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4"/>
  </p:notesMasterIdLst>
  <p:sldIdLst>
    <p:sldId id="256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4020" autoAdjust="0"/>
  </p:normalViewPr>
  <p:slideViewPr>
    <p:cSldViewPr>
      <p:cViewPr varScale="1">
        <p:scale>
          <a:sx n="54" d="100"/>
          <a:sy n="54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Improving Evolutionary Solutions to the Game of </a:t>
            </a:r>
            <a:r>
              <a:rPr lang="en-US" sz="2800" dirty="0" err="1" smtClean="0"/>
              <a:t>MasterMind</a:t>
            </a:r>
            <a:r>
              <a:rPr lang="en-US" sz="2800" dirty="0" smtClean="0"/>
              <a:t> Using an Entropy-Based Scoring Method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Paper by: </a:t>
            </a:r>
            <a:r>
              <a:rPr lang="en-US" sz="2000" dirty="0"/>
              <a:t>J.J. </a:t>
            </a:r>
            <a:r>
              <a:rPr lang="en-US" sz="2000" dirty="0" err="1"/>
              <a:t>Merelo</a:t>
            </a:r>
            <a:r>
              <a:rPr lang="en-US" sz="2000" dirty="0"/>
              <a:t>, Pedro Castillo, Antonio </a:t>
            </a:r>
            <a:r>
              <a:rPr lang="en-US" sz="2000" dirty="0" err="1"/>
              <a:t>Mora</a:t>
            </a:r>
            <a:r>
              <a:rPr lang="en-US" sz="2000" dirty="0"/>
              <a:t>, and Anna </a:t>
            </a:r>
            <a:r>
              <a:rPr lang="en-US" sz="2000" dirty="0" err="1" smtClean="0"/>
              <a:t>Esparcia</a:t>
            </a:r>
            <a:r>
              <a:rPr lang="en-US" sz="2000" dirty="0" smtClean="0"/>
              <a:t>-Alcazar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</a:t>
            </a:r>
            <a:r>
              <a:rPr lang="en-US" sz="2000" dirty="0" smtClean="0"/>
              <a:t>Fasburg and Josh </a:t>
            </a:r>
            <a:r>
              <a:rPr lang="en-US" sz="2000" dirty="0" smtClean="0"/>
              <a:t>Thomas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1250</TotalTime>
  <Words>40</Words>
  <Application>Microsoft Office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Improving Evolutionary Solutions to the Game of MasterMind Using an Entropy-Based Scoring Method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102</cp:revision>
  <dcterms:created xsi:type="dcterms:W3CDTF">2006-08-16T00:00:00Z</dcterms:created>
  <dcterms:modified xsi:type="dcterms:W3CDTF">2015-10-16T19:06:07Z</dcterms:modified>
</cp:coreProperties>
</file>