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2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3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4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A31E-9A60-4532-A04A-0CAD0A273F47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48F0-74D9-464F-84B6-43BC4B88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2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225" y="219075"/>
            <a:ext cx="595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TestBenchmark1 List&lt;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&gt;[100000]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81347"/>
            <a:ext cx="11590694" cy="13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225" y="219075"/>
            <a:ext cx="595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TestBenchmark2 </a:t>
            </a:r>
            <a:r>
              <a:rPr lang="en-US" sz="3200" dirty="0">
                <a:solidFill>
                  <a:schemeClr val="bg1"/>
                </a:solidFill>
              </a:rPr>
              <a:t>List&lt;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0" y="2844511"/>
            <a:ext cx="4893107" cy="3523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66" y="2844511"/>
            <a:ext cx="5006577" cy="2010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890155"/>
            <a:ext cx="11810894" cy="13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225" y="219075"/>
            <a:ext cx="595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TestBenchmark</a:t>
            </a:r>
            <a:r>
              <a:rPr lang="ru-RU" sz="3200" dirty="0" smtClean="0">
                <a:solidFill>
                  <a:schemeClr val="bg1"/>
                </a:solidFill>
              </a:rPr>
              <a:t>3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List&lt;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968519"/>
            <a:ext cx="11704687" cy="1342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225" y="2715664"/>
            <a:ext cx="687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TestBenchmark</a:t>
            </a:r>
            <a:r>
              <a:rPr lang="ru-RU" sz="3200" dirty="0" smtClean="0">
                <a:solidFill>
                  <a:schemeClr val="bg1"/>
                </a:solidFill>
              </a:rPr>
              <a:t>3</a:t>
            </a:r>
            <a:r>
              <a:rPr lang="en-US" sz="3200" dirty="0" smtClean="0">
                <a:solidFill>
                  <a:schemeClr val="bg1"/>
                </a:solidFill>
              </a:rPr>
              <a:t> List&lt;Account&gt;[</a:t>
            </a:r>
            <a:r>
              <a:rPr lang="en-US" sz="3200" dirty="0">
                <a:solidFill>
                  <a:schemeClr val="bg1"/>
                </a:solidFill>
              </a:rPr>
              <a:t>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3448050"/>
            <a:ext cx="11568829" cy="13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225" y="219075"/>
            <a:ext cx="6162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TestBenchmark4 </a:t>
            </a:r>
            <a:r>
              <a:rPr lang="en-US" sz="3200" dirty="0">
                <a:solidFill>
                  <a:schemeClr val="bg1"/>
                </a:solidFill>
              </a:rPr>
              <a:t>List&lt;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020733"/>
            <a:ext cx="11551125" cy="1531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225" y="2768889"/>
            <a:ext cx="687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TestBenchmark4 List&lt;Account&gt;[</a:t>
            </a:r>
            <a:r>
              <a:rPr lang="en-US" sz="3200" dirty="0">
                <a:solidFill>
                  <a:schemeClr val="bg1"/>
                </a:solidFill>
              </a:rPr>
              <a:t>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1" y="5141652"/>
            <a:ext cx="11558468" cy="13256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0" y="3353664"/>
            <a:ext cx="11449503" cy="1309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931" y="4663440"/>
            <a:ext cx="132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Increment: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225" y="219075"/>
            <a:ext cx="595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TestBenchmark5 </a:t>
            </a:r>
            <a:r>
              <a:rPr lang="en-US" sz="3200" dirty="0">
                <a:solidFill>
                  <a:schemeClr val="bg1"/>
                </a:solidFill>
              </a:rPr>
              <a:t>List&lt;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66168"/>
            <a:ext cx="11630374" cy="15029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945563"/>
            <a:ext cx="10231062" cy="1523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225" y="2360788"/>
            <a:ext cx="553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TestBenchmark5 </a:t>
            </a:r>
            <a:r>
              <a:rPr lang="en-US" sz="3200" dirty="0">
                <a:solidFill>
                  <a:schemeClr val="bg1"/>
                </a:solidFill>
              </a:rPr>
              <a:t>List&lt;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</a:t>
            </a:r>
            <a:r>
              <a:rPr lang="en-US" sz="3200" dirty="0" smtClean="0">
                <a:solidFill>
                  <a:schemeClr val="bg1"/>
                </a:solidFill>
              </a:rPr>
              <a:t>100]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5018238"/>
            <a:ext cx="9009091" cy="132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396" y="4469338"/>
            <a:ext cx="687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TestBenchmark5 List&lt;Account&gt;[100000]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225" y="219075"/>
            <a:ext cx="7543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TestBenchmark5 </a:t>
            </a:r>
            <a:r>
              <a:rPr lang="en-US" sz="3200" dirty="0" err="1">
                <a:solidFill>
                  <a:schemeClr val="bg1"/>
                </a:solidFill>
              </a:rPr>
              <a:t>Intrinsics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List&lt;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&gt;[100000]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36221"/>
            <a:ext cx="11514862" cy="16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22</cp:revision>
  <dcterms:created xsi:type="dcterms:W3CDTF">2021-02-09T17:42:36Z</dcterms:created>
  <dcterms:modified xsi:type="dcterms:W3CDTF">2021-02-14T12:07:28Z</dcterms:modified>
</cp:coreProperties>
</file>