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E7C84-0D22-4C07-816C-CFB0647B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9F27B9-2BCE-440A-8E4C-6E0ACE48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1CFA2-FE39-4BA1-8FEB-CCCE450D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C54EF-0B5A-4192-A9B5-CE4EBBD3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9870C8-4E69-43D7-B5E4-F8AD9892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00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880EA-28CF-47CE-B505-E6223EEA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270CA5-3E3B-48DE-ADCA-DCCC4DFD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8F253-AA7A-41BB-A2F1-406AE184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D9D0A-C253-430D-8038-EB06B72F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1E310A-DDC5-4C47-B4C2-A32B486D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4CAEF4-3B03-4AF4-8227-596BD3CA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80406-5353-4646-90D9-3C4E813C1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F0152-8317-4931-8A03-3D36BA24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CF226F-A808-4702-A579-2494D815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1369B-6E0A-4473-800C-2C713067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A1F24-5EC3-4717-BE4D-BA11559F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832BF-7F5B-4B81-8796-50A738C2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FCC85-985B-4A5B-B59A-51BC3E8A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1B5C7-FB0F-4669-A294-12DB7CE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2D480-27BE-46FC-879D-A535652E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81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4985-13EA-419B-B305-D58A4146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12DDF-3AD0-4B73-853C-B2B387E4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3155F-5E44-48D7-AD85-48359003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DE060-ED38-47F1-8277-F6CC507B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50B99-D2AE-4ECD-9C3F-06423613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F8338-334A-4184-9CEC-BB6E1A7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859BB-CF13-46E7-9F2B-FDC322D17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F5E54A-9187-43CA-B3F5-D8375C23C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21A6CD-50CD-49B5-9C4A-F4BE307B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67E022-0A62-4A52-BE4F-D6D676F1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B602D-3394-4C2F-A8FA-0E1CE8A9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007C-A71F-4F7B-87C5-6FBDDF87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5FABA-6D12-470A-9ED6-F8E6AB0D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4AA1A3-DBFE-4237-A277-C60FF4D9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D1DC84-7F09-4F81-A949-BEF3A9CFB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7DC7B4-33AD-4193-9BD2-F929E388D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CED389-3594-4107-AC8C-7DD71FFB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A81340-8D60-4139-890D-7AD39D57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85A56C-48E5-4EF1-A147-C52790FB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0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4DA0-C181-4A3B-B476-B8794823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96D910-F648-43D4-B29F-5C99C65C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163235-F57C-48D9-9D08-0C59835B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B0E29F-39B9-4447-90EC-205A48B7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8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95E4EF-2167-4724-BD33-949DBED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D1BFD-5858-4E0E-9888-ECD9080F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FE2605-7844-49D2-8DE8-A1647D8A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E6F14-2B57-487D-9FF9-24EA50B7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7BE2C-AFD1-44F3-82D0-D546D12F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65C9A3-BEA1-4E85-A385-B92E9A60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DF12F-843D-426C-8BFC-52BFE075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FA62A-227A-4CF2-AE3B-8C6AC354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FEDE5-D5A1-484B-82D7-4DA873E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4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7A9C7-669B-43FA-985E-065D76B5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A8E5B7-36A6-4FE2-BCCE-B811A25C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40F68-3F82-47B4-A937-DB2F4FC88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40673-9DB7-4D2C-AE68-E3D10E24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18B4D-0972-45A1-8D69-EAA1DAF0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F6D0B-5289-4B55-8A74-EC9D9B54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8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F4FDD6-72DA-4784-ABFC-130183F0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670B4-3713-436B-81F8-3A6041F2E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3ECDA-C6AD-46D2-A214-EE94C0E3B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735C-16FB-4008-BAD4-D4C0341718B4}" type="datetimeFigureOut">
              <a:rPr lang="de-DE" smtClean="0"/>
              <a:t>15.11.2021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A04F9-AE5D-4808-A31B-61297E01D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20F352-B203-4804-903A-ED401B98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EF558-D246-47C3-965F-BC82C8EE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watchguard&amp;source=lnms&amp;tbm=isch&amp;sa=X&amp;ved=2ahUKEwitv-nr_5n0AhWM2KQKHbyuCiwQ_AUoA3oECAEQBQ&amp;biw=1920&amp;bih=937#imgrc=tjutpqQ9vOMCQM" TargetMode="External"/><Relationship Id="rId2" Type="http://schemas.openxmlformats.org/officeDocument/2006/relationships/hyperlink" Target="https://www.google.com/search?q=watchguard&amp;tbm=isch&amp;tbs=isz:l&amp;hl=de&amp;sa=X&amp;ved=0CAIQpwVqFwoTCODslKCFmvQCFQAAAAAdAAAAABAI&amp;biw=1903&amp;bih=937#imgrc=aBOYoTjd-gszZM&amp;imgdii=7GDNf7D2YDbw3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uterwoche.de/a/was-kann-welche-firewall,3546133" TargetMode="External"/><Relationship Id="rId4" Type="http://schemas.openxmlformats.org/officeDocument/2006/relationships/hyperlink" Target="https://www.google.com/search?q=watchguard&amp;tbm=isch&amp;tbs=isz:l&amp;hl=de&amp;sa=X&amp;ved=0CAIQpwVqFwoTCODslKCFmvQCFQAAAAAdAAAAABAI&amp;biw=1903&amp;bih=937#imgrc=aBOYoTjd-gszZ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 descr="Ein Bild, das Text, Licht, Nachthimmel enthält.&#10;&#10;Automatisch generierte Beschreibung">
            <a:extLst>
              <a:ext uri="{FF2B5EF4-FFF2-40B4-BE49-F238E27FC236}">
                <a16:creationId xmlns:a16="http://schemas.microsoft.com/office/drawing/2014/main" id="{E6A8550C-8D20-45EB-8FE7-1D53E2BA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-743"/>
            <a:ext cx="123103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F624B7-69F6-4880-8721-B8CBE992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37" y="857716"/>
            <a:ext cx="3990363" cy="942932"/>
          </a:xfrm>
        </p:spPr>
        <p:txBody>
          <a:bodyPr/>
          <a:lstStyle/>
          <a:p>
            <a:r>
              <a:rPr lang="de-DE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8337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625A8C-1428-4D77-8499-383175BE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926816"/>
            <a:ext cx="2470821" cy="725444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F0A23-D4AF-497E-A8F1-58A6F03B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r="340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D85445-3DC1-4E4E-B6EE-22211D26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Was bedeutet „Firewall“ ?</a:t>
            </a:r>
          </a:p>
          <a:p>
            <a:pPr marL="342900" indent="-342900">
              <a:buFont typeface="+mj-lt"/>
              <a:buAutoNum type="arabicPeriod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Aufgaben der Firewall</a:t>
            </a:r>
          </a:p>
          <a:p>
            <a:pPr marL="342900" indent="-342900">
              <a:buFont typeface="+mj-lt"/>
              <a:buAutoNum type="arabicPeriod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Welche Typen von Firewall gibt es ?</a:t>
            </a:r>
          </a:p>
          <a:p>
            <a:pPr marL="342900" indent="-342900">
              <a:buFont typeface="+mj-lt"/>
              <a:buAutoNum type="arabicPeriod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Firewall Ports</a:t>
            </a:r>
          </a:p>
          <a:p>
            <a:pPr marL="342900" indent="-342900">
              <a:buFont typeface="+mj-lt"/>
              <a:buAutoNum type="arabicPeriod"/>
            </a:pPr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  <a:p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62795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3FFF39-907C-446F-BBED-8D807272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97082" cy="1668948"/>
          </a:xfrm>
        </p:spPr>
        <p:txBody>
          <a:bodyPr>
            <a:normAutofit/>
          </a:bodyPr>
          <a:lstStyle/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Was bedeutet „Firewall“ ?</a:t>
            </a:r>
            <a:endParaRPr lang="de-DE" sz="3200" b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247463-2545-495A-93F7-71F7B51F7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Autofit/>
          </a:bodyPr>
          <a:lstStyle/>
          <a:p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Wörtlich übersetzt „Brandwand“ </a:t>
            </a:r>
          </a:p>
          <a:p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ein System aus Software- und Hardwarekomponenten, das den Zugriff zwischen verschiedenen Rechnernetzen beschränkt</a:t>
            </a:r>
          </a:p>
          <a:p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sz="1700" u="sng" dirty="0">
                <a:latin typeface="Arial" panose="020B0604020202020204" pitchFamily="34" charset="0"/>
                <a:cs typeface="Arial" panose="020B0604020202020204" pitchFamily="34" charset="0"/>
              </a:rPr>
              <a:t>Hardwarekomponenten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einer Firewall sind Router oder Hosts</a:t>
            </a:r>
          </a:p>
          <a:p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sz="1700" u="sng" dirty="0">
                <a:latin typeface="Arial" panose="020B0604020202020204" pitchFamily="34" charset="0"/>
                <a:cs typeface="Arial" panose="020B0604020202020204" pitchFamily="34" charset="0"/>
              </a:rPr>
              <a:t>Softwarekomponenten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einer Firewall sind bspw.: Paketfilter oder Proxyserver</a:t>
            </a:r>
          </a:p>
          <a:p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nhaltsplatzhalter 4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CE462458-C896-40D3-AAFE-7B83A4E2A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133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3A69AB-E09E-4F3E-B06F-A4015E7C6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4" r="14488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40D9EA-5DF1-4BB8-BD76-21A19741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11" y="420624"/>
            <a:ext cx="4460353" cy="1003768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 der Firewall</a:t>
            </a:r>
            <a:endParaRPr lang="de-DE" sz="32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DE2134DF-32B1-428E-AAB5-323DFA34B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3672" y="1845016"/>
            <a:ext cx="4816228" cy="5433605"/>
          </a:xfrm>
        </p:spPr>
        <p:txBody>
          <a:bodyPr>
            <a:normAutofit/>
          </a:bodyPr>
          <a:lstStyle/>
          <a:p>
            <a:r>
              <a:rPr lang="de-DE" altLang="de-DE" sz="1800" dirty="0">
                <a:solidFill>
                  <a:schemeClr val="bg1"/>
                </a:solidFill>
              </a:rPr>
              <a:t>Die Firewall hat grob gesagt nur 2 Aufgaben: </a:t>
            </a:r>
          </a:p>
          <a:p>
            <a:endParaRPr lang="de-DE" altLang="de-DE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-&gt; Unterbinden von ungewolltem Datenverkehr </a:t>
            </a:r>
            <a:r>
              <a:rPr lang="de-DE" altLang="de-DE" sz="1800" b="1" dirty="0">
                <a:solidFill>
                  <a:schemeClr val="bg1"/>
                </a:solidFill>
              </a:rPr>
              <a:t>von externen </a:t>
            </a:r>
            <a:r>
              <a:rPr lang="de-DE" altLang="de-DE" sz="1800" dirty="0">
                <a:solidFill>
                  <a:schemeClr val="bg1"/>
                </a:solidFill>
              </a:rPr>
              <a:t>Computersystemen zum geschützten Bereich</a:t>
            </a:r>
          </a:p>
          <a:p>
            <a:pPr>
              <a:buFontTx/>
              <a:buNone/>
            </a:pPr>
            <a:endParaRPr lang="de-DE" altLang="de-DE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&lt;- Unterbinden von ungewolltem Datenverkehr </a:t>
            </a:r>
            <a:r>
              <a:rPr lang="de-DE" altLang="de-DE" sz="1800" b="1" dirty="0">
                <a:solidFill>
                  <a:schemeClr val="bg1"/>
                </a:solidFill>
              </a:rPr>
              <a:t>vom geschützten </a:t>
            </a:r>
            <a:r>
              <a:rPr lang="de-DE" altLang="de-DE" sz="1800" dirty="0">
                <a:solidFill>
                  <a:schemeClr val="bg1"/>
                </a:solidFill>
              </a:rPr>
              <a:t>Bereich zu externen Systemen</a:t>
            </a:r>
          </a:p>
        </p:txBody>
      </p:sp>
    </p:spTree>
    <p:extLst>
      <p:ext uri="{BB962C8B-B14F-4D97-AF65-F5344CB8AC3E}">
        <p14:creationId xmlns:p14="http://schemas.microsoft.com/office/powerpoint/2010/main" val="3404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BAB15A-9B22-4337-8866-370AB7260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r="3314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17B812-F368-4D02-B622-41E6C494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39" y="560077"/>
            <a:ext cx="2950109" cy="1193087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Firewall-Arten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CE11-530E-4EC2-9F91-478E7B4F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072" y="2051645"/>
            <a:ext cx="3822189" cy="3742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Proxy-basierte Firewall</a:t>
            </a:r>
          </a:p>
          <a:p>
            <a:pPr lvl="1"/>
            <a:r>
              <a:rPr lang="de-DE" sz="1200" b="1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Vorteile: PC ist nicht dire</a:t>
            </a:r>
            <a:r>
              <a:rPr lang="de-DE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 mit dem 	          Internet verbunden</a:t>
            </a:r>
          </a:p>
          <a:p>
            <a:pPr lvl="1"/>
            <a:r>
              <a:rPr lang="de-DE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Nachteil:</a:t>
            </a:r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Latenz und bei Ausfall kein 	           Netzwerk mehr </a:t>
            </a:r>
          </a:p>
          <a:p>
            <a:pPr algn="l"/>
            <a:r>
              <a:rPr lang="de-DE" sz="1600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Firewall</a:t>
            </a:r>
          </a:p>
          <a:p>
            <a:pPr lvl="1"/>
            <a:r>
              <a:rPr lang="de-DE" sz="1200" b="1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Vorteile: behält den Status einer 	          Verbindung im Speicher</a:t>
            </a:r>
          </a:p>
          <a:p>
            <a:pPr lvl="1"/>
            <a:r>
              <a:rPr lang="de-DE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Nachteil: </a:t>
            </a:r>
            <a:r>
              <a:rPr lang="de-DE" sz="1200" b="1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de-DE" sz="1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/DDoS Attacken legen das 	           Netzwerk lahm</a:t>
            </a:r>
          </a:p>
          <a:p>
            <a:pPr algn="l"/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 Generation Firewall (NGFW)</a:t>
            </a:r>
          </a:p>
          <a:p>
            <a:pPr lvl="1"/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Intrusion </a:t>
            </a:r>
            <a:r>
              <a:rPr lang="de-DE" sz="1050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Prevention</a:t>
            </a:r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Systems (IPS)</a:t>
            </a:r>
          </a:p>
          <a:p>
            <a:pPr lvl="1"/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Deep Packet </a:t>
            </a:r>
            <a:r>
              <a:rPr lang="de-DE" sz="1050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Inspection</a:t>
            </a:r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(DPI)</a:t>
            </a:r>
            <a:endParaRPr lang="de-DE" sz="1050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lvl="1"/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SSL/TLS-Termination</a:t>
            </a:r>
          </a:p>
          <a:p>
            <a:pPr lvl="1"/>
            <a:r>
              <a:rPr lang="de-DE" sz="1050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Sandboxing</a:t>
            </a:r>
            <a:r>
              <a:rPr lang="de-DE" sz="105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endParaRPr lang="de-DE" sz="1200" b="1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Unified </a:t>
            </a:r>
            <a:r>
              <a:rPr lang="de-DE" sz="1600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 (UTM)</a:t>
            </a:r>
          </a:p>
          <a:p>
            <a:pPr algn="l"/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DE" sz="1600" b="1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DE" sz="1600" b="1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Firewall (WAF)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4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8F65C-147B-46DF-9ADD-6F4F5941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90AEC-C671-428E-8B1B-D1EE1570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https://www.google.com/search?q=watchguard&amp;tbm=isch&amp;tbs=isz:l&amp;hl=de&amp;sa=X&amp;ved=0CAIQpwVqFwoTCODslKCFmvQCFQAAAAAdAAAAABAI&amp;biw=1903&amp;bih=937#imgrc=aBOYoTjd-gszZM&amp;imgdii=7GDNf7D2YDbw3M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https://www.google.com/search?q=watchguard&amp;source=lnms&amp;tbm=isch&amp;sa=X&amp;ved=2ahUKEwitv-nr_5n0AhWM2KQKHbyuCiwQ_AUoA3oECAEQBQ&amp;biw=1920&amp;bih=937#imgrc=tjutpqQ9vOMCQM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https://www.google.com/search?q=watchguard&amp;tbm=isch&amp;tbs=isz:l&amp;hl=de&amp;sa=X&amp;ved=0CAIQpwVqFwoTCODslKCFmvQCFQAAAAAdAAAAABAI&amp;biw=1903&amp;bih=937#imgrc=aBOYoTjd-gszZM</a:t>
            </a:r>
            <a:endParaRPr lang="de-DE" sz="1800" dirty="0"/>
          </a:p>
          <a:p>
            <a:r>
              <a:rPr lang="de-DE" sz="1800" dirty="0">
                <a:hlinkClick r:id="rId5"/>
              </a:rPr>
              <a:t>Firewall FAQ: Was kann welche Firewall - computerwoche.de</a:t>
            </a: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549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</vt:lpstr>
      <vt:lpstr>Firewall</vt:lpstr>
      <vt:lpstr>Gliederung</vt:lpstr>
      <vt:lpstr>Was bedeutet „Firewall“ ?</vt:lpstr>
      <vt:lpstr>Aufgaben der Firewall</vt:lpstr>
      <vt:lpstr>Firewall-Arten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Philipp Schnapka</dc:creator>
  <cp:lastModifiedBy>Philipp Schnapka</cp:lastModifiedBy>
  <cp:revision>3</cp:revision>
  <dcterms:created xsi:type="dcterms:W3CDTF">2021-11-15T15:20:32Z</dcterms:created>
  <dcterms:modified xsi:type="dcterms:W3CDTF">2021-11-22T11:59:56Z</dcterms:modified>
</cp:coreProperties>
</file>