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4" r:id="rId8"/>
    <p:sldId id="263" r:id="rId9"/>
    <p:sldId id="265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Marktsituation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Unsere Umsetzung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Unser Produkt</a:t>
          </a: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de-DE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0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0" presStyleCnt="3" custScaleX="75132" custScaleY="75132" custLinFactNeighborX="-5915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0" presStyleCnt="3">
        <dgm:presLayoutVars>
          <dgm:chMax val="0"/>
          <dgm:chPref val="0"/>
        </dgm:presLayoutVars>
      </dgm:prSet>
      <dgm:spPr/>
    </dgm:pt>
    <dgm:pt modelId="{0689C1EB-A6A6-4748-A431-EF08AE1E9423}" type="pres">
      <dgm:prSet presAssocID="{7519C821-85FB-4CA3-BEB5-E4BFBC529B83}" presName="sibTrans" presStyleCnt="0"/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1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1" presStyleCnt="3">
        <dgm:presLayoutVars>
          <dgm:chMax val="0"/>
          <dgm:chPref val="0"/>
        </dgm:presLayoutVars>
      </dgm:prSet>
      <dgm:spPr/>
    </dgm:pt>
    <dgm:pt modelId="{CCAE388A-7DDA-4665-B659-A83C1035F189}" type="pres">
      <dgm:prSet presAssocID="{1397C75F-5FD8-4120-9A24-A246D042942B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X="-2" custLinFactNeighborY="-1149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1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22D54851-F46D-4F26-B0A0-4F7508967B25}" type="presOf" srcId="{14BC708E-A0A1-4102-88E4-E75128B4E51E}" destId="{80F6AD63-74FB-40E4-9D40-4178AFD87F60}" srcOrd="0" destOrd="0" presId="urn:microsoft.com/office/officeart/2018/2/layout/IconVerticalSolidList"/>
    <dgm:cxn modelId="{789C9B8D-C11B-41AE-9D8D-B510F99DC942}" type="presOf" srcId="{B633A646-2062-4841-AF18-847B074C6716}" destId="{C95AF6F0-F4DA-48FE-85EB-61ADFB42AA13}" srcOrd="0" destOrd="0" presId="urn:microsoft.com/office/officeart/2018/2/layout/IconVerticalSolidList"/>
    <dgm:cxn modelId="{0653B5A1-CC28-4942-A739-86485123CBE2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0" destOrd="0" parTransId="{CF221EFF-354A-47A9-A498-1F0BBF01ECB8}" sibTransId="{7519C821-85FB-4CA3-BEB5-E4BFBC529B83}"/>
    <dgm:cxn modelId="{88904D13-0CEA-4043-8964-B7CD6896F6DD}" type="presParOf" srcId="{D40A0249-41A7-44A6-A657-361E8C18FD42}" destId="{38E06421-A6BB-4D10-8565-2812C2C5C6B3}" srcOrd="0" destOrd="0" presId="urn:microsoft.com/office/officeart/2018/2/layout/IconVerticalSolidList"/>
    <dgm:cxn modelId="{C106DA01-1105-4870-A139-5A50A465D290}" type="presParOf" srcId="{38E06421-A6BB-4D10-8565-2812C2C5C6B3}" destId="{79919C57-A32A-40F6-B106-B4E0CE644E4C}" srcOrd="0" destOrd="0" presId="urn:microsoft.com/office/officeart/2018/2/layout/IconVerticalSolidList"/>
    <dgm:cxn modelId="{CC16A2C3-22A9-47B7-97BA-EADBCD49EB39}" type="presParOf" srcId="{38E06421-A6BB-4D10-8565-2812C2C5C6B3}" destId="{99FDF55F-B3E9-423D-AD21-A6446C5D7455}" srcOrd="1" destOrd="0" presId="urn:microsoft.com/office/officeart/2018/2/layout/IconVerticalSolidList"/>
    <dgm:cxn modelId="{2C8E4858-6E58-4A36-8544-ED358D6DAF76}" type="presParOf" srcId="{38E06421-A6BB-4D10-8565-2812C2C5C6B3}" destId="{E98BD5F1-E6F1-491F-A8EE-6A9AD649521E}" srcOrd="2" destOrd="0" presId="urn:microsoft.com/office/officeart/2018/2/layout/IconVerticalSolidList"/>
    <dgm:cxn modelId="{26AF11D5-EC52-4244-836A-24FD65924AE4}" type="presParOf" srcId="{38E06421-A6BB-4D10-8565-2812C2C5C6B3}" destId="{80F6AD63-74FB-40E4-9D40-4178AFD87F60}" srcOrd="3" destOrd="0" presId="urn:microsoft.com/office/officeart/2018/2/layout/IconVerticalSolidList"/>
    <dgm:cxn modelId="{0DAAEF2C-6082-48FE-990B-9627ACFDAD97}" type="presParOf" srcId="{D40A0249-41A7-44A6-A657-361E8C18FD42}" destId="{0689C1EB-A6A6-4748-A431-EF08AE1E9423}" srcOrd="1" destOrd="0" presId="urn:microsoft.com/office/officeart/2018/2/layout/IconVerticalSolidList"/>
    <dgm:cxn modelId="{95C6F1B4-0BB6-4D95-89E1-9014B4A80C77}" type="presParOf" srcId="{D40A0249-41A7-44A6-A657-361E8C18FD42}" destId="{7D1F47A2-8F6C-4C7F-B3B3-2100C986DE32}" srcOrd="2" destOrd="0" presId="urn:microsoft.com/office/officeart/2018/2/layout/IconVerticalSolidList"/>
    <dgm:cxn modelId="{4C8025E9-D54C-467F-9355-B8F07295E412}" type="presParOf" srcId="{7D1F47A2-8F6C-4C7F-B3B3-2100C986DE32}" destId="{EC4D957C-BFAC-446D-9573-48333BEC34E6}" srcOrd="0" destOrd="0" presId="urn:microsoft.com/office/officeart/2018/2/layout/IconVerticalSolidList"/>
    <dgm:cxn modelId="{C62E0C96-5800-487E-B3BA-BA123589AC1B}" type="presParOf" srcId="{7D1F47A2-8F6C-4C7F-B3B3-2100C986DE32}" destId="{BE6B2CCF-B717-4C6F-9115-44EF0ECE6018}" srcOrd="1" destOrd="0" presId="urn:microsoft.com/office/officeart/2018/2/layout/IconVerticalSolidList"/>
    <dgm:cxn modelId="{D55E0F24-716D-4A05-B125-7077170B0A9A}" type="presParOf" srcId="{7D1F47A2-8F6C-4C7F-B3B3-2100C986DE32}" destId="{95420642-092B-41B9-94FA-E0EC36F9AF7E}" srcOrd="2" destOrd="0" presId="urn:microsoft.com/office/officeart/2018/2/layout/IconVerticalSolidList"/>
    <dgm:cxn modelId="{E158A607-643F-4518-B031-B4B28CAF14A5}" type="presParOf" srcId="{7D1F47A2-8F6C-4C7F-B3B3-2100C986DE32}" destId="{C95AF6F0-F4DA-48FE-85EB-61ADFB42AA13}" srcOrd="3" destOrd="0" presId="urn:microsoft.com/office/officeart/2018/2/layout/IconVerticalSolidList"/>
    <dgm:cxn modelId="{65B04EBD-4D9E-40EF-99A7-B559F9068A28}" type="presParOf" srcId="{D40A0249-41A7-44A6-A657-361E8C18FD42}" destId="{CCAE388A-7DDA-4665-B659-A83C1035F189}" srcOrd="3" destOrd="0" presId="urn:microsoft.com/office/officeart/2018/2/layout/IconVerticalSolidList"/>
    <dgm:cxn modelId="{0CE5AA4D-BBC3-4918-84D8-5F8697E40864}" type="presParOf" srcId="{D40A0249-41A7-44A6-A657-361E8C18FD42}" destId="{9887B295-B446-4B8E-AEA4-76754DE9DD89}" srcOrd="4" destOrd="0" presId="urn:microsoft.com/office/officeart/2018/2/layout/IconVerticalSolidList"/>
    <dgm:cxn modelId="{DD2F2513-CAC7-4E68-AA7A-32D2458E9C31}" type="presParOf" srcId="{9887B295-B446-4B8E-AEA4-76754DE9DD89}" destId="{436A8B1C-2D30-44BB-9150-7099503C8960}" srcOrd="0" destOrd="0" presId="urn:microsoft.com/office/officeart/2018/2/layout/IconVerticalSolidList"/>
    <dgm:cxn modelId="{50B6B816-CBAD-40D9-A4D8-4865828C0F99}" type="presParOf" srcId="{9887B295-B446-4B8E-AEA4-76754DE9DD89}" destId="{1A8B8B62-3037-4506-89D7-28710774070B}" srcOrd="1" destOrd="0" presId="urn:microsoft.com/office/officeart/2018/2/layout/IconVerticalSolidList"/>
    <dgm:cxn modelId="{7DFA65A4-EDA7-4E6D-9B9F-E1E3FE13CE14}" type="presParOf" srcId="{9887B295-B446-4B8E-AEA4-76754DE9DD89}" destId="{2FFC6342-A780-4396-8FAC-8E7FAE77A6E2}" srcOrd="2" destOrd="0" presId="urn:microsoft.com/office/officeart/2018/2/layout/IconVerticalSolidList"/>
    <dgm:cxn modelId="{D4B73FF6-160A-464C-B5E2-8949A78D407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19C57-A32A-40F6-B106-B4E0CE644E4C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476248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Unser Produkt</a:t>
          </a:r>
        </a:p>
      </dsp:txBody>
      <dsp:txXfrm>
        <a:off x="1625711" y="601"/>
        <a:ext cx="3981338" cy="1407541"/>
      </dsp:txXfrm>
    </dsp:sp>
    <dsp:sp modelId="{EC4D957C-BFAC-446D-9573-48333BEC34E6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Marktsituation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03283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Unsere Umsetzung</a:t>
          </a: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Vertikale ausgefüllte Symbolliste"/>
  <dgm:desc val="Hiermit zeigen Sie eine Reihe visueller Elemente von oben nach unten an, wobei Text der Ebene 1 oder der Ebene 1 und 2 in einer Form gruppiert wird. Eignet sich am besten für Symbole oder kleine Bilder mit längeren Beschreib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91569-D5E1-4579-B9D8-0D57802B8F49}" type="datetime1">
              <a:rPr lang="de-DE" smtClean="0"/>
              <a:t>06.06.2021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6AACB-E237-4A6E-8F5D-2DE30F46381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9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20FFC-60A0-463A-841B-D75D7C16503F}" type="datetime1">
              <a:rPr lang="de-DE" noProof="0" smtClean="0"/>
              <a:pPr/>
              <a:t>06.06.2021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9996E-6620-4F41-8BA5-140CCA2D70A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7089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99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388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32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414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773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0398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3376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9996E-6620-4F41-8BA5-140CCA2D70A9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1D6262-6189-4BF1-BFFB-1F49C2EB54EC}" type="datetime1">
              <a:rPr lang="de-DE" noProof="0" smtClean="0"/>
              <a:t>06.06.2021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8589E-AF07-4923-B5D0-1DB59DCCFBFC}" type="datetime1">
              <a:rPr lang="de-DE" noProof="0" smtClean="0"/>
              <a:t>06.06.2021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5920E1-BAE2-420F-9E0D-A3D1E8A0FA5D}" type="datetime1">
              <a:rPr lang="de-DE" noProof="0" smtClean="0"/>
              <a:t>06.06.2021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FF46ED-407C-4866-A7FA-3330FE60ADF1}" type="datetime1">
              <a:rPr lang="de-DE" noProof="0" smtClean="0"/>
              <a:t>06.06.2021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72F0E-6FDB-43C3-BF9C-5568D7FDD01F}" type="datetime1">
              <a:rPr lang="de-DE" noProof="0" smtClean="0"/>
              <a:t>06.06.2021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10D3E6-0764-4C22-88CD-D8AF56BACC78}" type="datetime1">
              <a:rPr lang="de-DE" noProof="0" smtClean="0"/>
              <a:t>06.06.2021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BB5970-2BCC-46C9-A909-457844365412}" type="datetime1">
              <a:rPr lang="de-DE" noProof="0" smtClean="0"/>
              <a:t>06.06.2021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49F346-0AEE-4B57-B984-D8340F7D4C01}" type="datetime1">
              <a:rPr lang="de-DE" noProof="0" smtClean="0"/>
              <a:t>06.06.2021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08502-4834-4D0E-818D-9088CAF190A2}" type="datetime1">
              <a:rPr lang="de-DE" noProof="0" smtClean="0"/>
              <a:t>06.06.2021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A047EA-CAEE-4152-B692-CC75726D98DB}" type="datetime1">
              <a:rPr lang="de-DE" noProof="0" smtClean="0"/>
              <a:t>06.06.2021</a:t>
            </a:fld>
            <a:endParaRPr lang="de-DE" noProof="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2D89AEC-0DBB-4A05-A26F-7D2D320F4E81}" type="datetime1">
              <a:rPr lang="de-DE" noProof="0" smtClean="0"/>
              <a:t>06.06.2021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34408DC-0C7A-4A94-99EF-BAE5734E0216}" type="datetime1">
              <a:rPr lang="de-DE" noProof="0" smtClean="0"/>
              <a:t>06.06.2021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
            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n-GB" sz="2800" b="1" cap="all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hUNTERS OF TAMALAYN</a:t>
            </a:r>
            <a:endParaRPr lang="de-DE" sz="3000" dirty="0">
              <a:solidFill>
                <a:srgbClr val="00B0F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de-DE" sz="1800" dirty="0">
                <a:solidFill>
                  <a:schemeClr val="tx1"/>
                </a:solidFill>
              </a:rPr>
              <a:t>Silky Talkes GmbH</a:t>
            </a:r>
          </a:p>
          <a:p>
            <a:pPr rtl="0"/>
            <a:endParaRPr lang="de-DE" sz="1800" dirty="0">
              <a:solidFill>
                <a:schemeClr val="tx1"/>
              </a:solidFill>
            </a:endParaRPr>
          </a:p>
        </p:txBody>
      </p:sp>
      <p:pic>
        <p:nvPicPr>
          <p:cNvPr id="5" name="Bild 4" descr="Handelszahlen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872" y="2254009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Vielen Dank</a:t>
            </a:r>
          </a:p>
        </p:txBody>
      </p:sp>
      <p:pic>
        <p:nvPicPr>
          <p:cNvPr id="5" name="Bild 4" descr="Handelszahlen">
            <a:extLst>
              <a:ext uri="{FF2B5EF4-FFF2-40B4-BE49-F238E27FC236}">
                <a16:creationId xmlns:a16="http://schemas.microsoft.com/office/drawing/2014/main" id="{CC1FF1F2-476F-49D2-A15D-C0185A90BB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0" y="10"/>
            <a:ext cx="6095999" cy="685799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1FFCAF70-8CE1-471A-A03D-64F6F9B11208}"/>
              </a:ext>
            </a:extLst>
          </p:cNvPr>
          <p:cNvSpPr txBox="1">
            <a:spLocks/>
          </p:cNvSpPr>
          <p:nvPr/>
        </p:nvSpPr>
        <p:spPr bwMode="black">
          <a:xfrm>
            <a:off x="6837872" y="4830793"/>
            <a:ext cx="4451773" cy="152831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Bei Fragen:</a:t>
            </a:r>
          </a:p>
          <a:p>
            <a:r>
              <a:rPr lang="de-DE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Anfragen@SilkyTales.com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27" y="2681103"/>
            <a:ext cx="3512897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Wissenswertes</a:t>
            </a:r>
          </a:p>
        </p:txBody>
      </p:sp>
      <p:pic>
        <p:nvPicPr>
          <p:cNvPr id="4" name="Bild 3" descr="Handelszahlen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Inhaltsplatzhalter 2" descr="Aufzählungszeichen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66922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3" descr="Handelszahlen">
            <a:extLst>
              <a:ext uri="{FF2B5EF4-FFF2-40B4-BE49-F238E27FC236}">
                <a16:creationId xmlns:a16="http://schemas.microsoft.com/office/drawing/2014/main" id="{BA9DCB6F-19B0-4375-B4E9-2B0CE4E2EF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252"/>
            <a:ext cx="7541091" cy="6858000"/>
          </a:xfrm>
          <a:prstGeom prst="rect">
            <a:avLst/>
          </a:prstGeom>
          <a:effectLst/>
        </p:spPr>
      </p:pic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de-DE" sz="3200" b="1" u="sng" dirty="0">
                <a:solidFill>
                  <a:srgbClr val="FFFFFF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Unser Produkt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923DE93-A610-4A77-91E3-CBD7709B1043}"/>
              </a:ext>
            </a:extLst>
          </p:cNvPr>
          <p:cNvSpPr/>
          <p:nvPr/>
        </p:nvSpPr>
        <p:spPr>
          <a:xfrm>
            <a:off x="965327" y="838992"/>
            <a:ext cx="5607050" cy="140754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de-DE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„Innovativ“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426F56A-5FF0-4990-8F67-64A54224EB85}"/>
              </a:ext>
            </a:extLst>
          </p:cNvPr>
          <p:cNvSpPr/>
          <p:nvPr/>
        </p:nvSpPr>
        <p:spPr>
          <a:xfrm>
            <a:off x="965327" y="2845328"/>
            <a:ext cx="5607050" cy="140754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de-DE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„Skalierbar“</a:t>
            </a:r>
            <a:endParaRPr lang="de-DE" sz="32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9F93D1A-22DB-45A8-9FDB-B8AC2A263553}"/>
              </a:ext>
            </a:extLst>
          </p:cNvPr>
          <p:cNvSpPr/>
          <p:nvPr/>
        </p:nvSpPr>
        <p:spPr>
          <a:xfrm>
            <a:off x="967020" y="4851664"/>
            <a:ext cx="5607050" cy="140754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de-DE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„Modern“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EB2C39-6055-44BE-8AA5-4788F942E7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3" descr="Handelszahlen">
            <a:extLst>
              <a:ext uri="{FF2B5EF4-FFF2-40B4-BE49-F238E27FC236}">
                <a16:creationId xmlns:a16="http://schemas.microsoft.com/office/drawing/2014/main" id="{BA9DCB6F-19B0-4375-B4E9-2B0CE4E2EF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252"/>
            <a:ext cx="7541091" cy="6858000"/>
          </a:xfrm>
          <a:prstGeom prst="rect">
            <a:avLst/>
          </a:prstGeom>
          <a:effectLst/>
        </p:spPr>
      </p:pic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de-DE" sz="3200" b="1" u="sng" dirty="0">
                <a:solidFill>
                  <a:srgbClr val="FFFFFF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Konkurrenz</a:t>
            </a:r>
            <a:endParaRPr lang="de-DE" b="1" u="sng" dirty="0">
              <a:solidFill>
                <a:srgbClr val="FFFFFF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923DE93-A610-4A77-91E3-CBD7709B1043}"/>
              </a:ext>
            </a:extLst>
          </p:cNvPr>
          <p:cNvSpPr/>
          <p:nvPr/>
        </p:nvSpPr>
        <p:spPr>
          <a:xfrm>
            <a:off x="965327" y="838992"/>
            <a:ext cx="5607050" cy="140754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de-DE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„Pokémon </a:t>
            </a:r>
            <a:r>
              <a:rPr lang="de-DE" sz="1600" b="1" dirty="0">
                <a:solidFill>
                  <a:schemeClr val="bg1"/>
                </a:solidFill>
              </a:rPr>
              <a:t>®</a:t>
            </a:r>
            <a:r>
              <a:rPr lang="de-DE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“</a:t>
            </a:r>
          </a:p>
          <a:p>
            <a:pPr algn="ctr">
              <a:lnSpc>
                <a:spcPct val="200000"/>
              </a:lnSpc>
            </a:pPr>
            <a:endParaRPr lang="de-DE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>
              <a:lnSpc>
                <a:spcPct val="200000"/>
              </a:lnSpc>
            </a:pPr>
            <a:endParaRPr lang="de-DE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426F56A-5FF0-4990-8F67-64A54224EB85}"/>
              </a:ext>
            </a:extLst>
          </p:cNvPr>
          <p:cNvSpPr/>
          <p:nvPr/>
        </p:nvSpPr>
        <p:spPr>
          <a:xfrm>
            <a:off x="965327" y="2845328"/>
            <a:ext cx="5607050" cy="140754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de-DE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„Monster Hunter </a:t>
            </a:r>
            <a:r>
              <a:rPr lang="de-DE" sz="1600" b="1" dirty="0">
                <a:solidFill>
                  <a:schemeClr val="bg1"/>
                </a:solidFill>
              </a:rPr>
              <a:t>®</a:t>
            </a:r>
            <a:r>
              <a:rPr lang="de-DE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“</a:t>
            </a:r>
            <a:endParaRPr lang="de-DE" sz="32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9F93D1A-22DB-45A8-9FDB-B8AC2A263553}"/>
              </a:ext>
            </a:extLst>
          </p:cNvPr>
          <p:cNvSpPr/>
          <p:nvPr/>
        </p:nvSpPr>
        <p:spPr>
          <a:xfrm>
            <a:off x="967020" y="4851664"/>
            <a:ext cx="5607050" cy="140754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de-DE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„Spore </a:t>
            </a:r>
            <a:r>
              <a:rPr lang="de-DE" sz="1600" b="1" dirty="0">
                <a:solidFill>
                  <a:schemeClr val="bg1"/>
                </a:solidFill>
              </a:rPr>
              <a:t>®</a:t>
            </a:r>
            <a:r>
              <a:rPr lang="de-DE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“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68694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3" descr="Handelszahlen">
            <a:extLst>
              <a:ext uri="{FF2B5EF4-FFF2-40B4-BE49-F238E27FC236}">
                <a16:creationId xmlns:a16="http://schemas.microsoft.com/office/drawing/2014/main" id="{BA9DCB6F-19B0-4375-B4E9-2B0CE4E2EF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252"/>
            <a:ext cx="7541091" cy="6858000"/>
          </a:xfrm>
          <a:prstGeom prst="rect">
            <a:avLst/>
          </a:prstGeom>
          <a:effectLst/>
        </p:spPr>
      </p:pic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de-DE" sz="3200" b="1" u="sng" dirty="0">
                <a:solidFill>
                  <a:srgbClr val="FFFFFF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Zukunft</a:t>
            </a:r>
            <a:endParaRPr lang="de-DE" b="1" u="sng" dirty="0">
              <a:solidFill>
                <a:srgbClr val="FFFFFF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923DE93-A610-4A77-91E3-CBD7709B1043}"/>
              </a:ext>
            </a:extLst>
          </p:cNvPr>
          <p:cNvSpPr/>
          <p:nvPr/>
        </p:nvSpPr>
        <p:spPr>
          <a:xfrm>
            <a:off x="965327" y="838992"/>
            <a:ext cx="5607050" cy="140754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de-DE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„Kostenlose Handy-App“</a:t>
            </a:r>
          </a:p>
          <a:p>
            <a:pPr algn="ctr">
              <a:lnSpc>
                <a:spcPct val="200000"/>
              </a:lnSpc>
            </a:pPr>
            <a:endParaRPr lang="de-DE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ctr">
              <a:lnSpc>
                <a:spcPct val="200000"/>
              </a:lnSpc>
            </a:pPr>
            <a:endParaRPr lang="de-DE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426F56A-5FF0-4990-8F67-64A54224EB85}"/>
              </a:ext>
            </a:extLst>
          </p:cNvPr>
          <p:cNvSpPr/>
          <p:nvPr/>
        </p:nvSpPr>
        <p:spPr>
          <a:xfrm>
            <a:off x="965327" y="2845328"/>
            <a:ext cx="5607050" cy="140754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de-DE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„Features“</a:t>
            </a:r>
            <a:endParaRPr lang="de-DE" sz="32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9F93D1A-22DB-45A8-9FDB-B8AC2A263553}"/>
              </a:ext>
            </a:extLst>
          </p:cNvPr>
          <p:cNvSpPr/>
          <p:nvPr/>
        </p:nvSpPr>
        <p:spPr>
          <a:xfrm>
            <a:off x="967020" y="4851664"/>
            <a:ext cx="5607050" cy="140754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de-DE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„Finanziert durch Werbung“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6933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3" descr="Hand mit Stift, der auf Finanzdaten zeigt">
            <a:extLst>
              <a:ext uri="{FF2B5EF4-FFF2-40B4-BE49-F238E27FC236}">
                <a16:creationId xmlns:a16="http://schemas.microsoft.com/office/drawing/2014/main" id="{F48C319D-8B05-49D4-9CC3-CFE7823116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7534297" cy="6857990"/>
          </a:xfrm>
          <a:prstGeom prst="rect">
            <a:avLst/>
          </a:prstGeom>
        </p:spPr>
      </p:pic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de-DE" sz="3200" b="1" u="sng" dirty="0" err="1">
                <a:solidFill>
                  <a:srgbClr val="FFFFFF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MArKTLAGE</a:t>
            </a:r>
            <a:endParaRPr lang="de-DE" b="1" u="sng" dirty="0">
              <a:solidFill>
                <a:srgbClr val="FFFFFF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923DE93-A610-4A77-91E3-CBD7709B1043}"/>
              </a:ext>
            </a:extLst>
          </p:cNvPr>
          <p:cNvSpPr/>
          <p:nvPr/>
        </p:nvSpPr>
        <p:spPr>
          <a:xfrm>
            <a:off x="965327" y="838992"/>
            <a:ext cx="5607050" cy="140754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de-DE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Covid-19 Pandemie</a:t>
            </a:r>
          </a:p>
          <a:p>
            <a:pPr algn="ctr">
              <a:lnSpc>
                <a:spcPct val="200000"/>
              </a:lnSpc>
            </a:pPr>
            <a:endParaRPr lang="de-DE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426F56A-5FF0-4990-8F67-64A54224EB85}"/>
              </a:ext>
            </a:extLst>
          </p:cNvPr>
          <p:cNvSpPr/>
          <p:nvPr/>
        </p:nvSpPr>
        <p:spPr>
          <a:xfrm>
            <a:off x="965327" y="2845328"/>
            <a:ext cx="5607050" cy="140754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de-DE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Next-Gen Konsolen</a:t>
            </a:r>
            <a:endParaRPr lang="de-DE" sz="32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9F93D1A-22DB-45A8-9FDB-B8AC2A263553}"/>
              </a:ext>
            </a:extLst>
          </p:cNvPr>
          <p:cNvSpPr/>
          <p:nvPr/>
        </p:nvSpPr>
        <p:spPr>
          <a:xfrm>
            <a:off x="967020" y="4851664"/>
            <a:ext cx="5607050" cy="140754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de-DE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RTX - Grafikkarten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7229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3" descr="Hand mit Stift, der auf Finanzdaten zeigt">
            <a:extLst>
              <a:ext uri="{FF2B5EF4-FFF2-40B4-BE49-F238E27FC236}">
                <a16:creationId xmlns:a16="http://schemas.microsoft.com/office/drawing/2014/main" id="{F48C319D-8B05-49D4-9CC3-CFE7823116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7534297" cy="6857990"/>
          </a:xfrm>
          <a:prstGeom prst="rect">
            <a:avLst/>
          </a:prstGeom>
        </p:spPr>
      </p:pic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de-DE" sz="3200" b="1" u="sng" dirty="0">
                <a:solidFill>
                  <a:srgbClr val="FFFFFF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Vertrieb</a:t>
            </a:r>
            <a:endParaRPr lang="de-DE" b="1" u="sng" dirty="0">
              <a:solidFill>
                <a:srgbClr val="FFFFFF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923DE93-A610-4A77-91E3-CBD7709B1043}"/>
              </a:ext>
            </a:extLst>
          </p:cNvPr>
          <p:cNvSpPr/>
          <p:nvPr/>
        </p:nvSpPr>
        <p:spPr>
          <a:xfrm>
            <a:off x="965327" y="838992"/>
            <a:ext cx="5607050" cy="140754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de-DE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Online-Plattformen</a:t>
            </a:r>
          </a:p>
          <a:p>
            <a:pPr algn="ctr">
              <a:lnSpc>
                <a:spcPct val="200000"/>
              </a:lnSpc>
            </a:pPr>
            <a:endParaRPr lang="de-DE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426F56A-5FF0-4990-8F67-64A54224EB85}"/>
              </a:ext>
            </a:extLst>
          </p:cNvPr>
          <p:cNvSpPr/>
          <p:nvPr/>
        </p:nvSpPr>
        <p:spPr>
          <a:xfrm>
            <a:off x="965327" y="2845328"/>
            <a:ext cx="5607050" cy="140754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de-DE" sz="32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Wir sind auch Publisher!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9F93D1A-22DB-45A8-9FDB-B8AC2A263553}"/>
              </a:ext>
            </a:extLst>
          </p:cNvPr>
          <p:cNvSpPr/>
          <p:nvPr/>
        </p:nvSpPr>
        <p:spPr>
          <a:xfrm>
            <a:off x="967020" y="4851664"/>
            <a:ext cx="5607050" cy="140754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de-DE" sz="36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Ü</a:t>
            </a:r>
            <a:r>
              <a:rPr lang="de-DE" sz="360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berall </a:t>
            </a:r>
            <a:r>
              <a:rPr lang="de-DE" sz="36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verknüpfbar</a:t>
            </a:r>
          </a:p>
        </p:txBody>
      </p:sp>
    </p:spTree>
    <p:extLst>
      <p:ext uri="{BB962C8B-B14F-4D97-AF65-F5344CB8AC3E}">
        <p14:creationId xmlns:p14="http://schemas.microsoft.com/office/powerpoint/2010/main" val="256925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3" descr="Hand mit Stift, der auf Finanzdaten zeigt">
            <a:extLst>
              <a:ext uri="{FF2B5EF4-FFF2-40B4-BE49-F238E27FC236}">
                <a16:creationId xmlns:a16="http://schemas.microsoft.com/office/drawing/2014/main" id="{F48C319D-8B05-49D4-9CC3-CFE7823116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7534297" cy="6857990"/>
          </a:xfrm>
          <a:prstGeom prst="rect">
            <a:avLst/>
          </a:prstGeom>
        </p:spPr>
      </p:pic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de-DE" sz="3200" b="1" u="sng" dirty="0">
                <a:solidFill>
                  <a:srgbClr val="FFFFFF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Marketing</a:t>
            </a:r>
            <a:endParaRPr lang="de-DE" b="1" u="sng" dirty="0">
              <a:solidFill>
                <a:srgbClr val="FFFFFF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923DE93-A610-4A77-91E3-CBD7709B1043}"/>
              </a:ext>
            </a:extLst>
          </p:cNvPr>
          <p:cNvSpPr/>
          <p:nvPr/>
        </p:nvSpPr>
        <p:spPr>
          <a:xfrm>
            <a:off x="965327" y="838992"/>
            <a:ext cx="5607050" cy="140754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de-DE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Twitch &amp; YouTube</a:t>
            </a:r>
          </a:p>
          <a:p>
            <a:pPr algn="ctr">
              <a:lnSpc>
                <a:spcPct val="200000"/>
              </a:lnSpc>
            </a:pPr>
            <a:endParaRPr lang="de-DE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426F56A-5FF0-4990-8F67-64A54224EB85}"/>
              </a:ext>
            </a:extLst>
          </p:cNvPr>
          <p:cNvSpPr/>
          <p:nvPr/>
        </p:nvSpPr>
        <p:spPr>
          <a:xfrm>
            <a:off x="965327" y="2845328"/>
            <a:ext cx="5607050" cy="140754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de-DE" sz="36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Streams / Let‘s Play‘s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9F93D1A-22DB-45A8-9FDB-B8AC2A263553}"/>
              </a:ext>
            </a:extLst>
          </p:cNvPr>
          <p:cNvSpPr/>
          <p:nvPr/>
        </p:nvSpPr>
        <p:spPr>
          <a:xfrm>
            <a:off x="967020" y="4851664"/>
            <a:ext cx="5607050" cy="140754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200000"/>
              </a:lnSpc>
            </a:pPr>
            <a:r>
              <a:rPr lang="de-DE" sz="36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Verlosungen / Giveaways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93547D-379F-49D3-86B1-71A68F36D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462" y="1111582"/>
            <a:ext cx="1148237" cy="8085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B29E3DD-0487-4EB4-8ACD-3CD53B56CD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6163" y="1111582"/>
            <a:ext cx="884113" cy="9255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C7CE1E0-7F65-4396-9844-221250C9E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6163" y="5114224"/>
            <a:ext cx="882420" cy="88242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6F7FF7DE-02EB-4A1A-BF12-587C13A699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4789" y="5114224"/>
            <a:ext cx="882420" cy="8824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9432314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Finanzen</Template>
  <TotalTime>0</TotalTime>
  <Words>99</Words>
  <Application>Microsoft Office PowerPoint</Application>
  <PresentationFormat>Breitbild</PresentationFormat>
  <Paragraphs>42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Adobe Arabic</vt:lpstr>
      <vt:lpstr>Arial</vt:lpstr>
      <vt:lpstr>Calibri</vt:lpstr>
      <vt:lpstr>Gill Sans MT</vt:lpstr>
      <vt:lpstr>Paket</vt:lpstr>
      <vt:lpstr>hUNTERS OF TAMALAYN</vt:lpstr>
      <vt:lpstr>Wissenswertes</vt:lpstr>
      <vt:lpstr>Unser Produkt</vt:lpstr>
      <vt:lpstr>PowerPoint-Präsentation</vt:lpstr>
      <vt:lpstr>Konkurrenz</vt:lpstr>
      <vt:lpstr>Zukunft</vt:lpstr>
      <vt:lpstr>MArKTLAGE</vt:lpstr>
      <vt:lpstr>Vertrieb</vt:lpstr>
      <vt:lpstr>Marketing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hUNTERS OF TAMALAYN</dc:title>
  <dc:creator>Artur Shafran</dc:creator>
  <cp:lastModifiedBy>Artur Shafran</cp:lastModifiedBy>
  <cp:revision>23</cp:revision>
  <dcterms:created xsi:type="dcterms:W3CDTF">2021-06-06T13:07:19Z</dcterms:created>
  <dcterms:modified xsi:type="dcterms:W3CDTF">2021-06-06T14:52:19Z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