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Bebas Neu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9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60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5693400" cy="1958400"/>
          </a:xfrm>
          <a:prstGeom prst="rect">
            <a:avLst/>
          </a:prstGeom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55275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15599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8D73C4B-87FC-4EEA-8B0E-6A7978BB0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0" y="42672"/>
            <a:ext cx="1080268" cy="11738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66075EA-FD8E-40F6-9DAC-35E4984B0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265" y="46852"/>
            <a:ext cx="1162577" cy="134735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0FA80CA-384E-42EF-B080-544C3C8DCE8A}"/>
              </a:ext>
            </a:extLst>
          </p:cNvPr>
          <p:cNvSpPr/>
          <p:nvPr/>
        </p:nvSpPr>
        <p:spPr>
          <a:xfrm>
            <a:off x="1804087" y="185351"/>
            <a:ext cx="5202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NACIONAL DEL ALTIPLANO </a:t>
            </a:r>
            <a:endParaRPr lang="es-P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EB7748-4BD8-4F6E-941C-A4291594047A}"/>
              </a:ext>
            </a:extLst>
          </p:cNvPr>
          <p:cNvSpPr txBox="1"/>
          <p:nvPr/>
        </p:nvSpPr>
        <p:spPr>
          <a:xfrm>
            <a:off x="1513842" y="414763"/>
            <a:ext cx="612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MECANICA ELECTRICA, ELECTRONICA Y SISTEMAS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F49C66-D2DD-42A2-B2FA-5451160872AA}"/>
              </a:ext>
            </a:extLst>
          </p:cNvPr>
          <p:cNvSpPr/>
          <p:nvPr/>
        </p:nvSpPr>
        <p:spPr>
          <a:xfrm>
            <a:off x="966122" y="948558"/>
            <a:ext cx="7859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ESCUELA PROFESIONAL DE INGENIERÍA DE INGENIERIA DE SISTEMAS</a:t>
            </a:r>
            <a:endParaRPr lang="es-P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2F57A9-B481-4E58-9D13-26BC5FE3ABAD}"/>
              </a:ext>
            </a:extLst>
          </p:cNvPr>
          <p:cNvSpPr txBox="1"/>
          <p:nvPr/>
        </p:nvSpPr>
        <p:spPr>
          <a:xfrm>
            <a:off x="3615474" y="1594889"/>
            <a:ext cx="2154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IZINOID</a:t>
            </a:r>
            <a:r>
              <a:rPr lang="es-PE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F5F5776-522E-47A2-885A-5D8FDD26A542}"/>
              </a:ext>
            </a:extLst>
          </p:cNvPr>
          <p:cNvSpPr txBox="1"/>
          <p:nvPr/>
        </p:nvSpPr>
        <p:spPr>
          <a:xfrm>
            <a:off x="328576" y="2219596"/>
            <a:ext cx="65737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CURSO: </a:t>
            </a:r>
            <a:r>
              <a:rPr 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COMPUTACION GRAFICA </a:t>
            </a:r>
          </a:p>
          <a:p>
            <a:endParaRPr lang="es-P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DOCENTE: </a:t>
            </a:r>
            <a:r>
              <a:rPr 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ING. ALEJO HUARACHI ALAIN MELQUIADES</a:t>
            </a:r>
          </a:p>
          <a:p>
            <a:r>
              <a:rPr 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P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</a:t>
            </a:r>
          </a:p>
          <a:p>
            <a:endParaRPr lang="es-P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QUISPE CHAGUA DAVID RONALDO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MAMANI CHOQUEHUANCA NIKOLE DARLENE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PERLACIOS LUQUE ARTEMIO HAROLD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9C94479-B665-4B50-96AA-D8BCCE24D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532" y="2242585"/>
            <a:ext cx="2793517" cy="27935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BC6A2-D87D-4BF8-8AE9-98A97B58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Continuando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main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EA0DE2-64B7-42CA-B197-AEA4E6B41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EAA0FA-DBCA-4C62-B12F-B19D746719A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23637" y="291393"/>
            <a:ext cx="3473100" cy="4717637"/>
          </a:xfrm>
        </p:spPr>
        <p:txBody>
          <a:bodyPr/>
          <a:lstStyle/>
          <a:p>
            <a:r>
              <a:rPr lang="en-US" dirty="0"/>
              <a:t>Dentro de </a:t>
            </a:r>
            <a:r>
              <a:rPr lang="en-US" dirty="0" err="1"/>
              <a:t>nuestro</a:t>
            </a:r>
            <a:r>
              <a:rPr lang="en-US" dirty="0"/>
              <a:t> while se continua </a:t>
            </a:r>
            <a:r>
              <a:rPr lang="en-US" dirty="0" err="1"/>
              <a:t>utilizando</a:t>
            </a:r>
            <a:r>
              <a:rPr lang="en-US" dirty="0"/>
              <a:t> las </a:t>
            </a:r>
            <a:r>
              <a:rPr lang="en-US" dirty="0" err="1"/>
              <a:t>funciones</a:t>
            </a:r>
            <a:r>
              <a:rPr lang="en-US" dirty="0"/>
              <a:t> y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antes </a:t>
            </a:r>
            <a:r>
              <a:rPr lang="en-US" dirty="0" err="1"/>
              <a:t>declaradas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correcto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r>
              <a:rPr lang="en-US" dirty="0"/>
              <a:t> del </a:t>
            </a:r>
            <a:r>
              <a:rPr lang="en-US" dirty="0" err="1"/>
              <a:t>juego</a:t>
            </a:r>
            <a:r>
              <a:rPr lang="en-US" dirty="0"/>
              <a:t> se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las </a:t>
            </a:r>
            <a:r>
              <a:rPr lang="en-US" dirty="0" err="1"/>
              <a:t>clases</a:t>
            </a:r>
            <a:r>
              <a:rPr lang="en-US" dirty="0"/>
              <a:t> y sus </a:t>
            </a:r>
            <a:r>
              <a:rPr lang="en-US" dirty="0" err="1"/>
              <a:t>metodos</a:t>
            </a:r>
            <a:r>
              <a:rPr lang="en-US" dirty="0"/>
              <a:t> de r1 y bola.</a:t>
            </a:r>
          </a:p>
          <a:p>
            <a:r>
              <a:rPr lang="en-US" dirty="0"/>
              <a:t>Por ultimo </a:t>
            </a:r>
            <a:r>
              <a:rPr lang="en-US" dirty="0" err="1"/>
              <a:t>en</a:t>
            </a:r>
            <a:r>
              <a:rPr lang="en-US" dirty="0"/>
              <a:t> clock se define los fps o </a:t>
            </a:r>
            <a:r>
              <a:rPr lang="en-US" dirty="0" err="1"/>
              <a:t>actualizaciones</a:t>
            </a:r>
            <a:r>
              <a:rPr lang="en-US" dirty="0"/>
              <a:t> de </a:t>
            </a:r>
            <a:r>
              <a:rPr lang="en-US" dirty="0" err="1"/>
              <a:t>pantalla</a:t>
            </a:r>
            <a:r>
              <a:rPr lang="en-US" dirty="0"/>
              <a:t> que se </a:t>
            </a:r>
            <a:r>
              <a:rPr lang="en-US" dirty="0" err="1"/>
              <a:t>haran</a:t>
            </a:r>
            <a:r>
              <a:rPr lang="en-US" dirty="0"/>
              <a:t> por </a:t>
            </a:r>
            <a:r>
              <a:rPr lang="en-US" dirty="0" err="1"/>
              <a:t>segundo</a:t>
            </a:r>
            <a:r>
              <a:rPr lang="en-US" dirty="0"/>
              <a:t>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98B0C9-8839-4E30-A708-913B39147D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10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34F51E-D3FC-4E6F-A907-796630BE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4" y="1341394"/>
            <a:ext cx="4461237" cy="33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1A6B4-1516-438F-8422-A9CA3C3D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860D0F-AA25-4912-8B67-E74B87DDB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1862" y="1352050"/>
            <a:ext cx="3473100" cy="3097200"/>
          </a:xfrm>
        </p:spPr>
        <p:txBody>
          <a:bodyPr/>
          <a:lstStyle/>
          <a:p>
            <a:r>
              <a:rPr lang="en-US" dirty="0" err="1"/>
              <a:t>Aqui</a:t>
            </a:r>
            <a:r>
              <a:rPr lang="en-US" dirty="0"/>
              <a:t> es </a:t>
            </a:r>
            <a:r>
              <a:rPr lang="en-US" dirty="0" err="1"/>
              <a:t>donde</a:t>
            </a:r>
            <a:r>
              <a:rPr lang="en-US" dirty="0"/>
              <a:t> se llama </a:t>
            </a:r>
            <a:r>
              <a:rPr lang="en-US" dirty="0" err="1"/>
              <a:t>el</a:t>
            </a:r>
            <a:r>
              <a:rPr lang="en-US" dirty="0"/>
              <a:t> main y termina con </a:t>
            </a:r>
            <a:r>
              <a:rPr lang="en-US" dirty="0" err="1"/>
              <a:t>pygame.quit</a:t>
            </a:r>
            <a:r>
              <a:rPr lang="en-US" dirty="0"/>
              <a:t>() </a:t>
            </a:r>
            <a:r>
              <a:rPr lang="en-US" dirty="0" err="1"/>
              <a:t>cuando</a:t>
            </a:r>
            <a:r>
              <a:rPr lang="en-US" dirty="0"/>
              <a:t> termina la </a:t>
            </a:r>
            <a:r>
              <a:rPr lang="en-US" dirty="0" err="1"/>
              <a:t>funcion</a:t>
            </a:r>
            <a:r>
              <a:rPr lang="en-US" dirty="0"/>
              <a:t> main.</a:t>
            </a:r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17AE06-D3FA-4821-B846-695224B0A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11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526906-B0D9-447D-8681-3E0ECF62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82" y="2107826"/>
            <a:ext cx="27150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7A445-7886-4A0A-89CD-9DAEF728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Arkanoid</a:t>
            </a:r>
            <a:r>
              <a:rPr lang="en-US" dirty="0"/>
              <a:t> con </a:t>
            </a:r>
            <a:r>
              <a:rPr lang="en-US" dirty="0" err="1"/>
              <a:t>pygame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33E5C9-9D9F-4BF0-9223-4ECA5672F20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05634" y="1232300"/>
            <a:ext cx="3473100" cy="3097200"/>
          </a:xfrm>
        </p:spPr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juego</a:t>
            </a:r>
            <a:r>
              <a:rPr lang="en-US" dirty="0"/>
              <a:t> popular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s-MX" dirty="0" err="1"/>
              <a:t>Arkanoid</a:t>
            </a:r>
            <a:r>
              <a:rPr lang="es-MX" dirty="0"/>
              <a:t> es un videojuego de arcade desarrollado por </a:t>
            </a:r>
            <a:r>
              <a:rPr lang="es-MX" dirty="0" err="1"/>
              <a:t>Taito</a:t>
            </a:r>
            <a:r>
              <a:rPr lang="es-MX" dirty="0"/>
              <a:t> en 1986. Está basado en </a:t>
            </a:r>
            <a:r>
              <a:rPr lang="es-MX" dirty="0" err="1"/>
              <a:t>Breakout</a:t>
            </a:r>
            <a:r>
              <a:rPr lang="es-MX" dirty="0"/>
              <a:t> de Atari de 1976.</a:t>
            </a:r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D6AC78-2251-4C27-9A89-B4E3C193C5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12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5FD090-CF26-4DC8-A44E-B852A779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22" y="1384057"/>
            <a:ext cx="4101035" cy="29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1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69605-A89C-4F29-BA6E-DFD77E97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IZINOID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BDA6D1-39E9-40D8-8EB6-FA36A0E00D7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principios</a:t>
            </a:r>
            <a:r>
              <a:rPr lang="en-US" dirty="0"/>
              <a:t> de </a:t>
            </a:r>
            <a:r>
              <a:rPr lang="en-US" dirty="0" err="1"/>
              <a:t>Arkanoid</a:t>
            </a:r>
            <a:r>
              <a:rPr lang="en-US" dirty="0"/>
              <a:t> al </a:t>
            </a:r>
            <a:r>
              <a:rPr lang="en-US" dirty="0" err="1"/>
              <a:t>destruir</a:t>
            </a:r>
            <a:r>
              <a:rPr lang="en-US" dirty="0"/>
              <a:t> los </a:t>
            </a:r>
            <a:r>
              <a:rPr lang="en-US" dirty="0" err="1"/>
              <a:t>bloques</a:t>
            </a:r>
            <a:r>
              <a:rPr lang="en-US" dirty="0"/>
              <a:t>.</a:t>
            </a:r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B304BA-84B1-40C6-ADEA-F701833958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13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6C7BBE-5EAC-4DA4-9868-247462D1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9" y="1232300"/>
            <a:ext cx="3606843" cy="360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5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376BA-1244-44AB-B861-52310C42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451BAC-4F36-4A9F-84F7-3028D118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274" y="1576550"/>
            <a:ext cx="7549109" cy="3097101"/>
          </a:xfrm>
        </p:spPr>
        <p:txBody>
          <a:bodyPr/>
          <a:lstStyle/>
          <a:p>
            <a:r>
              <a:rPr lang="es-PE" dirty="0"/>
              <a:t>Este proyecto nos ayudo a trabajar en equipo y aplicar un poco de la metodología ágil. Nos dimos cuenta que la parte visual de un simple juego es muy importante para este mismo.</a:t>
            </a:r>
          </a:p>
          <a:p>
            <a:r>
              <a:rPr lang="es-PE" dirty="0"/>
              <a:t>También  pudimos entender como funciona un juego, también la compresión de la librería </a:t>
            </a:r>
            <a:r>
              <a:rPr lang="es-PE" dirty="0" err="1"/>
              <a:t>pygame</a:t>
            </a:r>
            <a:r>
              <a:rPr lang="es-PE" dirty="0"/>
              <a:t> y las muchas maneras en las que se puede utilizar.</a:t>
            </a:r>
          </a:p>
          <a:p>
            <a:r>
              <a:rPr lang="es-PE" dirty="0"/>
              <a:t>En un futuro esperamos ampliar el conocimiento con las librerías graficas y poder hacer proyectos mas complejos para dispositivos móviles.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3685C1-E0EF-41A7-9047-136F3B0042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061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095450" y="339075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HISTORIA </a:t>
            </a:r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2" name="Google Shape;82;p12"/>
          <p:cNvGrpSpPr/>
          <p:nvPr/>
        </p:nvGrpSpPr>
        <p:grpSpPr>
          <a:xfrm rot="1518809">
            <a:off x="108630" y="247963"/>
            <a:ext cx="680717" cy="554783"/>
            <a:chOff x="1926350" y="995225"/>
            <a:chExt cx="428650" cy="356600"/>
          </a:xfrm>
        </p:grpSpPr>
        <p:sp>
          <p:nvSpPr>
            <p:cNvPr id="83" name="Google Shape;83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AFD90D-B74D-4FE8-9FAE-CE26F99C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816" y="850089"/>
            <a:ext cx="7660480" cy="3708848"/>
          </a:xfrm>
        </p:spPr>
        <p:txBody>
          <a:bodyPr/>
          <a:lstStyle/>
          <a:p>
            <a:pPr marL="0" indent="0">
              <a:buNone/>
            </a:pPr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juego consiste en qué una plataforma impide que una bola salga de la zona del juego moviéndose de izquierda a derecha o viceversa, haciendo rebotar la pelota hacía la parte superior donde se encuentran bloques en forma de ladrillos, la bola al tener contacto con el bloque desaparece, y cuando ya no se tiene más bloques se pasa al siguiente nivel  donde se encuentran otro patrón de bloques diferentes al anterior, haciéndolo esto muy adictivo y </a:t>
            </a:r>
            <a:r>
              <a:rPr lang="es-E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enganchandote</a:t>
            </a:r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superar cada </a:t>
            </a:r>
            <a:r>
              <a:rPr lang="es-E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nível.T</a:t>
            </a:r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ambién</a:t>
            </a:r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 diferentes tipos de bloques que al ser destruidos dan ciertas bonificaciones cómo son: </a:t>
            </a:r>
          </a:p>
          <a:p>
            <a:pPr marL="0" indent="0">
              <a:buNone/>
            </a:pPr>
            <a:endParaRPr lang="es-E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Azul: </a:t>
            </a:r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expande la plataforma</a:t>
            </a:r>
          </a:p>
          <a:p>
            <a:r>
              <a:rPr lang="es-E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Rojo:</a:t>
            </a:r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añade un cañón láser a la plataforma, </a:t>
            </a:r>
          </a:p>
          <a:p>
            <a:r>
              <a:rPr lang="es-ES" sz="1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Rosado: </a:t>
            </a:r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paso directo al siguiente nivel, </a:t>
            </a:r>
          </a:p>
          <a:p>
            <a:r>
              <a:rPr lang="es-E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Celeste: </a:t>
            </a:r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aumento del número de bolas, plomo: aumentando vidas</a:t>
            </a:r>
          </a:p>
          <a:p>
            <a:r>
              <a:rPr lang="es-E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Verde: </a:t>
            </a:r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atrapar la pelota</a:t>
            </a:r>
          </a:p>
          <a:p>
            <a:r>
              <a:rPr lang="es-ES" sz="1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Naranja: </a:t>
            </a:r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la velocidad de la pelota. </a:t>
            </a:r>
          </a:p>
          <a:p>
            <a:pPr marL="101600" indent="0">
              <a:buNone/>
            </a:pPr>
            <a:endParaRPr lang="es-E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principio el juego te da 3 vidas o tres oportunidades para que sigas superando cada </a:t>
            </a:r>
            <a:r>
              <a:rPr lang="es-E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</a:t>
            </a:r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 se pierden todas las vidas tendrás que empezar desde el principio y para terminar en el último nivel tendrás que enfrentarte a </a:t>
            </a:r>
            <a:r>
              <a:rPr lang="es-E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Doh</a:t>
            </a:r>
            <a:r>
              <a:rPr lang="es-E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enemigo principal del juego.</a:t>
            </a:r>
            <a:endParaRPr lang="es-P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2039864" y="206953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LIBRERÍA PYGAME 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594767" y="1031800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b="1" dirty="0"/>
              <a:t>librería para crear videojuegos 2D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CFA9978-8C71-4586-94E5-383464EF8437}"/>
              </a:ext>
            </a:extLst>
          </p:cNvPr>
          <p:cNvSpPr txBox="1"/>
          <p:nvPr/>
        </p:nvSpPr>
        <p:spPr>
          <a:xfrm>
            <a:off x="622574" y="1600200"/>
            <a:ext cx="7724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una librería para el desarrollo de videojuegos en segunda dimensión 2D con el lenguaje de programación Python.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está basada en SDL, que es una librería que nos provee acceso de bajo nivel al audio, teclado, ratón y al hardware gráfico de nuestro ordenador. Es un producto que funciona en cualquier sistema: Mac OS, Windows o Linux. El SDL son bibliotecas en lenguaje C para gestión de gráficos 2D (manipulación de las imágenes como objetos de 2D en el lienzo, es decir, la ventana), imágenes (ficheros de tipo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png o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tif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audio y periféricos a bajo nivel (teclado, ratón).</a:t>
            </a:r>
            <a:endParaRPr lang="es-P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 idx="4294967295"/>
          </p:nvPr>
        </p:nvSpPr>
        <p:spPr>
          <a:xfrm>
            <a:off x="931499" y="347900"/>
            <a:ext cx="7630610" cy="6080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4400" b="1" dirty="0"/>
              <a:t>Estructura de un videojuego con </a:t>
            </a:r>
            <a:r>
              <a:rPr lang="es-ES" sz="4400" b="1" dirty="0" err="1"/>
              <a:t>Pygame</a:t>
            </a:r>
            <a:br>
              <a:rPr lang="es-ES" sz="4400" b="1" dirty="0"/>
            </a:b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405246" y="872836"/>
            <a:ext cx="8333508" cy="3717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b="1" dirty="0"/>
              <a:t> 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estructura básica de un videojuego con programación entre </a:t>
            </a:r>
            <a:r>
              <a:rPr lang="es-E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Python orientada a objetos se define por:</a:t>
            </a:r>
          </a:p>
          <a:p>
            <a:pPr marL="0" lvl="0" indent="0">
              <a:buNone/>
            </a:pPr>
            <a:endParaRPr lang="es-E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s-E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preparación del entorno: 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primero, debemos importar </a:t>
            </a:r>
            <a:r>
              <a:rPr lang="es-E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nuestro programa en Python en nuestro entorno virtual, pues es una librería que no forma parte del startup de Python. Esto lo hacemos con la instrucción: </a:t>
            </a:r>
            <a:r>
              <a:rPr lang="es-E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s-E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s-E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Bucle principal: 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nace del contenedor de nuestro videojuego. Allí encontramos el constructor y la función del lanzamiento del videojuego. Este último creará el bucle con funciones como </a:t>
            </a:r>
            <a:r>
              <a:rPr lang="es-E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mainloop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handleEvent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s-E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s-E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Finalización del juego: 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cuando se finaliza </a:t>
            </a:r>
            <a:r>
              <a:rPr lang="es-E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 decir, el juego; </a:t>
            </a:r>
            <a:r>
              <a:rPr lang="es-E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GameOver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703E5A-7806-48D6-AF5A-E2F85317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pelota y sus </a:t>
            </a:r>
            <a:r>
              <a:rPr lang="en-US" dirty="0" err="1"/>
              <a:t>metodos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71E833-1B06-4679-AA87-415FD4E7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9380" y="1210299"/>
            <a:ext cx="3980329" cy="3523065"/>
          </a:xfrm>
        </p:spPr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juego</a:t>
            </a:r>
            <a:r>
              <a:rPr lang="en-US" dirty="0"/>
              <a:t> de </a:t>
            </a:r>
            <a:r>
              <a:rPr lang="en-US" dirty="0" err="1"/>
              <a:t>Arkanoid</a:t>
            </a:r>
            <a:r>
              <a:rPr lang="en-US" dirty="0"/>
              <a:t> primero </a:t>
            </a:r>
            <a:r>
              <a:rPr lang="en-US" dirty="0" err="1"/>
              <a:t>tenemos</a:t>
            </a:r>
            <a:r>
              <a:rPr lang="en-US" dirty="0"/>
              <a:t> que importer la </a:t>
            </a:r>
            <a:r>
              <a:rPr lang="en-US" dirty="0" err="1"/>
              <a:t>libreria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crea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pelota y se </a:t>
            </a:r>
            <a:r>
              <a:rPr lang="en-US" dirty="0" err="1"/>
              <a:t>inicializa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__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__ </a:t>
            </a:r>
            <a:r>
              <a:rPr lang="es-MX" dirty="0"/>
              <a:t>el objetivo fundamental del método __</a:t>
            </a:r>
            <a:r>
              <a:rPr lang="es-MX" dirty="0" err="1"/>
              <a:t>init</a:t>
            </a:r>
            <a:r>
              <a:rPr lang="es-MX" dirty="0"/>
              <a:t>__ es inicializar los atributos del objeto que creamos. También tenemos los métodos dibujar y mover.</a:t>
            </a:r>
            <a:endParaRPr lang="es-PE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22098E4-DE02-4F6B-8DAC-D13C8484C6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5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E4FD5F2-2D6B-4F4B-A85D-B64F5474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1" y="1897411"/>
            <a:ext cx="4186409" cy="2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2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364559" y="752852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Clase raqueta</a:t>
            </a:r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2" name="Google Shape;82;p12"/>
          <p:cNvGrpSpPr/>
          <p:nvPr/>
        </p:nvGrpSpPr>
        <p:grpSpPr>
          <a:xfrm rot="1518809">
            <a:off x="108630" y="247963"/>
            <a:ext cx="680717" cy="554783"/>
            <a:chOff x="1926350" y="995225"/>
            <a:chExt cx="428650" cy="356600"/>
          </a:xfrm>
        </p:grpSpPr>
        <p:sp>
          <p:nvSpPr>
            <p:cNvPr id="83" name="Google Shape;83;p1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AFD90D-B74D-4FE8-9FAE-CE26F99C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4433" y="1397972"/>
            <a:ext cx="3297868" cy="370884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dibujar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nuestro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las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coordenadas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tamanio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nosotros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demos.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mover para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mover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nuestra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raqueta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PE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40E259-6184-444A-940E-D7DA7556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88" y="1568848"/>
            <a:ext cx="4664793" cy="20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2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C1798-818E-4E23-81CA-87DBA81E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BLOQUES 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5D5DA0-D197-42B6-8174-F5D9F5B0FE6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05634" y="1429973"/>
            <a:ext cx="3473100" cy="2610868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self de </a:t>
            </a:r>
            <a:r>
              <a:rPr lang="en-US" dirty="0" err="1"/>
              <a:t>bloques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bloques</a:t>
            </a:r>
            <a:r>
              <a:rPr lang="en-US" dirty="0"/>
              <a:t> </a:t>
            </a:r>
            <a:r>
              <a:rPr lang="en-US" dirty="0" err="1"/>
              <a:t>segun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dados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trablero</a:t>
            </a:r>
            <a:r>
              <a:rPr lang="en-US" dirty="0"/>
              <a:t> para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dibujar</a:t>
            </a:r>
            <a:r>
              <a:rPr lang="en-US" dirty="0"/>
              <a:t> </a:t>
            </a:r>
            <a:r>
              <a:rPr lang="en-US" dirty="0" err="1"/>
              <a:t>segun</a:t>
            </a:r>
            <a:r>
              <a:rPr lang="en-US" dirty="0"/>
              <a:t> los for dados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dibujar</a:t>
            </a:r>
            <a:r>
              <a:rPr lang="en-US" dirty="0"/>
              <a:t>. </a:t>
            </a:r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82E5CF-255C-4C80-B221-6E75498658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7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C4C9EB-445D-4E40-AC82-A61B8D73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1" y="1609902"/>
            <a:ext cx="4741425" cy="269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5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D99C1-DB99-430F-AAC9-F72331D7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Refrescar</a:t>
            </a:r>
            <a:r>
              <a:rPr lang="en-US" dirty="0"/>
              <a:t> y </a:t>
            </a:r>
            <a:r>
              <a:rPr lang="en-US" dirty="0" err="1"/>
              <a:t>colisiones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739C71-ED61-4D6A-AC5C-FE463D9EED1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79984" y="995081"/>
            <a:ext cx="3473100" cy="3590365"/>
          </a:xfrm>
        </p:spPr>
        <p:txBody>
          <a:bodyPr/>
          <a:lstStyle/>
          <a:p>
            <a:r>
              <a:rPr lang="en-US" dirty="0"/>
              <a:t>Para que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se </a:t>
            </a:r>
            <a:r>
              <a:rPr lang="en-US" dirty="0" err="1"/>
              <a:t>crea</a:t>
            </a:r>
            <a:r>
              <a:rPr lang="en-US" dirty="0"/>
              <a:t> la </a:t>
            </a:r>
            <a:r>
              <a:rPr lang="en-US" dirty="0" err="1"/>
              <a:t>funcion</a:t>
            </a:r>
            <a:r>
              <a:rPr lang="en-US" dirty="0"/>
              <a:t> </a:t>
            </a:r>
            <a:r>
              <a:rPr lang="en-US" dirty="0" err="1"/>
              <a:t>refrescar</a:t>
            </a:r>
            <a:r>
              <a:rPr lang="en-US" dirty="0"/>
              <a:t> y </a:t>
            </a:r>
            <a:r>
              <a:rPr lang="en-US" dirty="0" err="1"/>
              <a:t>actualice</a:t>
            </a:r>
            <a:r>
              <a:rPr lang="en-US" dirty="0"/>
              <a:t> </a:t>
            </a:r>
            <a:r>
              <a:rPr lang="en-US" dirty="0" err="1"/>
              <a:t>constantemente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pelota y </a:t>
            </a:r>
            <a:r>
              <a:rPr lang="en-US" dirty="0" err="1"/>
              <a:t>tablero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colisiones</a:t>
            </a:r>
            <a:r>
              <a:rPr lang="en-US" dirty="0"/>
              <a:t> se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la pelota y </a:t>
            </a:r>
            <a:r>
              <a:rPr lang="en-US" dirty="0" err="1"/>
              <a:t>bloques</a:t>
            </a:r>
            <a:r>
              <a:rPr lang="en-US" dirty="0"/>
              <a:t> </a:t>
            </a:r>
            <a:r>
              <a:rPr lang="en-US" dirty="0" err="1"/>
              <a:t>hacen</a:t>
            </a:r>
            <a:r>
              <a:rPr lang="en-US" dirty="0"/>
              <a:t> </a:t>
            </a:r>
            <a:r>
              <a:rPr lang="en-US" dirty="0" err="1"/>
              <a:t>contacto</a:t>
            </a:r>
            <a:r>
              <a:rPr lang="en-US" dirty="0"/>
              <a:t>.</a:t>
            </a:r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A855F4-F213-4A6A-B215-2F28B8D3DC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8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A26CB1-F01E-4414-8BB8-715DE3F8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6" y="1741451"/>
            <a:ext cx="4853409" cy="24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DF524-D4E4-4D4F-9A4B-66DA93B7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</a:t>
            </a:r>
            <a:r>
              <a:rPr lang="en-US" dirty="0"/>
              <a:t> main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1D4EFD-98A2-466B-B185-9D54914470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81128" y="904197"/>
            <a:ext cx="3473100" cy="3097200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function se </a:t>
            </a:r>
            <a:r>
              <a:rPr lang="en-US" dirty="0" err="1"/>
              <a:t>declara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que se </a:t>
            </a:r>
            <a:r>
              <a:rPr lang="en-US" dirty="0" err="1"/>
              <a:t>mostrara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, Tambien recorder que un </a:t>
            </a:r>
            <a:r>
              <a:rPr lang="en-US" dirty="0" err="1"/>
              <a:t>juego</a:t>
            </a:r>
            <a:r>
              <a:rPr lang="en-US" dirty="0"/>
              <a:t> es un </a:t>
            </a:r>
            <a:r>
              <a:rPr lang="en-US" dirty="0" err="1"/>
              <a:t>bucle</a:t>
            </a:r>
            <a:r>
              <a:rPr lang="en-US" dirty="0"/>
              <a:t> </a:t>
            </a:r>
            <a:r>
              <a:rPr lang="en-US" dirty="0" err="1"/>
              <a:t>infinito</a:t>
            </a:r>
            <a:r>
              <a:rPr lang="en-US" dirty="0"/>
              <a:t> que </a:t>
            </a:r>
            <a:r>
              <a:rPr lang="en-US" dirty="0" err="1"/>
              <a:t>terminara</a:t>
            </a:r>
            <a:r>
              <a:rPr lang="en-US" dirty="0"/>
              <a:t> solo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cierre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juego</a:t>
            </a:r>
            <a:r>
              <a:rPr lang="en-US" dirty="0"/>
              <a:t>.</a:t>
            </a:r>
          </a:p>
          <a:p>
            <a:r>
              <a:rPr lang="es-PE" dirty="0"/>
              <a:t>Dentro del </a:t>
            </a:r>
            <a:r>
              <a:rPr lang="es-PE" dirty="0" err="1"/>
              <a:t>while</a:t>
            </a:r>
            <a:r>
              <a:rPr lang="es-PE" dirty="0"/>
              <a:t> también se detectan las teclas constantemente.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ACF176-0776-4520-A1B5-D4239B7089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9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15311A-0E52-4F5D-8B76-05F4C9A0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52" y="1387761"/>
            <a:ext cx="3646658" cy="34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69695"/>
      </p:ext>
    </p:extLst>
  </p:cSld>
  <p:clrMapOvr>
    <a:masterClrMapping/>
  </p:clrMapOvr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912</Words>
  <Application>Microsoft Office PowerPoint</Application>
  <PresentationFormat>Presentación en pantalla (16:9)</PresentationFormat>
  <Paragraphs>75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Bebas Neue</vt:lpstr>
      <vt:lpstr>Arial</vt:lpstr>
      <vt:lpstr>Times New Roman</vt:lpstr>
      <vt:lpstr>Barlow Light</vt:lpstr>
      <vt:lpstr>Fitzwalter template</vt:lpstr>
      <vt:lpstr>Presentación de PowerPoint</vt:lpstr>
      <vt:lpstr>HISTORIA </vt:lpstr>
      <vt:lpstr>LIBRERÍA PYGAME </vt:lpstr>
      <vt:lpstr>Estructura de un videojuego con Pygame </vt:lpstr>
      <vt:lpstr>Clase pelota y sus metodos</vt:lpstr>
      <vt:lpstr>Clase raqueta</vt:lpstr>
      <vt:lpstr>BLOQUES </vt:lpstr>
      <vt:lpstr>Refrescar y colisiones</vt:lpstr>
      <vt:lpstr>Funcion main</vt:lpstr>
      <vt:lpstr>Continuando el main</vt:lpstr>
      <vt:lpstr>Main </vt:lpstr>
      <vt:lpstr>Arkanoid con pygame</vt:lpstr>
      <vt:lpstr>IZINOID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Nikole</dc:creator>
  <cp:lastModifiedBy>Cleric</cp:lastModifiedBy>
  <cp:revision>12</cp:revision>
  <dcterms:modified xsi:type="dcterms:W3CDTF">2022-07-13T19:46:52Z</dcterms:modified>
</cp:coreProperties>
</file>