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handoutMasterIdLst>
    <p:handoutMasterId r:id="rId69"/>
  </p:handout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37" r:id="rId62"/>
    <p:sldId id="338" r:id="rId63"/>
    <p:sldId id="317" r:id="rId64"/>
    <p:sldId id="339" r:id="rId65"/>
    <p:sldId id="341" r:id="rId66"/>
    <p:sldId id="340" r:id="rId67"/>
    <p:sldId id="336" r:id="rId68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gur karata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0929"/>
  </p:normalViewPr>
  <p:slideViewPr>
    <p:cSldViewPr>
      <p:cViewPr varScale="1">
        <p:scale>
          <a:sx n="51" d="100"/>
          <a:sy n="51" d="100"/>
        </p:scale>
        <p:origin x="1339" y="4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26">
            <a:extLst>
              <a:ext uri="{FF2B5EF4-FFF2-40B4-BE49-F238E27FC236}">
                <a16:creationId xmlns:a16="http://schemas.microsoft.com/office/drawing/2014/main" id="{298881FD-F7D1-4344-845B-BF10CAFD04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altLang="tr-TR"/>
          </a:p>
        </p:txBody>
      </p:sp>
      <p:sp>
        <p:nvSpPr>
          <p:cNvPr id="96259" name="Rectangle 1027">
            <a:extLst>
              <a:ext uri="{FF2B5EF4-FFF2-40B4-BE49-F238E27FC236}">
                <a16:creationId xmlns:a16="http://schemas.microsoft.com/office/drawing/2014/main" id="{AEB18EB7-6765-4D1E-BDD1-1BFDB1BFA6E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altLang="tr-TR"/>
          </a:p>
        </p:txBody>
      </p:sp>
      <p:sp>
        <p:nvSpPr>
          <p:cNvPr id="96260" name="Rectangle 1028">
            <a:extLst>
              <a:ext uri="{FF2B5EF4-FFF2-40B4-BE49-F238E27FC236}">
                <a16:creationId xmlns:a16="http://schemas.microsoft.com/office/drawing/2014/main" id="{D6924D31-5B49-4F00-8846-F11E1A178BB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altLang="tr-TR"/>
          </a:p>
        </p:txBody>
      </p:sp>
      <p:sp>
        <p:nvSpPr>
          <p:cNvPr id="96261" name="Rectangle 1029">
            <a:extLst>
              <a:ext uri="{FF2B5EF4-FFF2-40B4-BE49-F238E27FC236}">
                <a16:creationId xmlns:a16="http://schemas.microsoft.com/office/drawing/2014/main" id="{3795044E-8A8C-4B50-A436-F914166641F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F8D853F-69B6-4C82-BA2A-B175934C36D8}" type="slidenum">
              <a:rPr lang="en-GB" altLang="tr-TR"/>
              <a:pPr>
                <a:defRPr/>
              </a:pPr>
              <a:t>‹#›</a:t>
            </a:fld>
            <a:endParaRPr lang="en-GB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BF74CBC-FBEA-475F-A5C2-11F100673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44B44C4-3920-476C-8CB2-3569F1A4B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FA0C84A-AA2A-4694-878C-5C32F7D8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D58D5F-AFB4-41CB-98B9-FB9107B3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EEB98E-F19C-43ED-A8D0-5892C6B7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93924-73CB-4834-BF74-7B0FFF689E35}" type="slidenum">
              <a:rPr lang="en-GB" altLang="tr-TR"/>
              <a:pPr>
                <a:defRPr/>
              </a:pPr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180060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E859D7A-1CE7-4AE8-89D2-AA5BA73D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1EA1B23-497D-4AC9-9466-EDED7A24A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2ABFCD7-9A0C-459F-AD88-23235C39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4F2B043-5A29-4870-BAE2-A7479DE8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1DE5D7F-C615-49C3-AC60-285242CE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3A736-1138-4E4A-82E4-161F2B0C3930}" type="slidenum">
              <a:rPr lang="en-GB" altLang="tr-TR"/>
              <a:pPr>
                <a:defRPr/>
              </a:pPr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131550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18BCAB0-E2DE-4EB3-9434-BE559E2A0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DC59809-F2EF-4775-BB9C-7A8D72476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1797928-6BA3-4483-B9FA-3EE82EC2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2D6D4D4-FB4B-4D09-8871-41C08AC9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6BD824-879F-469A-840D-B99C81BC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69B9B-BBFD-4468-B98F-EE1A390E3403}" type="slidenum">
              <a:rPr lang="en-GB" altLang="tr-TR"/>
              <a:pPr>
                <a:defRPr/>
              </a:pPr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163896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2E60584-AD50-4E38-B3E8-ABEBF42F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44AF2F-5796-47CD-89D0-9B8F8668C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9BD669-327A-4228-AF6B-139C017E1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DB047D9-6439-4D56-ADCC-91C83D05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8191C51-E894-4523-885C-876C6F78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C5C68-8490-46A4-A40C-0C1CA20E809A}" type="slidenum">
              <a:rPr lang="en-GB" altLang="tr-TR"/>
              <a:pPr>
                <a:defRPr/>
              </a:pPr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357936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9A921CD-44AC-4F62-AC26-DE1A33BA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42BC5EC-2E23-46D8-9324-571D11523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953CB4F-C1F8-4BB6-BE00-D8849F29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83C0B48-E317-4A16-93ED-5D10164A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9A94C76-77BD-47DA-B982-F78FA310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AC6BF-E264-4282-BBAE-C0E37DC93BF5}" type="slidenum">
              <a:rPr lang="en-GB" altLang="tr-TR"/>
              <a:pPr>
                <a:defRPr/>
              </a:pPr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236783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F28AB7D-B964-486B-B9CD-C31E816E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CE03EB-2592-4AB9-896D-59944754E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7904734-DF4F-4232-AEB1-0DA6E72D8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3">
            <a:extLst>
              <a:ext uri="{FF2B5EF4-FFF2-40B4-BE49-F238E27FC236}">
                <a16:creationId xmlns:a16="http://schemas.microsoft.com/office/drawing/2014/main" id="{93A1551E-A340-4F7D-ABEC-C595192F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tr-TR"/>
          </a:p>
        </p:txBody>
      </p:sp>
      <p:sp>
        <p:nvSpPr>
          <p:cNvPr id="6" name="Alt Bilgi Yer Tutucusu 4">
            <a:extLst>
              <a:ext uri="{FF2B5EF4-FFF2-40B4-BE49-F238E27FC236}">
                <a16:creationId xmlns:a16="http://schemas.microsoft.com/office/drawing/2014/main" id="{791CF06A-4243-4E20-8CB1-908F88F9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tr-TR"/>
          </a:p>
        </p:txBody>
      </p:sp>
      <p:sp>
        <p:nvSpPr>
          <p:cNvPr id="7" name="Slayt Numarası Yer Tutucusu 5">
            <a:extLst>
              <a:ext uri="{FF2B5EF4-FFF2-40B4-BE49-F238E27FC236}">
                <a16:creationId xmlns:a16="http://schemas.microsoft.com/office/drawing/2014/main" id="{6A20B5A6-FEA6-4345-A70B-ACA46751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7F897-E5AB-4BF1-A0D7-40A23C232F28}" type="slidenum">
              <a:rPr lang="en-GB" altLang="tr-TR"/>
              <a:pPr>
                <a:defRPr/>
              </a:pPr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75863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30D6C1B-184D-4048-A820-F36820C0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CCE4C46-C0EC-4A6F-A15A-663C56610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C35BD2A-1278-4B8E-970B-332B2D9C4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DB046EC-2BF5-4FDF-A1C6-0FD29A83C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678405F-0005-4A06-A888-79F86C4B3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3">
            <a:extLst>
              <a:ext uri="{FF2B5EF4-FFF2-40B4-BE49-F238E27FC236}">
                <a16:creationId xmlns:a16="http://schemas.microsoft.com/office/drawing/2014/main" id="{4371BE2C-F79A-4993-BD18-FC6B918D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tr-TR"/>
          </a:p>
        </p:txBody>
      </p:sp>
      <p:sp>
        <p:nvSpPr>
          <p:cNvPr id="8" name="Alt Bilgi Yer Tutucusu 4">
            <a:extLst>
              <a:ext uri="{FF2B5EF4-FFF2-40B4-BE49-F238E27FC236}">
                <a16:creationId xmlns:a16="http://schemas.microsoft.com/office/drawing/2014/main" id="{6E0F70F8-C67B-4A86-9B29-9A565EB8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tr-TR"/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8AC4314-D5C8-4BE9-8025-5928E48F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395FF-D72B-42FB-BB89-B611C6595F0D}" type="slidenum">
              <a:rPr lang="en-GB" altLang="tr-TR"/>
              <a:pPr>
                <a:defRPr/>
              </a:pPr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110752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9E98D09-96A1-4FC9-B97F-36F3485D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3">
            <a:extLst>
              <a:ext uri="{FF2B5EF4-FFF2-40B4-BE49-F238E27FC236}">
                <a16:creationId xmlns:a16="http://schemas.microsoft.com/office/drawing/2014/main" id="{5AF109DD-414E-4453-98F9-5BAB21EE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tr-TR"/>
          </a:p>
        </p:txBody>
      </p:sp>
      <p:sp>
        <p:nvSpPr>
          <p:cNvPr id="4" name="Alt Bilgi Yer Tutucusu 4">
            <a:extLst>
              <a:ext uri="{FF2B5EF4-FFF2-40B4-BE49-F238E27FC236}">
                <a16:creationId xmlns:a16="http://schemas.microsoft.com/office/drawing/2014/main" id="{8CCBC57C-F613-4C9C-BD1E-65E661F3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tr-TR"/>
          </a:p>
        </p:txBody>
      </p:sp>
      <p:sp>
        <p:nvSpPr>
          <p:cNvPr id="5" name="Slayt Numarası Yer Tutucusu 5">
            <a:extLst>
              <a:ext uri="{FF2B5EF4-FFF2-40B4-BE49-F238E27FC236}">
                <a16:creationId xmlns:a16="http://schemas.microsoft.com/office/drawing/2014/main" id="{F3032D3D-A659-4F6F-A935-E742AB84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66219-2760-46F6-BDA1-7A80FAB7004C}" type="slidenum">
              <a:rPr lang="en-GB" altLang="tr-TR"/>
              <a:pPr>
                <a:defRPr/>
              </a:pPr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285475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3">
            <a:extLst>
              <a:ext uri="{FF2B5EF4-FFF2-40B4-BE49-F238E27FC236}">
                <a16:creationId xmlns:a16="http://schemas.microsoft.com/office/drawing/2014/main" id="{E6E51729-135A-46E7-9616-FE6EB174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tr-TR"/>
          </a:p>
        </p:txBody>
      </p:sp>
      <p:sp>
        <p:nvSpPr>
          <p:cNvPr id="3" name="Alt Bilgi Yer Tutucusu 4">
            <a:extLst>
              <a:ext uri="{FF2B5EF4-FFF2-40B4-BE49-F238E27FC236}">
                <a16:creationId xmlns:a16="http://schemas.microsoft.com/office/drawing/2014/main" id="{0CE07CFC-49FF-4787-9D76-953BDDA0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tr-TR"/>
          </a:p>
        </p:txBody>
      </p:sp>
      <p:sp>
        <p:nvSpPr>
          <p:cNvPr id="4" name="Slayt Numarası Yer Tutucusu 5">
            <a:extLst>
              <a:ext uri="{FF2B5EF4-FFF2-40B4-BE49-F238E27FC236}">
                <a16:creationId xmlns:a16="http://schemas.microsoft.com/office/drawing/2014/main" id="{27F1360F-9857-423D-BAA3-1FFE9629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FFC52-8EB5-4E82-B580-8542DD5E7F23}" type="slidenum">
              <a:rPr lang="en-GB" altLang="tr-TR"/>
              <a:pPr>
                <a:defRPr/>
              </a:pPr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351655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80A3299-F8F3-4B49-AAFD-65F676D7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76F46D-E5E2-4C49-A509-95420B23A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52DB204-CEE1-4808-B97C-E73B302F6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3">
            <a:extLst>
              <a:ext uri="{FF2B5EF4-FFF2-40B4-BE49-F238E27FC236}">
                <a16:creationId xmlns:a16="http://schemas.microsoft.com/office/drawing/2014/main" id="{07A48DA1-931D-40BC-908C-CE4DDF49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tr-TR"/>
          </a:p>
        </p:txBody>
      </p:sp>
      <p:sp>
        <p:nvSpPr>
          <p:cNvPr id="6" name="Alt Bilgi Yer Tutucusu 4">
            <a:extLst>
              <a:ext uri="{FF2B5EF4-FFF2-40B4-BE49-F238E27FC236}">
                <a16:creationId xmlns:a16="http://schemas.microsoft.com/office/drawing/2014/main" id="{71DE3D52-D25B-4387-A308-6E172442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tr-TR"/>
          </a:p>
        </p:txBody>
      </p:sp>
      <p:sp>
        <p:nvSpPr>
          <p:cNvPr id="7" name="Slayt Numarası Yer Tutucusu 5">
            <a:extLst>
              <a:ext uri="{FF2B5EF4-FFF2-40B4-BE49-F238E27FC236}">
                <a16:creationId xmlns:a16="http://schemas.microsoft.com/office/drawing/2014/main" id="{693217B7-9C3C-4D66-B0EB-4FB8ABD8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BDF3D-6A83-4D49-B851-154674CD3514}" type="slidenum">
              <a:rPr lang="en-GB" altLang="tr-TR"/>
              <a:pPr>
                <a:defRPr/>
              </a:pPr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330238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F9C8CFD-35F2-4009-B587-20881F85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757B456-3A1B-4E8C-9324-3A1CA12B1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tr-TR" noProof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1567157-43A3-4F86-862B-B547A4635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3">
            <a:extLst>
              <a:ext uri="{FF2B5EF4-FFF2-40B4-BE49-F238E27FC236}">
                <a16:creationId xmlns:a16="http://schemas.microsoft.com/office/drawing/2014/main" id="{D97788F9-9E40-4692-9071-8C00157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tr-TR"/>
          </a:p>
        </p:txBody>
      </p:sp>
      <p:sp>
        <p:nvSpPr>
          <p:cNvPr id="6" name="Alt Bilgi Yer Tutucusu 4">
            <a:extLst>
              <a:ext uri="{FF2B5EF4-FFF2-40B4-BE49-F238E27FC236}">
                <a16:creationId xmlns:a16="http://schemas.microsoft.com/office/drawing/2014/main" id="{6B35A939-3C0C-4B41-A572-99D43AE7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tr-TR"/>
          </a:p>
        </p:txBody>
      </p:sp>
      <p:sp>
        <p:nvSpPr>
          <p:cNvPr id="7" name="Slayt Numarası Yer Tutucusu 5">
            <a:extLst>
              <a:ext uri="{FF2B5EF4-FFF2-40B4-BE49-F238E27FC236}">
                <a16:creationId xmlns:a16="http://schemas.microsoft.com/office/drawing/2014/main" id="{665E7A77-3C15-4A0E-8F40-04C3B4018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46E6E-FDAF-4FB9-BD01-C683F80B4C24}" type="slidenum">
              <a:rPr lang="en-GB" altLang="tr-TR"/>
              <a:pPr>
                <a:defRPr/>
              </a:pPr>
              <a:t>‹#›</a:t>
            </a:fld>
            <a:endParaRPr lang="en-GB" altLang="tr-TR"/>
          </a:p>
        </p:txBody>
      </p:sp>
    </p:spTree>
    <p:extLst>
      <p:ext uri="{BB962C8B-B14F-4D97-AF65-F5344CB8AC3E}">
        <p14:creationId xmlns:p14="http://schemas.microsoft.com/office/powerpoint/2010/main" val="281486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aşlık Yer Tutucusu 1">
            <a:extLst>
              <a:ext uri="{FF2B5EF4-FFF2-40B4-BE49-F238E27FC236}">
                <a16:creationId xmlns:a16="http://schemas.microsoft.com/office/drawing/2014/main" id="{BE2CD7CD-A2E7-49F0-9E5C-57FEF94D36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B144B48-F6D5-438E-AF48-5AF808F64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0108098-0D9E-4BE8-8386-123E7058D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 alt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893D25-E172-4C4D-BBF0-090AA570F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 alt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D330957-EDB7-4850-A431-3EDED8AB0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F6C5F0C-C90C-4DB8-B87D-9E82AA30E553}" type="slidenum">
              <a:rPr lang="en-GB" altLang="tr-TR"/>
              <a:pPr>
                <a:defRPr/>
              </a:pPr>
              <a:t>‹#›</a:t>
            </a:fld>
            <a:endParaRPr lang="en-GB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file:///C:\Users\ugurk\Desktop\Speed%20Towers%20of%20Hanoi.mp4" TargetMode="External"/><Relationship Id="rId1" Type="http://schemas.microsoft.com/office/2007/relationships/media" Target="file:///C:\Users\ugurk\Desktop\Speed%20Towers%20of%20Hanoi.mp4" TargetMode="External"/><Relationship Id="rId4" Type="http://schemas.openxmlformats.org/officeDocument/2006/relationships/image" Target="../media/image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file:///C:\Users\ugurk\Desktop\Tower%20of%20Hanoi%20using%20Recursion.mp4" TargetMode="External"/><Relationship Id="rId1" Type="http://schemas.microsoft.com/office/2007/relationships/media" Target="file:///C:\Users\ugurk\Desktop\Tower%20of%20Hanoi%20using%20Recursion.mp4" TargetMode="External"/><Relationship Id="rId4" Type="http://schemas.openxmlformats.org/officeDocument/2006/relationships/image" Target="../media/image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file:///C:\Users\ugurk\Desktop\Tower%20Of%20Hanoi%20--%20C++%20--%20Without%20Graphics.mp4" TargetMode="External"/><Relationship Id="rId1" Type="http://schemas.microsoft.com/office/2007/relationships/media" Target="file:///C:\Users\ugurk\Desktop\Tower%20Of%20Hanoi%20--%20C++%20--%20Without%20Graphics.mp4" TargetMode="External"/><Relationship Id="rId4" Type="http://schemas.openxmlformats.org/officeDocument/2006/relationships/image" Target="../media/image1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ugurk\Desktop\Tower%20of%20Hanoi%20C%23%20-%20YouTube.MKV" TargetMode="External"/><Relationship Id="rId4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07/relationships/media" Target="file:///C:\Users\ugurk\Desktop\Tower%20Of%20Hanoi%20solved%20by%20a%20robot%20arm.mp4" TargetMode="External"/><Relationship Id="rId7" Type="http://schemas.openxmlformats.org/officeDocument/2006/relationships/image" Target="../media/image14.png"/><Relationship Id="rId2" Type="http://schemas.openxmlformats.org/officeDocument/2006/relationships/video" Target="file:///C:\Users\ugurk\Desktop\T&#252;rme%20von%20Hanoi%20%252F%20Towers%20of%20Hanio%20%252F%20lynxmotion%20robotic%20arm%20solving.mp4" TargetMode="External"/><Relationship Id="rId1" Type="http://schemas.microsoft.com/office/2007/relationships/media" Target="file:///C:\Users\ugurk\Desktop\T&#252;rme%20von%20Hanoi%20%252F%20Towers%20of%20Hanio%20%252F%20lynxmotion%20robotic%20arm%20solving.mp4" TargetMode="Externa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7.xml"/><Relationship Id="rId4" Type="http://schemas.openxmlformats.org/officeDocument/2006/relationships/video" Target="file:///C:\Users\ugurk\Desktop\Tower%20Of%20Hanoi%20solved%20by%20a%20robot%20arm.mp4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ynamicdrive.com/dynamicindex12/towerhanoi.htm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518">
            <a:extLst>
              <a:ext uri="{FF2B5EF4-FFF2-40B4-BE49-F238E27FC236}">
                <a16:creationId xmlns:a16="http://schemas.microsoft.com/office/drawing/2014/main" id="{782EB7E5-E9B2-48F2-9410-EA91CEEC725A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17500"/>
            <a:ext cx="1912938" cy="1341438"/>
            <a:chOff x="2120" y="3093"/>
            <a:chExt cx="2069" cy="1225"/>
          </a:xfrm>
        </p:grpSpPr>
        <p:grpSp>
          <p:nvGrpSpPr>
            <p:cNvPr id="3086" name="Group 1011">
              <a:extLst>
                <a:ext uri="{FF2B5EF4-FFF2-40B4-BE49-F238E27FC236}">
                  <a16:creationId xmlns:a16="http://schemas.microsoft.com/office/drawing/2014/main" id="{ACA6933F-11E6-4DCE-97B3-73B6309D17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2" y="3093"/>
              <a:ext cx="1492" cy="754"/>
              <a:chOff x="2412" y="3093"/>
              <a:chExt cx="1492" cy="754"/>
            </a:xfrm>
          </p:grpSpPr>
          <p:sp>
            <p:nvSpPr>
              <p:cNvPr id="3593" name="Rectangle 811">
                <a:extLst>
                  <a:ext uri="{FF2B5EF4-FFF2-40B4-BE49-F238E27FC236}">
                    <a16:creationId xmlns:a16="http://schemas.microsoft.com/office/drawing/2014/main" id="{3028CCFE-384C-4D66-9B02-8515B9F83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" y="3298"/>
                <a:ext cx="535" cy="217"/>
              </a:xfrm>
              <a:prstGeom prst="rect">
                <a:avLst/>
              </a:prstGeom>
              <a:solidFill>
                <a:srgbClr val="B8B3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94" name="Rectangle 812">
                <a:extLst>
                  <a:ext uri="{FF2B5EF4-FFF2-40B4-BE49-F238E27FC236}">
                    <a16:creationId xmlns:a16="http://schemas.microsoft.com/office/drawing/2014/main" id="{299E9F51-F335-4644-AF93-82FBA84F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5" y="3339"/>
                <a:ext cx="479" cy="169"/>
              </a:xfrm>
              <a:prstGeom prst="rect">
                <a:avLst/>
              </a:prstGeom>
              <a:solidFill>
                <a:srgbClr val="DBD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95" name="Freeform 813">
                <a:extLst>
                  <a:ext uri="{FF2B5EF4-FFF2-40B4-BE49-F238E27FC236}">
                    <a16:creationId xmlns:a16="http://schemas.microsoft.com/office/drawing/2014/main" id="{DAB78CD9-6637-4541-B0A3-B1DCC377E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0" y="3210"/>
                <a:ext cx="99" cy="58"/>
              </a:xfrm>
              <a:custGeom>
                <a:avLst/>
                <a:gdLst>
                  <a:gd name="T0" fmla="*/ 99 w 200"/>
                  <a:gd name="T1" fmla="*/ 0 h 114"/>
                  <a:gd name="T2" fmla="*/ 0 w 200"/>
                  <a:gd name="T3" fmla="*/ 58 h 114"/>
                  <a:gd name="T4" fmla="*/ 99 w 200"/>
                  <a:gd name="T5" fmla="*/ 58 h 114"/>
                  <a:gd name="T6" fmla="*/ 99 w 200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0" h="114">
                    <a:moveTo>
                      <a:pt x="200" y="0"/>
                    </a:moveTo>
                    <a:lnTo>
                      <a:pt x="0" y="114"/>
                    </a:lnTo>
                    <a:lnTo>
                      <a:pt x="200" y="114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FFF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96" name="Freeform 814">
                <a:extLst>
                  <a:ext uri="{FF2B5EF4-FFF2-40B4-BE49-F238E27FC236}">
                    <a16:creationId xmlns:a16="http://schemas.microsoft.com/office/drawing/2014/main" id="{C5980F8A-7BBF-4CF0-8BBE-827935931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1" y="3214"/>
                <a:ext cx="92" cy="54"/>
              </a:xfrm>
              <a:custGeom>
                <a:avLst/>
                <a:gdLst>
                  <a:gd name="T0" fmla="*/ 92 w 184"/>
                  <a:gd name="T1" fmla="*/ 0 h 106"/>
                  <a:gd name="T2" fmla="*/ 0 w 184"/>
                  <a:gd name="T3" fmla="*/ 54 h 106"/>
                  <a:gd name="T4" fmla="*/ 92 w 184"/>
                  <a:gd name="T5" fmla="*/ 54 h 106"/>
                  <a:gd name="T6" fmla="*/ 92 w 184"/>
                  <a:gd name="T7" fmla="*/ 0 h 10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4" h="106">
                    <a:moveTo>
                      <a:pt x="184" y="0"/>
                    </a:moveTo>
                    <a:lnTo>
                      <a:pt x="0" y="106"/>
                    </a:lnTo>
                    <a:lnTo>
                      <a:pt x="184" y="106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EDE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97" name="Rectangle 815">
                <a:extLst>
                  <a:ext uri="{FF2B5EF4-FFF2-40B4-BE49-F238E27FC236}">
                    <a16:creationId xmlns:a16="http://schemas.microsoft.com/office/drawing/2014/main" id="{80187414-EEF6-4758-9E06-6B8A9FFEA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9" y="3195"/>
                <a:ext cx="54" cy="73"/>
              </a:xfrm>
              <a:prstGeom prst="rect">
                <a:avLst/>
              </a:prstGeom>
              <a:solidFill>
                <a:srgbClr val="CFC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98" name="Rectangle 816">
                <a:extLst>
                  <a:ext uri="{FF2B5EF4-FFF2-40B4-BE49-F238E27FC236}">
                    <a16:creationId xmlns:a16="http://schemas.microsoft.com/office/drawing/2014/main" id="{D56C5F12-8E52-41CC-9812-CED12D0B3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3195"/>
                <a:ext cx="37" cy="73"/>
              </a:xfrm>
              <a:prstGeom prst="rect">
                <a:avLst/>
              </a:prstGeom>
              <a:solidFill>
                <a:srgbClr val="F5F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99" name="Rectangle 817">
                <a:extLst>
                  <a:ext uri="{FF2B5EF4-FFF2-40B4-BE49-F238E27FC236}">
                    <a16:creationId xmlns:a16="http://schemas.microsoft.com/office/drawing/2014/main" id="{142B8B64-BE1F-438D-A166-54DAA4EB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3" y="3184"/>
                <a:ext cx="67" cy="6"/>
              </a:xfrm>
              <a:prstGeom prst="rect">
                <a:avLst/>
              </a:prstGeom>
              <a:solidFill>
                <a:srgbClr val="DED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00" name="Rectangle 818">
                <a:extLst>
                  <a:ext uri="{FF2B5EF4-FFF2-40B4-BE49-F238E27FC236}">
                    <a16:creationId xmlns:a16="http://schemas.microsoft.com/office/drawing/2014/main" id="{23781550-D7D4-4BA9-BD80-AEC2FCAC5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5" y="3184"/>
                <a:ext cx="44" cy="6"/>
              </a:xfrm>
              <a:prstGeom prst="rect">
                <a:avLst/>
              </a:prstGeom>
              <a:solidFill>
                <a:srgbClr val="FFF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01" name="Freeform 819">
                <a:extLst>
                  <a:ext uri="{FF2B5EF4-FFF2-40B4-BE49-F238E27FC236}">
                    <a16:creationId xmlns:a16="http://schemas.microsoft.com/office/drawing/2014/main" id="{48D6D3A2-065C-4D7C-9E20-F4471F3DFB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3" y="3189"/>
                <a:ext cx="67" cy="6"/>
              </a:xfrm>
              <a:custGeom>
                <a:avLst/>
                <a:gdLst>
                  <a:gd name="T0" fmla="*/ 0 w 134"/>
                  <a:gd name="T1" fmla="*/ 0 h 12"/>
                  <a:gd name="T2" fmla="*/ 67 w 134"/>
                  <a:gd name="T3" fmla="*/ 0 h 12"/>
                  <a:gd name="T4" fmla="*/ 61 w 134"/>
                  <a:gd name="T5" fmla="*/ 6 h 12"/>
                  <a:gd name="T6" fmla="*/ 8 w 134"/>
                  <a:gd name="T7" fmla="*/ 6 h 12"/>
                  <a:gd name="T8" fmla="*/ 0 w 134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" h="12">
                    <a:moveTo>
                      <a:pt x="0" y="0"/>
                    </a:moveTo>
                    <a:lnTo>
                      <a:pt x="134" y="0"/>
                    </a:lnTo>
                    <a:lnTo>
                      <a:pt x="121" y="12"/>
                    </a:lnTo>
                    <a:lnTo>
                      <a:pt x="15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B3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02" name="Freeform 820">
                <a:extLst>
                  <a:ext uri="{FF2B5EF4-FFF2-40B4-BE49-F238E27FC236}">
                    <a16:creationId xmlns:a16="http://schemas.microsoft.com/office/drawing/2014/main" id="{8E37CF4A-CD2B-44BE-BAF3-4FE64C2EF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3" y="3189"/>
                <a:ext cx="46" cy="6"/>
              </a:xfrm>
              <a:custGeom>
                <a:avLst/>
                <a:gdLst>
                  <a:gd name="T0" fmla="*/ 0 w 93"/>
                  <a:gd name="T1" fmla="*/ 0 h 12"/>
                  <a:gd name="T2" fmla="*/ 46 w 93"/>
                  <a:gd name="T3" fmla="*/ 0 h 12"/>
                  <a:gd name="T4" fmla="*/ 41 w 93"/>
                  <a:gd name="T5" fmla="*/ 6 h 12"/>
                  <a:gd name="T6" fmla="*/ 4 w 93"/>
                  <a:gd name="T7" fmla="*/ 6 h 12"/>
                  <a:gd name="T8" fmla="*/ 0 w 93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" h="12">
                    <a:moveTo>
                      <a:pt x="0" y="0"/>
                    </a:moveTo>
                    <a:lnTo>
                      <a:pt x="93" y="0"/>
                    </a:lnTo>
                    <a:lnTo>
                      <a:pt x="83" y="12"/>
                    </a:lnTo>
                    <a:lnTo>
                      <a:pt x="9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03" name="Freeform 821">
                <a:extLst>
                  <a:ext uri="{FF2B5EF4-FFF2-40B4-BE49-F238E27FC236}">
                    <a16:creationId xmlns:a16="http://schemas.microsoft.com/office/drawing/2014/main" id="{42FF5C1C-F9FE-461E-AC95-464855776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4" y="3146"/>
                <a:ext cx="64" cy="39"/>
              </a:xfrm>
              <a:custGeom>
                <a:avLst/>
                <a:gdLst>
                  <a:gd name="T0" fmla="*/ 0 w 129"/>
                  <a:gd name="T1" fmla="*/ 39 h 78"/>
                  <a:gd name="T2" fmla="*/ 64 w 129"/>
                  <a:gd name="T3" fmla="*/ 39 h 78"/>
                  <a:gd name="T4" fmla="*/ 59 w 129"/>
                  <a:gd name="T5" fmla="*/ 34 h 78"/>
                  <a:gd name="T6" fmla="*/ 55 w 129"/>
                  <a:gd name="T7" fmla="*/ 30 h 78"/>
                  <a:gd name="T8" fmla="*/ 52 w 129"/>
                  <a:gd name="T9" fmla="*/ 24 h 78"/>
                  <a:gd name="T10" fmla="*/ 49 w 129"/>
                  <a:gd name="T11" fmla="*/ 20 h 78"/>
                  <a:gd name="T12" fmla="*/ 46 w 129"/>
                  <a:gd name="T13" fmla="*/ 15 h 78"/>
                  <a:gd name="T14" fmla="*/ 44 w 129"/>
                  <a:gd name="T15" fmla="*/ 10 h 78"/>
                  <a:gd name="T16" fmla="*/ 42 w 129"/>
                  <a:gd name="T17" fmla="*/ 5 h 78"/>
                  <a:gd name="T18" fmla="*/ 41 w 129"/>
                  <a:gd name="T19" fmla="*/ 0 h 78"/>
                  <a:gd name="T20" fmla="*/ 22 w 129"/>
                  <a:gd name="T21" fmla="*/ 0 h 78"/>
                  <a:gd name="T22" fmla="*/ 21 w 129"/>
                  <a:gd name="T23" fmla="*/ 5 h 78"/>
                  <a:gd name="T24" fmla="*/ 20 w 129"/>
                  <a:gd name="T25" fmla="*/ 11 h 78"/>
                  <a:gd name="T26" fmla="*/ 18 w 129"/>
                  <a:gd name="T27" fmla="*/ 15 h 78"/>
                  <a:gd name="T28" fmla="*/ 15 w 129"/>
                  <a:gd name="T29" fmla="*/ 21 h 78"/>
                  <a:gd name="T30" fmla="*/ 12 w 129"/>
                  <a:gd name="T31" fmla="*/ 26 h 78"/>
                  <a:gd name="T32" fmla="*/ 9 w 129"/>
                  <a:gd name="T33" fmla="*/ 30 h 78"/>
                  <a:gd name="T34" fmla="*/ 4 w 129"/>
                  <a:gd name="T35" fmla="*/ 34 h 78"/>
                  <a:gd name="T36" fmla="*/ 0 w 129"/>
                  <a:gd name="T37" fmla="*/ 39 h 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9" h="78">
                    <a:moveTo>
                      <a:pt x="0" y="78"/>
                    </a:moveTo>
                    <a:lnTo>
                      <a:pt x="129" y="78"/>
                    </a:lnTo>
                    <a:lnTo>
                      <a:pt x="119" y="67"/>
                    </a:lnTo>
                    <a:lnTo>
                      <a:pt x="111" y="59"/>
                    </a:lnTo>
                    <a:lnTo>
                      <a:pt x="104" y="48"/>
                    </a:lnTo>
                    <a:lnTo>
                      <a:pt x="98" y="40"/>
                    </a:lnTo>
                    <a:lnTo>
                      <a:pt x="93" y="29"/>
                    </a:lnTo>
                    <a:lnTo>
                      <a:pt x="89" y="19"/>
                    </a:lnTo>
                    <a:lnTo>
                      <a:pt x="85" y="10"/>
                    </a:lnTo>
                    <a:lnTo>
                      <a:pt x="83" y="0"/>
                    </a:lnTo>
                    <a:lnTo>
                      <a:pt x="45" y="0"/>
                    </a:lnTo>
                    <a:lnTo>
                      <a:pt x="42" y="10"/>
                    </a:lnTo>
                    <a:lnTo>
                      <a:pt x="40" y="21"/>
                    </a:lnTo>
                    <a:lnTo>
                      <a:pt x="36" y="30"/>
                    </a:lnTo>
                    <a:lnTo>
                      <a:pt x="31" y="41"/>
                    </a:lnTo>
                    <a:lnTo>
                      <a:pt x="25" y="51"/>
                    </a:lnTo>
                    <a:lnTo>
                      <a:pt x="18" y="60"/>
                    </a:lnTo>
                    <a:lnTo>
                      <a:pt x="8" y="68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E8E3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04" name="Freeform 822">
                <a:extLst>
                  <a:ext uri="{FF2B5EF4-FFF2-40B4-BE49-F238E27FC236}">
                    <a16:creationId xmlns:a16="http://schemas.microsoft.com/office/drawing/2014/main" id="{E0242D91-BE6B-4B5C-9777-E4693A76A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3" y="3146"/>
                <a:ext cx="46" cy="39"/>
              </a:xfrm>
              <a:custGeom>
                <a:avLst/>
                <a:gdLst>
                  <a:gd name="T0" fmla="*/ 0 w 93"/>
                  <a:gd name="T1" fmla="*/ 39 h 78"/>
                  <a:gd name="T2" fmla="*/ 46 w 93"/>
                  <a:gd name="T3" fmla="*/ 39 h 78"/>
                  <a:gd name="T4" fmla="*/ 42 w 93"/>
                  <a:gd name="T5" fmla="*/ 34 h 78"/>
                  <a:gd name="T6" fmla="*/ 39 w 93"/>
                  <a:gd name="T7" fmla="*/ 30 h 78"/>
                  <a:gd name="T8" fmla="*/ 37 w 93"/>
                  <a:gd name="T9" fmla="*/ 24 h 78"/>
                  <a:gd name="T10" fmla="*/ 35 w 93"/>
                  <a:gd name="T11" fmla="*/ 20 h 78"/>
                  <a:gd name="T12" fmla="*/ 33 w 93"/>
                  <a:gd name="T13" fmla="*/ 15 h 78"/>
                  <a:gd name="T14" fmla="*/ 31 w 93"/>
                  <a:gd name="T15" fmla="*/ 10 h 78"/>
                  <a:gd name="T16" fmla="*/ 30 w 93"/>
                  <a:gd name="T17" fmla="*/ 5 h 78"/>
                  <a:gd name="T18" fmla="*/ 30 w 93"/>
                  <a:gd name="T19" fmla="*/ 0 h 78"/>
                  <a:gd name="T20" fmla="*/ 16 w 93"/>
                  <a:gd name="T21" fmla="*/ 0 h 78"/>
                  <a:gd name="T22" fmla="*/ 15 w 93"/>
                  <a:gd name="T23" fmla="*/ 5 h 78"/>
                  <a:gd name="T24" fmla="*/ 14 w 93"/>
                  <a:gd name="T25" fmla="*/ 11 h 78"/>
                  <a:gd name="T26" fmla="*/ 13 w 93"/>
                  <a:gd name="T27" fmla="*/ 15 h 78"/>
                  <a:gd name="T28" fmla="*/ 11 w 93"/>
                  <a:gd name="T29" fmla="*/ 21 h 78"/>
                  <a:gd name="T30" fmla="*/ 9 w 93"/>
                  <a:gd name="T31" fmla="*/ 26 h 78"/>
                  <a:gd name="T32" fmla="*/ 6 w 93"/>
                  <a:gd name="T33" fmla="*/ 30 h 78"/>
                  <a:gd name="T34" fmla="*/ 2 w 93"/>
                  <a:gd name="T35" fmla="*/ 34 h 78"/>
                  <a:gd name="T36" fmla="*/ 0 w 93"/>
                  <a:gd name="T37" fmla="*/ 39 h 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3" h="78">
                    <a:moveTo>
                      <a:pt x="0" y="78"/>
                    </a:moveTo>
                    <a:lnTo>
                      <a:pt x="93" y="78"/>
                    </a:lnTo>
                    <a:lnTo>
                      <a:pt x="85" y="67"/>
                    </a:lnTo>
                    <a:lnTo>
                      <a:pt x="79" y="59"/>
                    </a:lnTo>
                    <a:lnTo>
                      <a:pt x="75" y="48"/>
                    </a:lnTo>
                    <a:lnTo>
                      <a:pt x="71" y="40"/>
                    </a:lnTo>
                    <a:lnTo>
                      <a:pt x="67" y="29"/>
                    </a:lnTo>
                    <a:lnTo>
                      <a:pt x="63" y="19"/>
                    </a:lnTo>
                    <a:lnTo>
                      <a:pt x="60" y="10"/>
                    </a:lnTo>
                    <a:lnTo>
                      <a:pt x="60" y="0"/>
                    </a:lnTo>
                    <a:lnTo>
                      <a:pt x="33" y="0"/>
                    </a:lnTo>
                    <a:lnTo>
                      <a:pt x="30" y="10"/>
                    </a:lnTo>
                    <a:lnTo>
                      <a:pt x="28" y="21"/>
                    </a:lnTo>
                    <a:lnTo>
                      <a:pt x="26" y="30"/>
                    </a:lnTo>
                    <a:lnTo>
                      <a:pt x="23" y="41"/>
                    </a:lnTo>
                    <a:lnTo>
                      <a:pt x="18" y="51"/>
                    </a:lnTo>
                    <a:lnTo>
                      <a:pt x="12" y="60"/>
                    </a:lnTo>
                    <a:lnTo>
                      <a:pt x="5" y="68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F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05" name="Rectangle 823">
                <a:extLst>
                  <a:ext uri="{FF2B5EF4-FFF2-40B4-BE49-F238E27FC236}">
                    <a16:creationId xmlns:a16="http://schemas.microsoft.com/office/drawing/2014/main" id="{AC27279D-70F8-4945-8A38-209DEE83B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" y="3143"/>
                <a:ext cx="24" cy="2"/>
              </a:xfrm>
              <a:prstGeom prst="rect">
                <a:avLst/>
              </a:prstGeom>
              <a:solidFill>
                <a:srgbClr val="B8B3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06" name="Rectangle 824">
                <a:extLst>
                  <a:ext uri="{FF2B5EF4-FFF2-40B4-BE49-F238E27FC236}">
                    <a16:creationId xmlns:a16="http://schemas.microsoft.com/office/drawing/2014/main" id="{7A4EC2CC-FD1A-4980-99F9-E1BF85C7A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" y="3143"/>
                <a:ext cx="15" cy="2"/>
              </a:xfrm>
              <a:prstGeom prst="rect">
                <a:avLst/>
              </a:prstGeom>
              <a:solidFill>
                <a:srgbClr val="DED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07" name="Freeform 825">
                <a:extLst>
                  <a:ext uri="{FF2B5EF4-FFF2-40B4-BE49-F238E27FC236}">
                    <a16:creationId xmlns:a16="http://schemas.microsoft.com/office/drawing/2014/main" id="{462E4645-110C-4766-B2FE-CB752F1D7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4" y="3145"/>
                <a:ext cx="24" cy="2"/>
              </a:xfrm>
              <a:custGeom>
                <a:avLst/>
                <a:gdLst>
                  <a:gd name="T0" fmla="*/ 0 w 46"/>
                  <a:gd name="T1" fmla="*/ 0 h 6"/>
                  <a:gd name="T2" fmla="*/ 24 w 46"/>
                  <a:gd name="T3" fmla="*/ 0 h 6"/>
                  <a:gd name="T4" fmla="*/ 22 w 46"/>
                  <a:gd name="T5" fmla="*/ 2 h 6"/>
                  <a:gd name="T6" fmla="*/ 2 w 46"/>
                  <a:gd name="T7" fmla="*/ 2 h 6"/>
                  <a:gd name="T8" fmla="*/ 0 w 46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6" h="6">
                    <a:moveTo>
                      <a:pt x="0" y="0"/>
                    </a:moveTo>
                    <a:lnTo>
                      <a:pt x="46" y="0"/>
                    </a:lnTo>
                    <a:lnTo>
                      <a:pt x="42" y="6"/>
                    </a:lnTo>
                    <a:lnTo>
                      <a:pt x="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8A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08" name="Freeform 826">
                <a:extLst>
                  <a:ext uri="{FF2B5EF4-FFF2-40B4-BE49-F238E27FC236}">
                    <a16:creationId xmlns:a16="http://schemas.microsoft.com/office/drawing/2014/main" id="{9C999A74-3560-4912-9166-A5027AAC7E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8" y="3145"/>
                <a:ext cx="16" cy="2"/>
              </a:xfrm>
              <a:custGeom>
                <a:avLst/>
                <a:gdLst>
                  <a:gd name="T0" fmla="*/ 0 w 33"/>
                  <a:gd name="T1" fmla="*/ 0 h 6"/>
                  <a:gd name="T2" fmla="*/ 16 w 33"/>
                  <a:gd name="T3" fmla="*/ 0 h 6"/>
                  <a:gd name="T4" fmla="*/ 15 w 33"/>
                  <a:gd name="T5" fmla="*/ 2 h 6"/>
                  <a:gd name="T6" fmla="*/ 2 w 33"/>
                  <a:gd name="T7" fmla="*/ 2 h 6"/>
                  <a:gd name="T8" fmla="*/ 0 w 33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" h="6">
                    <a:moveTo>
                      <a:pt x="0" y="0"/>
                    </a:moveTo>
                    <a:lnTo>
                      <a:pt x="33" y="0"/>
                    </a:lnTo>
                    <a:lnTo>
                      <a:pt x="30" y="6"/>
                    </a:lnTo>
                    <a:lnTo>
                      <a:pt x="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B3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09" name="Freeform 827">
                <a:extLst>
                  <a:ext uri="{FF2B5EF4-FFF2-40B4-BE49-F238E27FC236}">
                    <a16:creationId xmlns:a16="http://schemas.microsoft.com/office/drawing/2014/main" id="{7FBDFFEA-06CA-4882-A7F4-37622E07D4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4" y="3093"/>
                <a:ext cx="24" cy="50"/>
              </a:xfrm>
              <a:custGeom>
                <a:avLst/>
                <a:gdLst>
                  <a:gd name="T0" fmla="*/ 0 w 46"/>
                  <a:gd name="T1" fmla="*/ 50 h 100"/>
                  <a:gd name="T2" fmla="*/ 24 w 46"/>
                  <a:gd name="T3" fmla="*/ 50 h 100"/>
                  <a:gd name="T4" fmla="*/ 20 w 46"/>
                  <a:gd name="T5" fmla="*/ 44 h 100"/>
                  <a:gd name="T6" fmla="*/ 17 w 46"/>
                  <a:gd name="T7" fmla="*/ 38 h 100"/>
                  <a:gd name="T8" fmla="*/ 15 w 46"/>
                  <a:gd name="T9" fmla="*/ 32 h 100"/>
                  <a:gd name="T10" fmla="*/ 14 w 46"/>
                  <a:gd name="T11" fmla="*/ 26 h 100"/>
                  <a:gd name="T12" fmla="*/ 13 w 46"/>
                  <a:gd name="T13" fmla="*/ 19 h 100"/>
                  <a:gd name="T14" fmla="*/ 13 w 46"/>
                  <a:gd name="T15" fmla="*/ 13 h 100"/>
                  <a:gd name="T16" fmla="*/ 13 w 46"/>
                  <a:gd name="T17" fmla="*/ 7 h 100"/>
                  <a:gd name="T18" fmla="*/ 13 w 46"/>
                  <a:gd name="T19" fmla="*/ 0 h 100"/>
                  <a:gd name="T20" fmla="*/ 12 w 46"/>
                  <a:gd name="T21" fmla="*/ 0 h 100"/>
                  <a:gd name="T22" fmla="*/ 11 w 46"/>
                  <a:gd name="T23" fmla="*/ 7 h 100"/>
                  <a:gd name="T24" fmla="*/ 11 w 46"/>
                  <a:gd name="T25" fmla="*/ 14 h 100"/>
                  <a:gd name="T26" fmla="*/ 10 w 46"/>
                  <a:gd name="T27" fmla="*/ 20 h 100"/>
                  <a:gd name="T28" fmla="*/ 10 w 46"/>
                  <a:gd name="T29" fmla="*/ 27 h 100"/>
                  <a:gd name="T30" fmla="*/ 8 w 46"/>
                  <a:gd name="T31" fmla="*/ 33 h 100"/>
                  <a:gd name="T32" fmla="*/ 6 w 46"/>
                  <a:gd name="T33" fmla="*/ 39 h 100"/>
                  <a:gd name="T34" fmla="*/ 4 w 46"/>
                  <a:gd name="T35" fmla="*/ 44 h 100"/>
                  <a:gd name="T36" fmla="*/ 0 w 46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6" h="100">
                    <a:moveTo>
                      <a:pt x="0" y="100"/>
                    </a:moveTo>
                    <a:lnTo>
                      <a:pt x="46" y="100"/>
                    </a:lnTo>
                    <a:lnTo>
                      <a:pt x="38" y="88"/>
                    </a:lnTo>
                    <a:lnTo>
                      <a:pt x="33" y="76"/>
                    </a:lnTo>
                    <a:lnTo>
                      <a:pt x="29" y="63"/>
                    </a:lnTo>
                    <a:lnTo>
                      <a:pt x="27" y="51"/>
                    </a:lnTo>
                    <a:lnTo>
                      <a:pt x="25" y="37"/>
                    </a:lnTo>
                    <a:lnTo>
                      <a:pt x="25" y="25"/>
                    </a:lnTo>
                    <a:lnTo>
                      <a:pt x="25" y="13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2" y="14"/>
                    </a:lnTo>
                    <a:lnTo>
                      <a:pt x="22" y="28"/>
                    </a:lnTo>
                    <a:lnTo>
                      <a:pt x="20" y="40"/>
                    </a:lnTo>
                    <a:lnTo>
                      <a:pt x="19" y="54"/>
                    </a:lnTo>
                    <a:lnTo>
                      <a:pt x="15" y="65"/>
                    </a:lnTo>
                    <a:lnTo>
                      <a:pt x="12" y="77"/>
                    </a:lnTo>
                    <a:lnTo>
                      <a:pt x="7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C2BD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10" name="Freeform 828">
                <a:extLst>
                  <a:ext uri="{FF2B5EF4-FFF2-40B4-BE49-F238E27FC236}">
                    <a16:creationId xmlns:a16="http://schemas.microsoft.com/office/drawing/2014/main" id="{351D08EE-6C2A-4B49-95BF-B1166F079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8" y="3093"/>
                <a:ext cx="16" cy="50"/>
              </a:xfrm>
              <a:custGeom>
                <a:avLst/>
                <a:gdLst>
                  <a:gd name="T0" fmla="*/ 0 w 33"/>
                  <a:gd name="T1" fmla="*/ 50 h 100"/>
                  <a:gd name="T2" fmla="*/ 16 w 33"/>
                  <a:gd name="T3" fmla="*/ 50 h 100"/>
                  <a:gd name="T4" fmla="*/ 13 w 33"/>
                  <a:gd name="T5" fmla="*/ 44 h 100"/>
                  <a:gd name="T6" fmla="*/ 11 w 33"/>
                  <a:gd name="T7" fmla="*/ 38 h 100"/>
                  <a:gd name="T8" fmla="*/ 9 w 33"/>
                  <a:gd name="T9" fmla="*/ 32 h 100"/>
                  <a:gd name="T10" fmla="*/ 9 w 33"/>
                  <a:gd name="T11" fmla="*/ 26 h 100"/>
                  <a:gd name="T12" fmla="*/ 9 w 33"/>
                  <a:gd name="T13" fmla="*/ 19 h 100"/>
                  <a:gd name="T14" fmla="*/ 9 w 33"/>
                  <a:gd name="T15" fmla="*/ 13 h 100"/>
                  <a:gd name="T16" fmla="*/ 9 w 33"/>
                  <a:gd name="T17" fmla="*/ 7 h 100"/>
                  <a:gd name="T18" fmla="*/ 9 w 33"/>
                  <a:gd name="T19" fmla="*/ 0 h 100"/>
                  <a:gd name="T20" fmla="*/ 8 w 33"/>
                  <a:gd name="T21" fmla="*/ 0 h 100"/>
                  <a:gd name="T22" fmla="*/ 7 w 33"/>
                  <a:gd name="T23" fmla="*/ 7 h 100"/>
                  <a:gd name="T24" fmla="*/ 7 w 33"/>
                  <a:gd name="T25" fmla="*/ 14 h 100"/>
                  <a:gd name="T26" fmla="*/ 6 w 33"/>
                  <a:gd name="T27" fmla="*/ 20 h 100"/>
                  <a:gd name="T28" fmla="*/ 6 w 33"/>
                  <a:gd name="T29" fmla="*/ 27 h 100"/>
                  <a:gd name="T30" fmla="*/ 5 w 33"/>
                  <a:gd name="T31" fmla="*/ 33 h 100"/>
                  <a:gd name="T32" fmla="*/ 4 w 33"/>
                  <a:gd name="T33" fmla="*/ 39 h 100"/>
                  <a:gd name="T34" fmla="*/ 2 w 33"/>
                  <a:gd name="T35" fmla="*/ 44 h 100"/>
                  <a:gd name="T36" fmla="*/ 0 w 33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3" h="100">
                    <a:moveTo>
                      <a:pt x="0" y="100"/>
                    </a:moveTo>
                    <a:lnTo>
                      <a:pt x="33" y="100"/>
                    </a:lnTo>
                    <a:lnTo>
                      <a:pt x="26" y="88"/>
                    </a:lnTo>
                    <a:lnTo>
                      <a:pt x="23" y="76"/>
                    </a:lnTo>
                    <a:lnTo>
                      <a:pt x="19" y="63"/>
                    </a:lnTo>
                    <a:lnTo>
                      <a:pt x="19" y="51"/>
                    </a:lnTo>
                    <a:lnTo>
                      <a:pt x="18" y="37"/>
                    </a:lnTo>
                    <a:lnTo>
                      <a:pt x="18" y="25"/>
                    </a:lnTo>
                    <a:lnTo>
                      <a:pt x="18" y="13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5" y="14"/>
                    </a:lnTo>
                    <a:lnTo>
                      <a:pt x="15" y="28"/>
                    </a:lnTo>
                    <a:lnTo>
                      <a:pt x="13" y="40"/>
                    </a:lnTo>
                    <a:lnTo>
                      <a:pt x="13" y="54"/>
                    </a:lnTo>
                    <a:lnTo>
                      <a:pt x="11" y="65"/>
                    </a:lnTo>
                    <a:lnTo>
                      <a:pt x="8" y="77"/>
                    </a:lnTo>
                    <a:lnTo>
                      <a:pt x="4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E8E3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11" name="Freeform 829">
                <a:extLst>
                  <a:ext uri="{FF2B5EF4-FFF2-40B4-BE49-F238E27FC236}">
                    <a16:creationId xmlns:a16="http://schemas.microsoft.com/office/drawing/2014/main" id="{CB6EB518-90DC-4AF6-95B4-5CD971B81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2" y="3210"/>
                <a:ext cx="100" cy="58"/>
              </a:xfrm>
              <a:custGeom>
                <a:avLst/>
                <a:gdLst>
                  <a:gd name="T0" fmla="*/ 0 w 201"/>
                  <a:gd name="T1" fmla="*/ 0 h 114"/>
                  <a:gd name="T2" fmla="*/ 100 w 201"/>
                  <a:gd name="T3" fmla="*/ 58 h 114"/>
                  <a:gd name="T4" fmla="*/ 0 w 201"/>
                  <a:gd name="T5" fmla="*/ 58 h 114"/>
                  <a:gd name="T6" fmla="*/ 0 w 201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" h="114">
                    <a:moveTo>
                      <a:pt x="0" y="0"/>
                    </a:moveTo>
                    <a:lnTo>
                      <a:pt x="201" y="114"/>
                    </a:lnTo>
                    <a:lnTo>
                      <a:pt x="0" y="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12" name="Freeform 830">
                <a:extLst>
                  <a:ext uri="{FF2B5EF4-FFF2-40B4-BE49-F238E27FC236}">
                    <a16:creationId xmlns:a16="http://schemas.microsoft.com/office/drawing/2014/main" id="{EC27C178-95E2-419F-96D8-CEF9702D2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9" y="3214"/>
                <a:ext cx="91" cy="54"/>
              </a:xfrm>
              <a:custGeom>
                <a:avLst/>
                <a:gdLst>
                  <a:gd name="T0" fmla="*/ 0 w 182"/>
                  <a:gd name="T1" fmla="*/ 0 h 106"/>
                  <a:gd name="T2" fmla="*/ 91 w 182"/>
                  <a:gd name="T3" fmla="*/ 54 h 106"/>
                  <a:gd name="T4" fmla="*/ 0 w 182"/>
                  <a:gd name="T5" fmla="*/ 54 h 106"/>
                  <a:gd name="T6" fmla="*/ 0 w 182"/>
                  <a:gd name="T7" fmla="*/ 0 h 10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2" h="106">
                    <a:moveTo>
                      <a:pt x="0" y="0"/>
                    </a:moveTo>
                    <a:lnTo>
                      <a:pt x="182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E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13" name="Freeform 831">
                <a:extLst>
                  <a:ext uri="{FF2B5EF4-FFF2-40B4-BE49-F238E27FC236}">
                    <a16:creationId xmlns:a16="http://schemas.microsoft.com/office/drawing/2014/main" id="{F44B6B09-FD3B-47BB-87EB-988D06766D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" y="3210"/>
                <a:ext cx="101" cy="58"/>
              </a:xfrm>
              <a:custGeom>
                <a:avLst/>
                <a:gdLst>
                  <a:gd name="T0" fmla="*/ 101 w 201"/>
                  <a:gd name="T1" fmla="*/ 0 h 114"/>
                  <a:gd name="T2" fmla="*/ 0 w 201"/>
                  <a:gd name="T3" fmla="*/ 58 h 114"/>
                  <a:gd name="T4" fmla="*/ 101 w 201"/>
                  <a:gd name="T5" fmla="*/ 58 h 114"/>
                  <a:gd name="T6" fmla="*/ 101 w 201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" h="114">
                    <a:moveTo>
                      <a:pt x="201" y="0"/>
                    </a:moveTo>
                    <a:lnTo>
                      <a:pt x="0" y="114"/>
                    </a:lnTo>
                    <a:lnTo>
                      <a:pt x="201" y="11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FFF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14" name="Freeform 832">
                <a:extLst>
                  <a:ext uri="{FF2B5EF4-FFF2-40B4-BE49-F238E27FC236}">
                    <a16:creationId xmlns:a16="http://schemas.microsoft.com/office/drawing/2014/main" id="{EAD7CFBD-DCFA-4417-9A19-9A88732BFF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0" y="3214"/>
                <a:ext cx="92" cy="54"/>
              </a:xfrm>
              <a:custGeom>
                <a:avLst/>
                <a:gdLst>
                  <a:gd name="T0" fmla="*/ 92 w 183"/>
                  <a:gd name="T1" fmla="*/ 0 h 106"/>
                  <a:gd name="T2" fmla="*/ 0 w 183"/>
                  <a:gd name="T3" fmla="*/ 54 h 106"/>
                  <a:gd name="T4" fmla="*/ 92 w 183"/>
                  <a:gd name="T5" fmla="*/ 54 h 106"/>
                  <a:gd name="T6" fmla="*/ 92 w 183"/>
                  <a:gd name="T7" fmla="*/ 0 h 10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3" h="106">
                    <a:moveTo>
                      <a:pt x="183" y="0"/>
                    </a:moveTo>
                    <a:lnTo>
                      <a:pt x="0" y="106"/>
                    </a:lnTo>
                    <a:lnTo>
                      <a:pt x="183" y="106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EDE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15" name="Rectangle 833">
                <a:extLst>
                  <a:ext uri="{FF2B5EF4-FFF2-40B4-BE49-F238E27FC236}">
                    <a16:creationId xmlns:a16="http://schemas.microsoft.com/office/drawing/2014/main" id="{1F5F29FD-1C93-4EB2-A629-1450B35C1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" y="3195"/>
                <a:ext cx="54" cy="73"/>
              </a:xfrm>
              <a:prstGeom prst="rect">
                <a:avLst/>
              </a:prstGeom>
              <a:solidFill>
                <a:srgbClr val="CFC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16" name="Rectangle 834">
                <a:extLst>
                  <a:ext uri="{FF2B5EF4-FFF2-40B4-BE49-F238E27FC236}">
                    <a16:creationId xmlns:a16="http://schemas.microsoft.com/office/drawing/2014/main" id="{CFB2703F-4E12-438C-9C55-8762AA85F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8" y="3195"/>
                <a:ext cx="36" cy="73"/>
              </a:xfrm>
              <a:prstGeom prst="rect">
                <a:avLst/>
              </a:prstGeom>
              <a:solidFill>
                <a:srgbClr val="F5F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17" name="Rectangle 835">
                <a:extLst>
                  <a:ext uri="{FF2B5EF4-FFF2-40B4-BE49-F238E27FC236}">
                    <a16:creationId xmlns:a16="http://schemas.microsoft.com/office/drawing/2014/main" id="{609B01F9-8BEA-4BEA-A3EF-469B4A29B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" y="3184"/>
                <a:ext cx="66" cy="6"/>
              </a:xfrm>
              <a:prstGeom prst="rect">
                <a:avLst/>
              </a:prstGeom>
              <a:solidFill>
                <a:srgbClr val="DED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18" name="Rectangle 836">
                <a:extLst>
                  <a:ext uri="{FF2B5EF4-FFF2-40B4-BE49-F238E27FC236}">
                    <a16:creationId xmlns:a16="http://schemas.microsoft.com/office/drawing/2014/main" id="{9BEFF403-1922-44CC-952A-A4E4A056B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4" y="3184"/>
                <a:ext cx="44" cy="6"/>
              </a:xfrm>
              <a:prstGeom prst="rect">
                <a:avLst/>
              </a:prstGeom>
              <a:solidFill>
                <a:srgbClr val="FFF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19" name="Freeform 837">
                <a:extLst>
                  <a:ext uri="{FF2B5EF4-FFF2-40B4-BE49-F238E27FC236}">
                    <a16:creationId xmlns:a16="http://schemas.microsoft.com/office/drawing/2014/main" id="{44F8CE38-6796-418E-B0E5-406A1AD235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2" y="3189"/>
                <a:ext cx="66" cy="6"/>
              </a:xfrm>
              <a:custGeom>
                <a:avLst/>
                <a:gdLst>
                  <a:gd name="T0" fmla="*/ 0 w 133"/>
                  <a:gd name="T1" fmla="*/ 0 h 12"/>
                  <a:gd name="T2" fmla="*/ 66 w 133"/>
                  <a:gd name="T3" fmla="*/ 0 h 12"/>
                  <a:gd name="T4" fmla="*/ 59 w 133"/>
                  <a:gd name="T5" fmla="*/ 6 h 12"/>
                  <a:gd name="T6" fmla="*/ 7 w 133"/>
                  <a:gd name="T7" fmla="*/ 6 h 12"/>
                  <a:gd name="T8" fmla="*/ 0 w 133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3" h="12">
                    <a:moveTo>
                      <a:pt x="0" y="0"/>
                    </a:moveTo>
                    <a:lnTo>
                      <a:pt x="133" y="0"/>
                    </a:lnTo>
                    <a:lnTo>
                      <a:pt x="119" y="12"/>
                    </a:lnTo>
                    <a:lnTo>
                      <a:pt x="14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B3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20" name="Freeform 838">
                <a:extLst>
                  <a:ext uri="{FF2B5EF4-FFF2-40B4-BE49-F238E27FC236}">
                    <a16:creationId xmlns:a16="http://schemas.microsoft.com/office/drawing/2014/main" id="{74BFD669-D3D7-4E36-A6A6-24A600B0B1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2" y="3189"/>
                <a:ext cx="46" cy="6"/>
              </a:xfrm>
              <a:custGeom>
                <a:avLst/>
                <a:gdLst>
                  <a:gd name="T0" fmla="*/ 0 w 91"/>
                  <a:gd name="T1" fmla="*/ 0 h 12"/>
                  <a:gd name="T2" fmla="*/ 46 w 91"/>
                  <a:gd name="T3" fmla="*/ 0 h 12"/>
                  <a:gd name="T4" fmla="*/ 41 w 91"/>
                  <a:gd name="T5" fmla="*/ 6 h 12"/>
                  <a:gd name="T6" fmla="*/ 5 w 91"/>
                  <a:gd name="T7" fmla="*/ 6 h 12"/>
                  <a:gd name="T8" fmla="*/ 0 w 91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1" h="12">
                    <a:moveTo>
                      <a:pt x="0" y="0"/>
                    </a:moveTo>
                    <a:lnTo>
                      <a:pt x="91" y="0"/>
                    </a:lnTo>
                    <a:lnTo>
                      <a:pt x="82" y="12"/>
                    </a:lnTo>
                    <a:lnTo>
                      <a:pt x="9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21" name="Freeform 839">
                <a:extLst>
                  <a:ext uri="{FF2B5EF4-FFF2-40B4-BE49-F238E27FC236}">
                    <a16:creationId xmlns:a16="http://schemas.microsoft.com/office/drawing/2014/main" id="{0E31A970-2578-45F7-A747-175504819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3" y="3146"/>
                <a:ext cx="65" cy="39"/>
              </a:xfrm>
              <a:custGeom>
                <a:avLst/>
                <a:gdLst>
                  <a:gd name="T0" fmla="*/ 0 w 130"/>
                  <a:gd name="T1" fmla="*/ 39 h 78"/>
                  <a:gd name="T2" fmla="*/ 65 w 130"/>
                  <a:gd name="T3" fmla="*/ 39 h 78"/>
                  <a:gd name="T4" fmla="*/ 60 w 130"/>
                  <a:gd name="T5" fmla="*/ 34 h 78"/>
                  <a:gd name="T6" fmla="*/ 56 w 130"/>
                  <a:gd name="T7" fmla="*/ 30 h 78"/>
                  <a:gd name="T8" fmla="*/ 52 w 130"/>
                  <a:gd name="T9" fmla="*/ 24 h 78"/>
                  <a:gd name="T10" fmla="*/ 50 w 130"/>
                  <a:gd name="T11" fmla="*/ 20 h 78"/>
                  <a:gd name="T12" fmla="*/ 47 w 130"/>
                  <a:gd name="T13" fmla="*/ 15 h 78"/>
                  <a:gd name="T14" fmla="*/ 44 w 130"/>
                  <a:gd name="T15" fmla="*/ 10 h 78"/>
                  <a:gd name="T16" fmla="*/ 42 w 130"/>
                  <a:gd name="T17" fmla="*/ 5 h 78"/>
                  <a:gd name="T18" fmla="*/ 42 w 130"/>
                  <a:gd name="T19" fmla="*/ 0 h 78"/>
                  <a:gd name="T20" fmla="*/ 23 w 130"/>
                  <a:gd name="T21" fmla="*/ 0 h 78"/>
                  <a:gd name="T22" fmla="*/ 21 w 130"/>
                  <a:gd name="T23" fmla="*/ 5 h 78"/>
                  <a:gd name="T24" fmla="*/ 21 w 130"/>
                  <a:gd name="T25" fmla="*/ 11 h 78"/>
                  <a:gd name="T26" fmla="*/ 18 w 130"/>
                  <a:gd name="T27" fmla="*/ 15 h 78"/>
                  <a:gd name="T28" fmla="*/ 16 w 130"/>
                  <a:gd name="T29" fmla="*/ 21 h 78"/>
                  <a:gd name="T30" fmla="*/ 12 w 130"/>
                  <a:gd name="T31" fmla="*/ 26 h 78"/>
                  <a:gd name="T32" fmla="*/ 9 w 130"/>
                  <a:gd name="T33" fmla="*/ 30 h 78"/>
                  <a:gd name="T34" fmla="*/ 4 w 130"/>
                  <a:gd name="T35" fmla="*/ 34 h 78"/>
                  <a:gd name="T36" fmla="*/ 0 w 130"/>
                  <a:gd name="T37" fmla="*/ 39 h 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30" h="78">
                    <a:moveTo>
                      <a:pt x="0" y="78"/>
                    </a:moveTo>
                    <a:lnTo>
                      <a:pt x="130" y="78"/>
                    </a:lnTo>
                    <a:lnTo>
                      <a:pt x="120" y="67"/>
                    </a:lnTo>
                    <a:lnTo>
                      <a:pt x="112" y="59"/>
                    </a:lnTo>
                    <a:lnTo>
                      <a:pt x="104" y="48"/>
                    </a:lnTo>
                    <a:lnTo>
                      <a:pt x="99" y="40"/>
                    </a:lnTo>
                    <a:lnTo>
                      <a:pt x="93" y="29"/>
                    </a:lnTo>
                    <a:lnTo>
                      <a:pt x="88" y="19"/>
                    </a:lnTo>
                    <a:lnTo>
                      <a:pt x="84" y="10"/>
                    </a:lnTo>
                    <a:lnTo>
                      <a:pt x="83" y="0"/>
                    </a:lnTo>
                    <a:lnTo>
                      <a:pt x="45" y="0"/>
                    </a:lnTo>
                    <a:lnTo>
                      <a:pt x="42" y="10"/>
                    </a:lnTo>
                    <a:lnTo>
                      <a:pt x="41" y="21"/>
                    </a:lnTo>
                    <a:lnTo>
                      <a:pt x="36" y="30"/>
                    </a:lnTo>
                    <a:lnTo>
                      <a:pt x="32" y="41"/>
                    </a:lnTo>
                    <a:lnTo>
                      <a:pt x="24" y="51"/>
                    </a:lnTo>
                    <a:lnTo>
                      <a:pt x="17" y="60"/>
                    </a:lnTo>
                    <a:lnTo>
                      <a:pt x="8" y="68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E8E3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22" name="Freeform 840">
                <a:extLst>
                  <a:ext uri="{FF2B5EF4-FFF2-40B4-BE49-F238E27FC236}">
                    <a16:creationId xmlns:a16="http://schemas.microsoft.com/office/drawing/2014/main" id="{1DC48EC7-166E-4C19-8132-DCB447054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2" y="3146"/>
                <a:ext cx="46" cy="39"/>
              </a:xfrm>
              <a:custGeom>
                <a:avLst/>
                <a:gdLst>
                  <a:gd name="T0" fmla="*/ 0 w 91"/>
                  <a:gd name="T1" fmla="*/ 39 h 78"/>
                  <a:gd name="T2" fmla="*/ 46 w 91"/>
                  <a:gd name="T3" fmla="*/ 39 h 78"/>
                  <a:gd name="T4" fmla="*/ 42 w 91"/>
                  <a:gd name="T5" fmla="*/ 34 h 78"/>
                  <a:gd name="T6" fmla="*/ 39 w 91"/>
                  <a:gd name="T7" fmla="*/ 30 h 78"/>
                  <a:gd name="T8" fmla="*/ 37 w 91"/>
                  <a:gd name="T9" fmla="*/ 24 h 78"/>
                  <a:gd name="T10" fmla="*/ 35 w 91"/>
                  <a:gd name="T11" fmla="*/ 20 h 78"/>
                  <a:gd name="T12" fmla="*/ 33 w 91"/>
                  <a:gd name="T13" fmla="*/ 15 h 78"/>
                  <a:gd name="T14" fmla="*/ 32 w 91"/>
                  <a:gd name="T15" fmla="*/ 10 h 78"/>
                  <a:gd name="T16" fmla="*/ 30 w 91"/>
                  <a:gd name="T17" fmla="*/ 5 h 78"/>
                  <a:gd name="T18" fmla="*/ 30 w 91"/>
                  <a:gd name="T19" fmla="*/ 0 h 78"/>
                  <a:gd name="T20" fmla="*/ 16 w 91"/>
                  <a:gd name="T21" fmla="*/ 0 h 78"/>
                  <a:gd name="T22" fmla="*/ 14 w 91"/>
                  <a:gd name="T23" fmla="*/ 5 h 78"/>
                  <a:gd name="T24" fmla="*/ 14 w 91"/>
                  <a:gd name="T25" fmla="*/ 11 h 78"/>
                  <a:gd name="T26" fmla="*/ 12 w 91"/>
                  <a:gd name="T27" fmla="*/ 15 h 78"/>
                  <a:gd name="T28" fmla="*/ 11 w 91"/>
                  <a:gd name="T29" fmla="*/ 21 h 78"/>
                  <a:gd name="T30" fmla="*/ 8 w 91"/>
                  <a:gd name="T31" fmla="*/ 26 h 78"/>
                  <a:gd name="T32" fmla="*/ 6 w 91"/>
                  <a:gd name="T33" fmla="*/ 30 h 78"/>
                  <a:gd name="T34" fmla="*/ 3 w 91"/>
                  <a:gd name="T35" fmla="*/ 34 h 78"/>
                  <a:gd name="T36" fmla="*/ 0 w 91"/>
                  <a:gd name="T37" fmla="*/ 39 h 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1" h="78">
                    <a:moveTo>
                      <a:pt x="0" y="78"/>
                    </a:moveTo>
                    <a:lnTo>
                      <a:pt x="91" y="78"/>
                    </a:lnTo>
                    <a:lnTo>
                      <a:pt x="83" y="67"/>
                    </a:lnTo>
                    <a:lnTo>
                      <a:pt x="78" y="59"/>
                    </a:lnTo>
                    <a:lnTo>
                      <a:pt x="74" y="48"/>
                    </a:lnTo>
                    <a:lnTo>
                      <a:pt x="69" y="40"/>
                    </a:lnTo>
                    <a:lnTo>
                      <a:pt x="65" y="29"/>
                    </a:lnTo>
                    <a:lnTo>
                      <a:pt x="63" y="19"/>
                    </a:lnTo>
                    <a:lnTo>
                      <a:pt x="60" y="10"/>
                    </a:lnTo>
                    <a:lnTo>
                      <a:pt x="60" y="0"/>
                    </a:lnTo>
                    <a:lnTo>
                      <a:pt x="31" y="0"/>
                    </a:lnTo>
                    <a:lnTo>
                      <a:pt x="28" y="10"/>
                    </a:lnTo>
                    <a:lnTo>
                      <a:pt x="27" y="21"/>
                    </a:lnTo>
                    <a:lnTo>
                      <a:pt x="24" y="30"/>
                    </a:lnTo>
                    <a:lnTo>
                      <a:pt x="22" y="41"/>
                    </a:lnTo>
                    <a:lnTo>
                      <a:pt x="16" y="51"/>
                    </a:lnTo>
                    <a:lnTo>
                      <a:pt x="12" y="60"/>
                    </a:lnTo>
                    <a:lnTo>
                      <a:pt x="5" y="68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F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23" name="Rectangle 841">
                <a:extLst>
                  <a:ext uri="{FF2B5EF4-FFF2-40B4-BE49-F238E27FC236}">
                    <a16:creationId xmlns:a16="http://schemas.microsoft.com/office/drawing/2014/main" id="{BA3E56E3-42C3-4149-A97D-E11E57CCE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4" y="3143"/>
                <a:ext cx="23" cy="2"/>
              </a:xfrm>
              <a:prstGeom prst="rect">
                <a:avLst/>
              </a:prstGeom>
              <a:solidFill>
                <a:srgbClr val="B8B3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24" name="Rectangle 842">
                <a:extLst>
                  <a:ext uri="{FF2B5EF4-FFF2-40B4-BE49-F238E27FC236}">
                    <a16:creationId xmlns:a16="http://schemas.microsoft.com/office/drawing/2014/main" id="{9365182A-A3B2-4500-BDF4-C25E3ABAB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7" y="3143"/>
                <a:ext cx="16" cy="2"/>
              </a:xfrm>
              <a:prstGeom prst="rect">
                <a:avLst/>
              </a:prstGeom>
              <a:solidFill>
                <a:srgbClr val="DED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25" name="Freeform 843">
                <a:extLst>
                  <a:ext uri="{FF2B5EF4-FFF2-40B4-BE49-F238E27FC236}">
                    <a16:creationId xmlns:a16="http://schemas.microsoft.com/office/drawing/2014/main" id="{ED6602B7-B27C-438D-9475-1546388DE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" y="3145"/>
                <a:ext cx="23" cy="2"/>
              </a:xfrm>
              <a:custGeom>
                <a:avLst/>
                <a:gdLst>
                  <a:gd name="T0" fmla="*/ 0 w 45"/>
                  <a:gd name="T1" fmla="*/ 0 h 6"/>
                  <a:gd name="T2" fmla="*/ 23 w 45"/>
                  <a:gd name="T3" fmla="*/ 0 h 6"/>
                  <a:gd name="T4" fmla="*/ 21 w 45"/>
                  <a:gd name="T5" fmla="*/ 2 h 6"/>
                  <a:gd name="T6" fmla="*/ 2 w 45"/>
                  <a:gd name="T7" fmla="*/ 2 h 6"/>
                  <a:gd name="T8" fmla="*/ 0 w 45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" h="6">
                    <a:moveTo>
                      <a:pt x="0" y="0"/>
                    </a:moveTo>
                    <a:lnTo>
                      <a:pt x="45" y="0"/>
                    </a:lnTo>
                    <a:lnTo>
                      <a:pt x="41" y="6"/>
                    </a:lnTo>
                    <a:lnTo>
                      <a:pt x="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8A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26" name="Freeform 844">
                <a:extLst>
                  <a:ext uri="{FF2B5EF4-FFF2-40B4-BE49-F238E27FC236}">
                    <a16:creationId xmlns:a16="http://schemas.microsoft.com/office/drawing/2014/main" id="{323598A9-3485-426D-B6C8-9E5A32317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7" y="3145"/>
                <a:ext cx="16" cy="2"/>
              </a:xfrm>
              <a:custGeom>
                <a:avLst/>
                <a:gdLst>
                  <a:gd name="T0" fmla="*/ 0 w 33"/>
                  <a:gd name="T1" fmla="*/ 0 h 6"/>
                  <a:gd name="T2" fmla="*/ 16 w 33"/>
                  <a:gd name="T3" fmla="*/ 0 h 6"/>
                  <a:gd name="T4" fmla="*/ 15 w 33"/>
                  <a:gd name="T5" fmla="*/ 2 h 6"/>
                  <a:gd name="T6" fmla="*/ 2 w 33"/>
                  <a:gd name="T7" fmla="*/ 2 h 6"/>
                  <a:gd name="T8" fmla="*/ 0 w 33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" h="6">
                    <a:moveTo>
                      <a:pt x="0" y="0"/>
                    </a:moveTo>
                    <a:lnTo>
                      <a:pt x="33" y="0"/>
                    </a:lnTo>
                    <a:lnTo>
                      <a:pt x="31" y="6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B3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27" name="Freeform 845">
                <a:extLst>
                  <a:ext uri="{FF2B5EF4-FFF2-40B4-BE49-F238E27FC236}">
                    <a16:creationId xmlns:a16="http://schemas.microsoft.com/office/drawing/2014/main" id="{D7717D3A-74C8-4016-9121-65D5A9EC0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" y="3093"/>
                <a:ext cx="23" cy="50"/>
              </a:xfrm>
              <a:custGeom>
                <a:avLst/>
                <a:gdLst>
                  <a:gd name="T0" fmla="*/ 0 w 45"/>
                  <a:gd name="T1" fmla="*/ 50 h 100"/>
                  <a:gd name="T2" fmla="*/ 23 w 45"/>
                  <a:gd name="T3" fmla="*/ 50 h 100"/>
                  <a:gd name="T4" fmla="*/ 19 w 45"/>
                  <a:gd name="T5" fmla="*/ 44 h 100"/>
                  <a:gd name="T6" fmla="*/ 16 w 45"/>
                  <a:gd name="T7" fmla="*/ 38 h 100"/>
                  <a:gd name="T8" fmla="*/ 14 w 45"/>
                  <a:gd name="T9" fmla="*/ 32 h 100"/>
                  <a:gd name="T10" fmla="*/ 13 w 45"/>
                  <a:gd name="T11" fmla="*/ 26 h 100"/>
                  <a:gd name="T12" fmla="*/ 12 w 45"/>
                  <a:gd name="T13" fmla="*/ 19 h 100"/>
                  <a:gd name="T14" fmla="*/ 12 w 45"/>
                  <a:gd name="T15" fmla="*/ 13 h 100"/>
                  <a:gd name="T16" fmla="*/ 12 w 45"/>
                  <a:gd name="T17" fmla="*/ 7 h 100"/>
                  <a:gd name="T18" fmla="*/ 12 w 45"/>
                  <a:gd name="T19" fmla="*/ 0 h 100"/>
                  <a:gd name="T20" fmla="*/ 11 w 45"/>
                  <a:gd name="T21" fmla="*/ 0 h 100"/>
                  <a:gd name="T22" fmla="*/ 10 w 45"/>
                  <a:gd name="T23" fmla="*/ 7 h 100"/>
                  <a:gd name="T24" fmla="*/ 10 w 45"/>
                  <a:gd name="T25" fmla="*/ 14 h 100"/>
                  <a:gd name="T26" fmla="*/ 10 w 45"/>
                  <a:gd name="T27" fmla="*/ 20 h 100"/>
                  <a:gd name="T28" fmla="*/ 10 w 45"/>
                  <a:gd name="T29" fmla="*/ 27 h 100"/>
                  <a:gd name="T30" fmla="*/ 8 w 45"/>
                  <a:gd name="T31" fmla="*/ 33 h 100"/>
                  <a:gd name="T32" fmla="*/ 6 w 45"/>
                  <a:gd name="T33" fmla="*/ 39 h 100"/>
                  <a:gd name="T34" fmla="*/ 4 w 45"/>
                  <a:gd name="T35" fmla="*/ 44 h 100"/>
                  <a:gd name="T36" fmla="*/ 0 w 45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5" h="100">
                    <a:moveTo>
                      <a:pt x="0" y="100"/>
                    </a:moveTo>
                    <a:lnTo>
                      <a:pt x="45" y="100"/>
                    </a:lnTo>
                    <a:lnTo>
                      <a:pt x="37" y="88"/>
                    </a:lnTo>
                    <a:lnTo>
                      <a:pt x="31" y="76"/>
                    </a:lnTo>
                    <a:lnTo>
                      <a:pt x="27" y="63"/>
                    </a:lnTo>
                    <a:lnTo>
                      <a:pt x="26" y="51"/>
                    </a:lnTo>
                    <a:lnTo>
                      <a:pt x="23" y="37"/>
                    </a:lnTo>
                    <a:lnTo>
                      <a:pt x="23" y="25"/>
                    </a:lnTo>
                    <a:lnTo>
                      <a:pt x="23" y="13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0" y="14"/>
                    </a:lnTo>
                    <a:lnTo>
                      <a:pt x="20" y="28"/>
                    </a:lnTo>
                    <a:lnTo>
                      <a:pt x="19" y="40"/>
                    </a:lnTo>
                    <a:lnTo>
                      <a:pt x="19" y="54"/>
                    </a:lnTo>
                    <a:lnTo>
                      <a:pt x="15" y="65"/>
                    </a:lnTo>
                    <a:lnTo>
                      <a:pt x="12" y="77"/>
                    </a:lnTo>
                    <a:lnTo>
                      <a:pt x="7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C2BD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28" name="Freeform 846">
                <a:extLst>
                  <a:ext uri="{FF2B5EF4-FFF2-40B4-BE49-F238E27FC236}">
                    <a16:creationId xmlns:a16="http://schemas.microsoft.com/office/drawing/2014/main" id="{D2A146D5-717C-4B32-B1DD-1428F21551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7" y="3093"/>
                <a:ext cx="16" cy="50"/>
              </a:xfrm>
              <a:custGeom>
                <a:avLst/>
                <a:gdLst>
                  <a:gd name="T0" fmla="*/ 0 w 33"/>
                  <a:gd name="T1" fmla="*/ 50 h 100"/>
                  <a:gd name="T2" fmla="*/ 16 w 33"/>
                  <a:gd name="T3" fmla="*/ 50 h 100"/>
                  <a:gd name="T4" fmla="*/ 13 w 33"/>
                  <a:gd name="T5" fmla="*/ 44 h 100"/>
                  <a:gd name="T6" fmla="*/ 12 w 33"/>
                  <a:gd name="T7" fmla="*/ 38 h 100"/>
                  <a:gd name="T8" fmla="*/ 10 w 33"/>
                  <a:gd name="T9" fmla="*/ 32 h 100"/>
                  <a:gd name="T10" fmla="*/ 10 w 33"/>
                  <a:gd name="T11" fmla="*/ 26 h 100"/>
                  <a:gd name="T12" fmla="*/ 9 w 33"/>
                  <a:gd name="T13" fmla="*/ 19 h 100"/>
                  <a:gd name="T14" fmla="*/ 9 w 33"/>
                  <a:gd name="T15" fmla="*/ 13 h 100"/>
                  <a:gd name="T16" fmla="*/ 9 w 33"/>
                  <a:gd name="T17" fmla="*/ 7 h 100"/>
                  <a:gd name="T18" fmla="*/ 9 w 33"/>
                  <a:gd name="T19" fmla="*/ 0 h 100"/>
                  <a:gd name="T20" fmla="*/ 8 w 33"/>
                  <a:gd name="T21" fmla="*/ 0 h 100"/>
                  <a:gd name="T22" fmla="*/ 7 w 33"/>
                  <a:gd name="T23" fmla="*/ 7 h 100"/>
                  <a:gd name="T24" fmla="*/ 7 w 33"/>
                  <a:gd name="T25" fmla="*/ 14 h 100"/>
                  <a:gd name="T26" fmla="*/ 7 w 33"/>
                  <a:gd name="T27" fmla="*/ 20 h 100"/>
                  <a:gd name="T28" fmla="*/ 7 w 33"/>
                  <a:gd name="T29" fmla="*/ 27 h 100"/>
                  <a:gd name="T30" fmla="*/ 5 w 33"/>
                  <a:gd name="T31" fmla="*/ 33 h 100"/>
                  <a:gd name="T32" fmla="*/ 4 w 33"/>
                  <a:gd name="T33" fmla="*/ 39 h 100"/>
                  <a:gd name="T34" fmla="*/ 2 w 33"/>
                  <a:gd name="T35" fmla="*/ 44 h 100"/>
                  <a:gd name="T36" fmla="*/ 0 w 33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3" h="100">
                    <a:moveTo>
                      <a:pt x="0" y="100"/>
                    </a:moveTo>
                    <a:lnTo>
                      <a:pt x="33" y="100"/>
                    </a:lnTo>
                    <a:lnTo>
                      <a:pt x="26" y="88"/>
                    </a:lnTo>
                    <a:lnTo>
                      <a:pt x="24" y="76"/>
                    </a:lnTo>
                    <a:lnTo>
                      <a:pt x="20" y="63"/>
                    </a:lnTo>
                    <a:lnTo>
                      <a:pt x="20" y="51"/>
                    </a:lnTo>
                    <a:lnTo>
                      <a:pt x="18" y="37"/>
                    </a:lnTo>
                    <a:lnTo>
                      <a:pt x="18" y="25"/>
                    </a:lnTo>
                    <a:lnTo>
                      <a:pt x="18" y="13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14"/>
                    </a:lnTo>
                    <a:lnTo>
                      <a:pt x="15" y="28"/>
                    </a:lnTo>
                    <a:lnTo>
                      <a:pt x="14" y="40"/>
                    </a:lnTo>
                    <a:lnTo>
                      <a:pt x="14" y="54"/>
                    </a:lnTo>
                    <a:lnTo>
                      <a:pt x="11" y="65"/>
                    </a:lnTo>
                    <a:lnTo>
                      <a:pt x="9" y="77"/>
                    </a:lnTo>
                    <a:lnTo>
                      <a:pt x="5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E8E3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29" name="Freeform 847">
                <a:extLst>
                  <a:ext uri="{FF2B5EF4-FFF2-40B4-BE49-F238E27FC236}">
                    <a16:creationId xmlns:a16="http://schemas.microsoft.com/office/drawing/2014/main" id="{3CAD5FC0-722E-4C8D-B52C-244B2BED8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0" y="3210"/>
                <a:ext cx="100" cy="58"/>
              </a:xfrm>
              <a:custGeom>
                <a:avLst/>
                <a:gdLst>
                  <a:gd name="T0" fmla="*/ 0 w 199"/>
                  <a:gd name="T1" fmla="*/ 0 h 114"/>
                  <a:gd name="T2" fmla="*/ 100 w 199"/>
                  <a:gd name="T3" fmla="*/ 58 h 114"/>
                  <a:gd name="T4" fmla="*/ 0 w 199"/>
                  <a:gd name="T5" fmla="*/ 58 h 114"/>
                  <a:gd name="T6" fmla="*/ 0 w 199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9" h="114">
                    <a:moveTo>
                      <a:pt x="0" y="0"/>
                    </a:moveTo>
                    <a:lnTo>
                      <a:pt x="199" y="114"/>
                    </a:lnTo>
                    <a:lnTo>
                      <a:pt x="0" y="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30" name="Freeform 848">
                <a:extLst>
                  <a:ext uri="{FF2B5EF4-FFF2-40B4-BE49-F238E27FC236}">
                    <a16:creationId xmlns:a16="http://schemas.microsoft.com/office/drawing/2014/main" id="{A5F10BFE-18B5-45E2-8FFF-131756203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7" y="3214"/>
                <a:ext cx="91" cy="54"/>
              </a:xfrm>
              <a:custGeom>
                <a:avLst/>
                <a:gdLst>
                  <a:gd name="T0" fmla="*/ 0 w 182"/>
                  <a:gd name="T1" fmla="*/ 0 h 106"/>
                  <a:gd name="T2" fmla="*/ 91 w 182"/>
                  <a:gd name="T3" fmla="*/ 54 h 106"/>
                  <a:gd name="T4" fmla="*/ 0 w 182"/>
                  <a:gd name="T5" fmla="*/ 54 h 106"/>
                  <a:gd name="T6" fmla="*/ 0 w 182"/>
                  <a:gd name="T7" fmla="*/ 0 h 10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2" h="106">
                    <a:moveTo>
                      <a:pt x="0" y="0"/>
                    </a:moveTo>
                    <a:lnTo>
                      <a:pt x="182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E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31" name="Rectangle 849">
                <a:extLst>
                  <a:ext uri="{FF2B5EF4-FFF2-40B4-BE49-F238E27FC236}">
                    <a16:creationId xmlns:a16="http://schemas.microsoft.com/office/drawing/2014/main" id="{78BFEA4A-D804-4022-9A58-E1AECF273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6" y="3195"/>
                <a:ext cx="55" cy="73"/>
              </a:xfrm>
              <a:prstGeom prst="rect">
                <a:avLst/>
              </a:prstGeom>
              <a:solidFill>
                <a:srgbClr val="CFC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32" name="Rectangle 850">
                <a:extLst>
                  <a:ext uri="{FF2B5EF4-FFF2-40B4-BE49-F238E27FC236}">
                    <a16:creationId xmlns:a16="http://schemas.microsoft.com/office/drawing/2014/main" id="{CACF03BA-D185-498A-8202-291782943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5" y="3195"/>
                <a:ext cx="37" cy="73"/>
              </a:xfrm>
              <a:prstGeom prst="rect">
                <a:avLst/>
              </a:prstGeom>
              <a:solidFill>
                <a:srgbClr val="F5F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33" name="Rectangle 851">
                <a:extLst>
                  <a:ext uri="{FF2B5EF4-FFF2-40B4-BE49-F238E27FC236}">
                    <a16:creationId xmlns:a16="http://schemas.microsoft.com/office/drawing/2014/main" id="{4983406E-BA17-43AC-AC5C-0E6497BFA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3184"/>
                <a:ext cx="67" cy="6"/>
              </a:xfrm>
              <a:prstGeom prst="rect">
                <a:avLst/>
              </a:prstGeom>
              <a:solidFill>
                <a:srgbClr val="DED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34" name="Rectangle 852">
                <a:extLst>
                  <a:ext uri="{FF2B5EF4-FFF2-40B4-BE49-F238E27FC236}">
                    <a16:creationId xmlns:a16="http://schemas.microsoft.com/office/drawing/2014/main" id="{E6EFBC53-7F01-4ADC-B9C9-1337FF94E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2" y="3184"/>
                <a:ext cx="44" cy="6"/>
              </a:xfrm>
              <a:prstGeom prst="rect">
                <a:avLst/>
              </a:prstGeom>
              <a:solidFill>
                <a:srgbClr val="FFF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35" name="Freeform 853">
                <a:extLst>
                  <a:ext uri="{FF2B5EF4-FFF2-40B4-BE49-F238E27FC236}">
                    <a16:creationId xmlns:a16="http://schemas.microsoft.com/office/drawing/2014/main" id="{A8AB0150-0128-4FEB-9317-746A36B3E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3189"/>
                <a:ext cx="67" cy="6"/>
              </a:xfrm>
              <a:custGeom>
                <a:avLst/>
                <a:gdLst>
                  <a:gd name="T0" fmla="*/ 0 w 134"/>
                  <a:gd name="T1" fmla="*/ 0 h 12"/>
                  <a:gd name="T2" fmla="*/ 67 w 134"/>
                  <a:gd name="T3" fmla="*/ 0 h 12"/>
                  <a:gd name="T4" fmla="*/ 60 w 134"/>
                  <a:gd name="T5" fmla="*/ 6 h 12"/>
                  <a:gd name="T6" fmla="*/ 7 w 134"/>
                  <a:gd name="T7" fmla="*/ 6 h 12"/>
                  <a:gd name="T8" fmla="*/ 0 w 134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" h="12">
                    <a:moveTo>
                      <a:pt x="0" y="0"/>
                    </a:moveTo>
                    <a:lnTo>
                      <a:pt x="134" y="0"/>
                    </a:lnTo>
                    <a:lnTo>
                      <a:pt x="119" y="12"/>
                    </a:lnTo>
                    <a:lnTo>
                      <a:pt x="14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B3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36" name="Freeform 854">
                <a:extLst>
                  <a:ext uri="{FF2B5EF4-FFF2-40B4-BE49-F238E27FC236}">
                    <a16:creationId xmlns:a16="http://schemas.microsoft.com/office/drawing/2014/main" id="{B5E2D835-96A3-4955-B8F9-2898CEB31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0" y="3189"/>
                <a:ext cx="46" cy="6"/>
              </a:xfrm>
              <a:custGeom>
                <a:avLst/>
                <a:gdLst>
                  <a:gd name="T0" fmla="*/ 0 w 93"/>
                  <a:gd name="T1" fmla="*/ 0 h 12"/>
                  <a:gd name="T2" fmla="*/ 46 w 93"/>
                  <a:gd name="T3" fmla="*/ 0 h 12"/>
                  <a:gd name="T4" fmla="*/ 41 w 93"/>
                  <a:gd name="T5" fmla="*/ 6 h 12"/>
                  <a:gd name="T6" fmla="*/ 4 w 93"/>
                  <a:gd name="T7" fmla="*/ 6 h 12"/>
                  <a:gd name="T8" fmla="*/ 0 w 93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" h="12">
                    <a:moveTo>
                      <a:pt x="0" y="0"/>
                    </a:moveTo>
                    <a:lnTo>
                      <a:pt x="93" y="0"/>
                    </a:lnTo>
                    <a:lnTo>
                      <a:pt x="83" y="12"/>
                    </a:lnTo>
                    <a:lnTo>
                      <a:pt x="9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37" name="Freeform 855">
                <a:extLst>
                  <a:ext uri="{FF2B5EF4-FFF2-40B4-BE49-F238E27FC236}">
                    <a16:creationId xmlns:a16="http://schemas.microsoft.com/office/drawing/2014/main" id="{6216796A-E53C-4992-A9DC-066DB7817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1" y="3146"/>
                <a:ext cx="64" cy="39"/>
              </a:xfrm>
              <a:custGeom>
                <a:avLst/>
                <a:gdLst>
                  <a:gd name="T0" fmla="*/ 0 w 129"/>
                  <a:gd name="T1" fmla="*/ 39 h 78"/>
                  <a:gd name="T2" fmla="*/ 64 w 129"/>
                  <a:gd name="T3" fmla="*/ 39 h 78"/>
                  <a:gd name="T4" fmla="*/ 59 w 129"/>
                  <a:gd name="T5" fmla="*/ 34 h 78"/>
                  <a:gd name="T6" fmla="*/ 55 w 129"/>
                  <a:gd name="T7" fmla="*/ 30 h 78"/>
                  <a:gd name="T8" fmla="*/ 51 w 129"/>
                  <a:gd name="T9" fmla="*/ 24 h 78"/>
                  <a:gd name="T10" fmla="*/ 49 w 129"/>
                  <a:gd name="T11" fmla="*/ 20 h 78"/>
                  <a:gd name="T12" fmla="*/ 46 w 129"/>
                  <a:gd name="T13" fmla="*/ 15 h 78"/>
                  <a:gd name="T14" fmla="*/ 44 w 129"/>
                  <a:gd name="T15" fmla="*/ 10 h 78"/>
                  <a:gd name="T16" fmla="*/ 42 w 129"/>
                  <a:gd name="T17" fmla="*/ 5 h 78"/>
                  <a:gd name="T18" fmla="*/ 42 w 129"/>
                  <a:gd name="T19" fmla="*/ 0 h 78"/>
                  <a:gd name="T20" fmla="*/ 22 w 129"/>
                  <a:gd name="T21" fmla="*/ 0 h 78"/>
                  <a:gd name="T22" fmla="*/ 21 w 129"/>
                  <a:gd name="T23" fmla="*/ 5 h 78"/>
                  <a:gd name="T24" fmla="*/ 20 w 129"/>
                  <a:gd name="T25" fmla="*/ 11 h 78"/>
                  <a:gd name="T26" fmla="*/ 18 w 129"/>
                  <a:gd name="T27" fmla="*/ 15 h 78"/>
                  <a:gd name="T28" fmla="*/ 16 w 129"/>
                  <a:gd name="T29" fmla="*/ 21 h 78"/>
                  <a:gd name="T30" fmla="*/ 12 w 129"/>
                  <a:gd name="T31" fmla="*/ 26 h 78"/>
                  <a:gd name="T32" fmla="*/ 9 w 129"/>
                  <a:gd name="T33" fmla="*/ 30 h 78"/>
                  <a:gd name="T34" fmla="*/ 4 w 129"/>
                  <a:gd name="T35" fmla="*/ 34 h 78"/>
                  <a:gd name="T36" fmla="*/ 0 w 129"/>
                  <a:gd name="T37" fmla="*/ 39 h 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9" h="78">
                    <a:moveTo>
                      <a:pt x="0" y="78"/>
                    </a:moveTo>
                    <a:lnTo>
                      <a:pt x="129" y="78"/>
                    </a:lnTo>
                    <a:lnTo>
                      <a:pt x="119" y="67"/>
                    </a:lnTo>
                    <a:lnTo>
                      <a:pt x="111" y="59"/>
                    </a:lnTo>
                    <a:lnTo>
                      <a:pt x="103" y="48"/>
                    </a:lnTo>
                    <a:lnTo>
                      <a:pt x="99" y="40"/>
                    </a:lnTo>
                    <a:lnTo>
                      <a:pt x="92" y="29"/>
                    </a:lnTo>
                    <a:lnTo>
                      <a:pt x="89" y="19"/>
                    </a:lnTo>
                    <a:lnTo>
                      <a:pt x="85" y="10"/>
                    </a:lnTo>
                    <a:lnTo>
                      <a:pt x="84" y="0"/>
                    </a:lnTo>
                    <a:lnTo>
                      <a:pt x="45" y="0"/>
                    </a:lnTo>
                    <a:lnTo>
                      <a:pt x="43" y="10"/>
                    </a:lnTo>
                    <a:lnTo>
                      <a:pt x="40" y="21"/>
                    </a:lnTo>
                    <a:lnTo>
                      <a:pt x="36" y="30"/>
                    </a:lnTo>
                    <a:lnTo>
                      <a:pt x="32" y="41"/>
                    </a:lnTo>
                    <a:lnTo>
                      <a:pt x="25" y="51"/>
                    </a:lnTo>
                    <a:lnTo>
                      <a:pt x="18" y="60"/>
                    </a:lnTo>
                    <a:lnTo>
                      <a:pt x="8" y="68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E8E3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38" name="Freeform 856">
                <a:extLst>
                  <a:ext uri="{FF2B5EF4-FFF2-40B4-BE49-F238E27FC236}">
                    <a16:creationId xmlns:a16="http://schemas.microsoft.com/office/drawing/2014/main" id="{31D0C29D-451E-4202-8439-C42EE3C06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0" y="3146"/>
                <a:ext cx="46" cy="39"/>
              </a:xfrm>
              <a:custGeom>
                <a:avLst/>
                <a:gdLst>
                  <a:gd name="T0" fmla="*/ 0 w 93"/>
                  <a:gd name="T1" fmla="*/ 39 h 78"/>
                  <a:gd name="T2" fmla="*/ 46 w 93"/>
                  <a:gd name="T3" fmla="*/ 39 h 78"/>
                  <a:gd name="T4" fmla="*/ 42 w 93"/>
                  <a:gd name="T5" fmla="*/ 34 h 78"/>
                  <a:gd name="T6" fmla="*/ 39 w 93"/>
                  <a:gd name="T7" fmla="*/ 30 h 78"/>
                  <a:gd name="T8" fmla="*/ 37 w 93"/>
                  <a:gd name="T9" fmla="*/ 24 h 78"/>
                  <a:gd name="T10" fmla="*/ 35 w 93"/>
                  <a:gd name="T11" fmla="*/ 20 h 78"/>
                  <a:gd name="T12" fmla="*/ 33 w 93"/>
                  <a:gd name="T13" fmla="*/ 15 h 78"/>
                  <a:gd name="T14" fmla="*/ 31 w 93"/>
                  <a:gd name="T15" fmla="*/ 10 h 78"/>
                  <a:gd name="T16" fmla="*/ 30 w 93"/>
                  <a:gd name="T17" fmla="*/ 5 h 78"/>
                  <a:gd name="T18" fmla="*/ 30 w 93"/>
                  <a:gd name="T19" fmla="*/ 0 h 78"/>
                  <a:gd name="T20" fmla="*/ 16 w 93"/>
                  <a:gd name="T21" fmla="*/ 0 h 78"/>
                  <a:gd name="T22" fmla="*/ 15 w 93"/>
                  <a:gd name="T23" fmla="*/ 5 h 78"/>
                  <a:gd name="T24" fmla="*/ 14 w 93"/>
                  <a:gd name="T25" fmla="*/ 11 h 78"/>
                  <a:gd name="T26" fmla="*/ 12 w 93"/>
                  <a:gd name="T27" fmla="*/ 15 h 78"/>
                  <a:gd name="T28" fmla="*/ 11 w 93"/>
                  <a:gd name="T29" fmla="*/ 21 h 78"/>
                  <a:gd name="T30" fmla="*/ 8 w 93"/>
                  <a:gd name="T31" fmla="*/ 26 h 78"/>
                  <a:gd name="T32" fmla="*/ 6 w 93"/>
                  <a:gd name="T33" fmla="*/ 30 h 78"/>
                  <a:gd name="T34" fmla="*/ 2 w 93"/>
                  <a:gd name="T35" fmla="*/ 34 h 78"/>
                  <a:gd name="T36" fmla="*/ 0 w 93"/>
                  <a:gd name="T37" fmla="*/ 39 h 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3" h="78">
                    <a:moveTo>
                      <a:pt x="0" y="78"/>
                    </a:moveTo>
                    <a:lnTo>
                      <a:pt x="93" y="78"/>
                    </a:lnTo>
                    <a:lnTo>
                      <a:pt x="85" y="67"/>
                    </a:lnTo>
                    <a:lnTo>
                      <a:pt x="79" y="59"/>
                    </a:lnTo>
                    <a:lnTo>
                      <a:pt x="75" y="48"/>
                    </a:lnTo>
                    <a:lnTo>
                      <a:pt x="71" y="40"/>
                    </a:lnTo>
                    <a:lnTo>
                      <a:pt x="67" y="29"/>
                    </a:lnTo>
                    <a:lnTo>
                      <a:pt x="63" y="19"/>
                    </a:lnTo>
                    <a:lnTo>
                      <a:pt x="60" y="10"/>
                    </a:lnTo>
                    <a:lnTo>
                      <a:pt x="60" y="0"/>
                    </a:lnTo>
                    <a:lnTo>
                      <a:pt x="33" y="0"/>
                    </a:lnTo>
                    <a:lnTo>
                      <a:pt x="30" y="10"/>
                    </a:lnTo>
                    <a:lnTo>
                      <a:pt x="29" y="21"/>
                    </a:lnTo>
                    <a:lnTo>
                      <a:pt x="25" y="30"/>
                    </a:lnTo>
                    <a:lnTo>
                      <a:pt x="22" y="41"/>
                    </a:lnTo>
                    <a:lnTo>
                      <a:pt x="16" y="51"/>
                    </a:lnTo>
                    <a:lnTo>
                      <a:pt x="12" y="60"/>
                    </a:lnTo>
                    <a:lnTo>
                      <a:pt x="5" y="68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FF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39" name="Rectangle 857">
                <a:extLst>
                  <a:ext uri="{FF2B5EF4-FFF2-40B4-BE49-F238E27FC236}">
                    <a16:creationId xmlns:a16="http://schemas.microsoft.com/office/drawing/2014/main" id="{19867743-4328-48EB-88D0-375F5AA3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2" y="3143"/>
                <a:ext cx="23" cy="2"/>
              </a:xfrm>
              <a:prstGeom prst="rect">
                <a:avLst/>
              </a:prstGeom>
              <a:solidFill>
                <a:srgbClr val="B8B3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40" name="Rectangle 858">
                <a:extLst>
                  <a:ext uri="{FF2B5EF4-FFF2-40B4-BE49-F238E27FC236}">
                    <a16:creationId xmlns:a16="http://schemas.microsoft.com/office/drawing/2014/main" id="{33D3FFFE-4D91-4781-97B5-2DCAC4F69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3143"/>
                <a:ext cx="15" cy="2"/>
              </a:xfrm>
              <a:prstGeom prst="rect">
                <a:avLst/>
              </a:prstGeom>
              <a:solidFill>
                <a:srgbClr val="DED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41" name="Freeform 859">
                <a:extLst>
                  <a:ext uri="{FF2B5EF4-FFF2-40B4-BE49-F238E27FC236}">
                    <a16:creationId xmlns:a16="http://schemas.microsoft.com/office/drawing/2014/main" id="{C41B905A-44EA-48D2-90F0-C2F4C90A6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" y="3145"/>
                <a:ext cx="23" cy="2"/>
              </a:xfrm>
              <a:custGeom>
                <a:avLst/>
                <a:gdLst>
                  <a:gd name="T0" fmla="*/ 0 w 47"/>
                  <a:gd name="T1" fmla="*/ 0 h 6"/>
                  <a:gd name="T2" fmla="*/ 23 w 47"/>
                  <a:gd name="T3" fmla="*/ 0 h 6"/>
                  <a:gd name="T4" fmla="*/ 21 w 47"/>
                  <a:gd name="T5" fmla="*/ 2 h 6"/>
                  <a:gd name="T6" fmla="*/ 2 w 47"/>
                  <a:gd name="T7" fmla="*/ 2 h 6"/>
                  <a:gd name="T8" fmla="*/ 0 w 47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6">
                    <a:moveTo>
                      <a:pt x="0" y="0"/>
                    </a:moveTo>
                    <a:lnTo>
                      <a:pt x="47" y="0"/>
                    </a:lnTo>
                    <a:lnTo>
                      <a:pt x="43" y="6"/>
                    </a:lnTo>
                    <a:lnTo>
                      <a:pt x="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8A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42" name="Freeform 860">
                <a:extLst>
                  <a:ext uri="{FF2B5EF4-FFF2-40B4-BE49-F238E27FC236}">
                    <a16:creationId xmlns:a16="http://schemas.microsoft.com/office/drawing/2014/main" id="{C70032AD-8508-4DEF-BB46-1833622AB0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5" y="3145"/>
                <a:ext cx="16" cy="2"/>
              </a:xfrm>
              <a:custGeom>
                <a:avLst/>
                <a:gdLst>
                  <a:gd name="T0" fmla="*/ 0 w 33"/>
                  <a:gd name="T1" fmla="*/ 0 h 6"/>
                  <a:gd name="T2" fmla="*/ 16 w 33"/>
                  <a:gd name="T3" fmla="*/ 0 h 6"/>
                  <a:gd name="T4" fmla="*/ 15 w 33"/>
                  <a:gd name="T5" fmla="*/ 2 h 6"/>
                  <a:gd name="T6" fmla="*/ 2 w 33"/>
                  <a:gd name="T7" fmla="*/ 2 h 6"/>
                  <a:gd name="T8" fmla="*/ 0 w 33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" h="6">
                    <a:moveTo>
                      <a:pt x="0" y="0"/>
                    </a:moveTo>
                    <a:lnTo>
                      <a:pt x="33" y="0"/>
                    </a:lnTo>
                    <a:lnTo>
                      <a:pt x="30" y="6"/>
                    </a:lnTo>
                    <a:lnTo>
                      <a:pt x="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B3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43" name="Freeform 861">
                <a:extLst>
                  <a:ext uri="{FF2B5EF4-FFF2-40B4-BE49-F238E27FC236}">
                    <a16:creationId xmlns:a16="http://schemas.microsoft.com/office/drawing/2014/main" id="{8E61F98B-8A68-4CA3-9966-065F53EC2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" y="3093"/>
                <a:ext cx="23" cy="50"/>
              </a:xfrm>
              <a:custGeom>
                <a:avLst/>
                <a:gdLst>
                  <a:gd name="T0" fmla="*/ 0 w 47"/>
                  <a:gd name="T1" fmla="*/ 50 h 100"/>
                  <a:gd name="T2" fmla="*/ 23 w 47"/>
                  <a:gd name="T3" fmla="*/ 50 h 100"/>
                  <a:gd name="T4" fmla="*/ 19 w 47"/>
                  <a:gd name="T5" fmla="*/ 44 h 100"/>
                  <a:gd name="T6" fmla="*/ 16 w 47"/>
                  <a:gd name="T7" fmla="*/ 38 h 100"/>
                  <a:gd name="T8" fmla="*/ 14 w 47"/>
                  <a:gd name="T9" fmla="*/ 32 h 100"/>
                  <a:gd name="T10" fmla="*/ 14 w 47"/>
                  <a:gd name="T11" fmla="*/ 26 h 100"/>
                  <a:gd name="T12" fmla="*/ 12 w 47"/>
                  <a:gd name="T13" fmla="*/ 19 h 100"/>
                  <a:gd name="T14" fmla="*/ 12 w 47"/>
                  <a:gd name="T15" fmla="*/ 13 h 100"/>
                  <a:gd name="T16" fmla="*/ 12 w 47"/>
                  <a:gd name="T17" fmla="*/ 7 h 100"/>
                  <a:gd name="T18" fmla="*/ 12 w 47"/>
                  <a:gd name="T19" fmla="*/ 0 h 100"/>
                  <a:gd name="T20" fmla="*/ 11 w 47"/>
                  <a:gd name="T21" fmla="*/ 0 h 100"/>
                  <a:gd name="T22" fmla="*/ 11 w 47"/>
                  <a:gd name="T23" fmla="*/ 7 h 100"/>
                  <a:gd name="T24" fmla="*/ 11 w 47"/>
                  <a:gd name="T25" fmla="*/ 14 h 100"/>
                  <a:gd name="T26" fmla="*/ 10 w 47"/>
                  <a:gd name="T27" fmla="*/ 20 h 100"/>
                  <a:gd name="T28" fmla="*/ 9 w 47"/>
                  <a:gd name="T29" fmla="*/ 27 h 100"/>
                  <a:gd name="T30" fmla="*/ 7 w 47"/>
                  <a:gd name="T31" fmla="*/ 33 h 100"/>
                  <a:gd name="T32" fmla="*/ 6 w 47"/>
                  <a:gd name="T33" fmla="*/ 39 h 100"/>
                  <a:gd name="T34" fmla="*/ 3 w 47"/>
                  <a:gd name="T35" fmla="*/ 44 h 100"/>
                  <a:gd name="T36" fmla="*/ 0 w 47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7" h="100">
                    <a:moveTo>
                      <a:pt x="0" y="100"/>
                    </a:moveTo>
                    <a:lnTo>
                      <a:pt x="47" y="100"/>
                    </a:lnTo>
                    <a:lnTo>
                      <a:pt x="38" y="88"/>
                    </a:lnTo>
                    <a:lnTo>
                      <a:pt x="33" y="76"/>
                    </a:lnTo>
                    <a:lnTo>
                      <a:pt x="29" y="63"/>
                    </a:lnTo>
                    <a:lnTo>
                      <a:pt x="28" y="51"/>
                    </a:lnTo>
                    <a:lnTo>
                      <a:pt x="25" y="37"/>
                    </a:lnTo>
                    <a:lnTo>
                      <a:pt x="25" y="25"/>
                    </a:lnTo>
                    <a:lnTo>
                      <a:pt x="25" y="13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2" y="14"/>
                    </a:lnTo>
                    <a:lnTo>
                      <a:pt x="22" y="28"/>
                    </a:lnTo>
                    <a:lnTo>
                      <a:pt x="21" y="40"/>
                    </a:lnTo>
                    <a:lnTo>
                      <a:pt x="19" y="54"/>
                    </a:lnTo>
                    <a:lnTo>
                      <a:pt x="15" y="65"/>
                    </a:lnTo>
                    <a:lnTo>
                      <a:pt x="12" y="77"/>
                    </a:lnTo>
                    <a:lnTo>
                      <a:pt x="7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C2BD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44" name="Freeform 862">
                <a:extLst>
                  <a:ext uri="{FF2B5EF4-FFF2-40B4-BE49-F238E27FC236}">
                    <a16:creationId xmlns:a16="http://schemas.microsoft.com/office/drawing/2014/main" id="{7C0CC79A-6B02-4DAE-BBCA-F512C366B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5" y="3093"/>
                <a:ext cx="16" cy="50"/>
              </a:xfrm>
              <a:custGeom>
                <a:avLst/>
                <a:gdLst>
                  <a:gd name="T0" fmla="*/ 0 w 33"/>
                  <a:gd name="T1" fmla="*/ 50 h 100"/>
                  <a:gd name="T2" fmla="*/ 16 w 33"/>
                  <a:gd name="T3" fmla="*/ 50 h 100"/>
                  <a:gd name="T4" fmla="*/ 13 w 33"/>
                  <a:gd name="T5" fmla="*/ 44 h 100"/>
                  <a:gd name="T6" fmla="*/ 11 w 33"/>
                  <a:gd name="T7" fmla="*/ 38 h 100"/>
                  <a:gd name="T8" fmla="*/ 9 w 33"/>
                  <a:gd name="T9" fmla="*/ 32 h 100"/>
                  <a:gd name="T10" fmla="*/ 9 w 33"/>
                  <a:gd name="T11" fmla="*/ 26 h 100"/>
                  <a:gd name="T12" fmla="*/ 8 w 33"/>
                  <a:gd name="T13" fmla="*/ 19 h 100"/>
                  <a:gd name="T14" fmla="*/ 8 w 33"/>
                  <a:gd name="T15" fmla="*/ 13 h 100"/>
                  <a:gd name="T16" fmla="*/ 8 w 33"/>
                  <a:gd name="T17" fmla="*/ 7 h 100"/>
                  <a:gd name="T18" fmla="*/ 8 w 33"/>
                  <a:gd name="T19" fmla="*/ 0 h 100"/>
                  <a:gd name="T20" fmla="*/ 8 w 33"/>
                  <a:gd name="T21" fmla="*/ 0 h 100"/>
                  <a:gd name="T22" fmla="*/ 7 w 33"/>
                  <a:gd name="T23" fmla="*/ 7 h 100"/>
                  <a:gd name="T24" fmla="*/ 7 w 33"/>
                  <a:gd name="T25" fmla="*/ 14 h 100"/>
                  <a:gd name="T26" fmla="*/ 7 w 33"/>
                  <a:gd name="T27" fmla="*/ 20 h 100"/>
                  <a:gd name="T28" fmla="*/ 7 w 33"/>
                  <a:gd name="T29" fmla="*/ 27 h 100"/>
                  <a:gd name="T30" fmla="*/ 5 w 33"/>
                  <a:gd name="T31" fmla="*/ 33 h 100"/>
                  <a:gd name="T32" fmla="*/ 4 w 33"/>
                  <a:gd name="T33" fmla="*/ 39 h 100"/>
                  <a:gd name="T34" fmla="*/ 2 w 33"/>
                  <a:gd name="T35" fmla="*/ 44 h 100"/>
                  <a:gd name="T36" fmla="*/ 0 w 33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3" h="100">
                    <a:moveTo>
                      <a:pt x="0" y="100"/>
                    </a:moveTo>
                    <a:lnTo>
                      <a:pt x="33" y="100"/>
                    </a:lnTo>
                    <a:lnTo>
                      <a:pt x="26" y="88"/>
                    </a:lnTo>
                    <a:lnTo>
                      <a:pt x="23" y="76"/>
                    </a:lnTo>
                    <a:lnTo>
                      <a:pt x="19" y="63"/>
                    </a:lnTo>
                    <a:lnTo>
                      <a:pt x="19" y="51"/>
                    </a:lnTo>
                    <a:lnTo>
                      <a:pt x="16" y="37"/>
                    </a:lnTo>
                    <a:lnTo>
                      <a:pt x="16" y="25"/>
                    </a:lnTo>
                    <a:lnTo>
                      <a:pt x="16" y="13"/>
                    </a:lnTo>
                    <a:lnTo>
                      <a:pt x="16" y="0"/>
                    </a:lnTo>
                    <a:lnTo>
                      <a:pt x="15" y="14"/>
                    </a:lnTo>
                    <a:lnTo>
                      <a:pt x="15" y="28"/>
                    </a:lnTo>
                    <a:lnTo>
                      <a:pt x="14" y="40"/>
                    </a:lnTo>
                    <a:lnTo>
                      <a:pt x="14" y="54"/>
                    </a:lnTo>
                    <a:lnTo>
                      <a:pt x="11" y="65"/>
                    </a:lnTo>
                    <a:lnTo>
                      <a:pt x="8" y="77"/>
                    </a:lnTo>
                    <a:lnTo>
                      <a:pt x="4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E8E3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45" name="Freeform 863">
                <a:extLst>
                  <a:ext uri="{FF2B5EF4-FFF2-40B4-BE49-F238E27FC236}">
                    <a16:creationId xmlns:a16="http://schemas.microsoft.com/office/drawing/2014/main" id="{D9B3A86F-9262-4B23-AC87-E820A27FFC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7" y="3262"/>
                <a:ext cx="576" cy="6"/>
              </a:xfrm>
              <a:custGeom>
                <a:avLst/>
                <a:gdLst>
                  <a:gd name="T0" fmla="*/ 1 w 1150"/>
                  <a:gd name="T1" fmla="*/ 0 h 12"/>
                  <a:gd name="T2" fmla="*/ 574 w 1150"/>
                  <a:gd name="T3" fmla="*/ 0 h 12"/>
                  <a:gd name="T4" fmla="*/ 575 w 1150"/>
                  <a:gd name="T5" fmla="*/ 2 h 12"/>
                  <a:gd name="T6" fmla="*/ 576 w 1150"/>
                  <a:gd name="T7" fmla="*/ 6 h 12"/>
                  <a:gd name="T8" fmla="*/ 0 w 1150"/>
                  <a:gd name="T9" fmla="*/ 6 h 12"/>
                  <a:gd name="T10" fmla="*/ 0 w 1150"/>
                  <a:gd name="T11" fmla="*/ 2 h 12"/>
                  <a:gd name="T12" fmla="*/ 1 w 115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50" h="12">
                    <a:moveTo>
                      <a:pt x="2" y="0"/>
                    </a:moveTo>
                    <a:lnTo>
                      <a:pt x="1146" y="0"/>
                    </a:lnTo>
                    <a:lnTo>
                      <a:pt x="1149" y="4"/>
                    </a:lnTo>
                    <a:lnTo>
                      <a:pt x="1150" y="12"/>
                    </a:lnTo>
                    <a:lnTo>
                      <a:pt x="0" y="12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46" name="Freeform 864">
                <a:extLst>
                  <a:ext uri="{FF2B5EF4-FFF2-40B4-BE49-F238E27FC236}">
                    <a16:creationId xmlns:a16="http://schemas.microsoft.com/office/drawing/2014/main" id="{C3644C96-8965-4E26-B4AA-0AEF770E8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8" y="3292"/>
                <a:ext cx="573" cy="5"/>
              </a:xfrm>
              <a:custGeom>
                <a:avLst/>
                <a:gdLst>
                  <a:gd name="T0" fmla="*/ 0 w 1147"/>
                  <a:gd name="T1" fmla="*/ 0 h 11"/>
                  <a:gd name="T2" fmla="*/ 573 w 1147"/>
                  <a:gd name="T3" fmla="*/ 0 h 11"/>
                  <a:gd name="T4" fmla="*/ 573 w 1147"/>
                  <a:gd name="T5" fmla="*/ 3 h 11"/>
                  <a:gd name="T6" fmla="*/ 573 w 1147"/>
                  <a:gd name="T7" fmla="*/ 5 h 11"/>
                  <a:gd name="T8" fmla="*/ 0 w 1147"/>
                  <a:gd name="T9" fmla="*/ 5 h 11"/>
                  <a:gd name="T10" fmla="*/ 0 w 1147"/>
                  <a:gd name="T11" fmla="*/ 3 h 11"/>
                  <a:gd name="T12" fmla="*/ 0 w 1147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47" h="11">
                    <a:moveTo>
                      <a:pt x="0" y="0"/>
                    </a:moveTo>
                    <a:lnTo>
                      <a:pt x="1147" y="0"/>
                    </a:lnTo>
                    <a:lnTo>
                      <a:pt x="1147" y="6"/>
                    </a:lnTo>
                    <a:lnTo>
                      <a:pt x="1147" y="11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47" name="Freeform 865">
                <a:extLst>
                  <a:ext uri="{FF2B5EF4-FFF2-40B4-BE49-F238E27FC236}">
                    <a16:creationId xmlns:a16="http://schemas.microsoft.com/office/drawing/2014/main" id="{D3877ADB-DBB6-4E54-B053-090019EEB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8" y="3295"/>
                <a:ext cx="573" cy="6"/>
              </a:xfrm>
              <a:custGeom>
                <a:avLst/>
                <a:gdLst>
                  <a:gd name="T0" fmla="*/ 0 w 1147"/>
                  <a:gd name="T1" fmla="*/ 0 h 11"/>
                  <a:gd name="T2" fmla="*/ 71 w 1147"/>
                  <a:gd name="T3" fmla="*/ 0 h 11"/>
                  <a:gd name="T4" fmla="*/ 143 w 1147"/>
                  <a:gd name="T5" fmla="*/ 0 h 11"/>
                  <a:gd name="T6" fmla="*/ 215 w 1147"/>
                  <a:gd name="T7" fmla="*/ 0 h 11"/>
                  <a:gd name="T8" fmla="*/ 286 w 1147"/>
                  <a:gd name="T9" fmla="*/ 0 h 11"/>
                  <a:gd name="T10" fmla="*/ 358 w 1147"/>
                  <a:gd name="T11" fmla="*/ 0 h 11"/>
                  <a:gd name="T12" fmla="*/ 429 w 1147"/>
                  <a:gd name="T13" fmla="*/ 0 h 11"/>
                  <a:gd name="T14" fmla="*/ 501 w 1147"/>
                  <a:gd name="T15" fmla="*/ 0 h 11"/>
                  <a:gd name="T16" fmla="*/ 573 w 1147"/>
                  <a:gd name="T17" fmla="*/ 0 h 11"/>
                  <a:gd name="T18" fmla="*/ 572 w 1147"/>
                  <a:gd name="T19" fmla="*/ 3 h 11"/>
                  <a:gd name="T20" fmla="*/ 572 w 1147"/>
                  <a:gd name="T21" fmla="*/ 6 h 11"/>
                  <a:gd name="T22" fmla="*/ 501 w 1147"/>
                  <a:gd name="T23" fmla="*/ 6 h 11"/>
                  <a:gd name="T24" fmla="*/ 429 w 1147"/>
                  <a:gd name="T25" fmla="*/ 6 h 11"/>
                  <a:gd name="T26" fmla="*/ 358 w 1147"/>
                  <a:gd name="T27" fmla="*/ 6 h 11"/>
                  <a:gd name="T28" fmla="*/ 286 w 1147"/>
                  <a:gd name="T29" fmla="*/ 6 h 11"/>
                  <a:gd name="T30" fmla="*/ 215 w 1147"/>
                  <a:gd name="T31" fmla="*/ 6 h 11"/>
                  <a:gd name="T32" fmla="*/ 143 w 1147"/>
                  <a:gd name="T33" fmla="*/ 6 h 11"/>
                  <a:gd name="T34" fmla="*/ 72 w 1147"/>
                  <a:gd name="T35" fmla="*/ 6 h 11"/>
                  <a:gd name="T36" fmla="*/ 0 w 1147"/>
                  <a:gd name="T37" fmla="*/ 6 h 11"/>
                  <a:gd name="T38" fmla="*/ 0 w 1147"/>
                  <a:gd name="T39" fmla="*/ 3 h 11"/>
                  <a:gd name="T40" fmla="*/ 0 w 1147"/>
                  <a:gd name="T41" fmla="*/ 0 h 1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147" h="11">
                    <a:moveTo>
                      <a:pt x="0" y="0"/>
                    </a:moveTo>
                    <a:lnTo>
                      <a:pt x="142" y="0"/>
                    </a:lnTo>
                    <a:lnTo>
                      <a:pt x="286" y="0"/>
                    </a:lnTo>
                    <a:lnTo>
                      <a:pt x="430" y="0"/>
                    </a:lnTo>
                    <a:lnTo>
                      <a:pt x="573" y="0"/>
                    </a:lnTo>
                    <a:lnTo>
                      <a:pt x="716" y="0"/>
                    </a:lnTo>
                    <a:lnTo>
                      <a:pt x="859" y="0"/>
                    </a:lnTo>
                    <a:lnTo>
                      <a:pt x="1003" y="0"/>
                    </a:lnTo>
                    <a:lnTo>
                      <a:pt x="1147" y="0"/>
                    </a:lnTo>
                    <a:lnTo>
                      <a:pt x="1145" y="6"/>
                    </a:lnTo>
                    <a:lnTo>
                      <a:pt x="1145" y="11"/>
                    </a:lnTo>
                    <a:lnTo>
                      <a:pt x="1002" y="11"/>
                    </a:lnTo>
                    <a:lnTo>
                      <a:pt x="858" y="11"/>
                    </a:lnTo>
                    <a:lnTo>
                      <a:pt x="716" y="11"/>
                    </a:lnTo>
                    <a:lnTo>
                      <a:pt x="573" y="11"/>
                    </a:lnTo>
                    <a:lnTo>
                      <a:pt x="430" y="11"/>
                    </a:lnTo>
                    <a:lnTo>
                      <a:pt x="286" y="11"/>
                    </a:lnTo>
                    <a:lnTo>
                      <a:pt x="144" y="11"/>
                    </a:lnTo>
                    <a:lnTo>
                      <a:pt x="1" y="11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48" name="Freeform 866">
                <a:extLst>
                  <a:ext uri="{FF2B5EF4-FFF2-40B4-BE49-F238E27FC236}">
                    <a16:creationId xmlns:a16="http://schemas.microsoft.com/office/drawing/2014/main" id="{BAB1D398-27D6-410E-B9D7-236ABCC25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8" y="3298"/>
                <a:ext cx="573" cy="7"/>
              </a:xfrm>
              <a:custGeom>
                <a:avLst/>
                <a:gdLst>
                  <a:gd name="T0" fmla="*/ 0 w 1147"/>
                  <a:gd name="T1" fmla="*/ 0 h 12"/>
                  <a:gd name="T2" fmla="*/ 71 w 1147"/>
                  <a:gd name="T3" fmla="*/ 0 h 12"/>
                  <a:gd name="T4" fmla="*/ 143 w 1147"/>
                  <a:gd name="T5" fmla="*/ 0 h 12"/>
                  <a:gd name="T6" fmla="*/ 215 w 1147"/>
                  <a:gd name="T7" fmla="*/ 0 h 12"/>
                  <a:gd name="T8" fmla="*/ 286 w 1147"/>
                  <a:gd name="T9" fmla="*/ 0 h 12"/>
                  <a:gd name="T10" fmla="*/ 358 w 1147"/>
                  <a:gd name="T11" fmla="*/ 0 h 12"/>
                  <a:gd name="T12" fmla="*/ 429 w 1147"/>
                  <a:gd name="T13" fmla="*/ 0 h 12"/>
                  <a:gd name="T14" fmla="*/ 501 w 1147"/>
                  <a:gd name="T15" fmla="*/ 0 h 12"/>
                  <a:gd name="T16" fmla="*/ 573 w 1147"/>
                  <a:gd name="T17" fmla="*/ 0 h 12"/>
                  <a:gd name="T18" fmla="*/ 572 w 1147"/>
                  <a:gd name="T19" fmla="*/ 1 h 12"/>
                  <a:gd name="T20" fmla="*/ 572 w 1147"/>
                  <a:gd name="T21" fmla="*/ 2 h 12"/>
                  <a:gd name="T22" fmla="*/ 572 w 1147"/>
                  <a:gd name="T23" fmla="*/ 4 h 12"/>
                  <a:gd name="T24" fmla="*/ 572 w 1147"/>
                  <a:gd name="T25" fmla="*/ 7 h 12"/>
                  <a:gd name="T26" fmla="*/ 500 w 1147"/>
                  <a:gd name="T27" fmla="*/ 7 h 12"/>
                  <a:gd name="T28" fmla="*/ 429 w 1147"/>
                  <a:gd name="T29" fmla="*/ 7 h 12"/>
                  <a:gd name="T30" fmla="*/ 358 w 1147"/>
                  <a:gd name="T31" fmla="*/ 7 h 12"/>
                  <a:gd name="T32" fmla="*/ 286 w 1147"/>
                  <a:gd name="T33" fmla="*/ 7 h 12"/>
                  <a:gd name="T34" fmla="*/ 215 w 1147"/>
                  <a:gd name="T35" fmla="*/ 7 h 12"/>
                  <a:gd name="T36" fmla="*/ 143 w 1147"/>
                  <a:gd name="T37" fmla="*/ 7 h 12"/>
                  <a:gd name="T38" fmla="*/ 72 w 1147"/>
                  <a:gd name="T39" fmla="*/ 7 h 12"/>
                  <a:gd name="T40" fmla="*/ 1 w 1147"/>
                  <a:gd name="T41" fmla="*/ 7 h 12"/>
                  <a:gd name="T42" fmla="*/ 0 w 1147"/>
                  <a:gd name="T43" fmla="*/ 4 h 12"/>
                  <a:gd name="T44" fmla="*/ 0 w 1147"/>
                  <a:gd name="T45" fmla="*/ 2 h 12"/>
                  <a:gd name="T46" fmla="*/ 0 w 1147"/>
                  <a:gd name="T47" fmla="*/ 1 h 12"/>
                  <a:gd name="T48" fmla="*/ 0 w 1147"/>
                  <a:gd name="T49" fmla="*/ 0 h 1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147" h="12">
                    <a:moveTo>
                      <a:pt x="0" y="0"/>
                    </a:moveTo>
                    <a:lnTo>
                      <a:pt x="142" y="0"/>
                    </a:lnTo>
                    <a:lnTo>
                      <a:pt x="286" y="0"/>
                    </a:lnTo>
                    <a:lnTo>
                      <a:pt x="430" y="0"/>
                    </a:lnTo>
                    <a:lnTo>
                      <a:pt x="573" y="0"/>
                    </a:lnTo>
                    <a:lnTo>
                      <a:pt x="716" y="0"/>
                    </a:lnTo>
                    <a:lnTo>
                      <a:pt x="859" y="0"/>
                    </a:lnTo>
                    <a:lnTo>
                      <a:pt x="1003" y="0"/>
                    </a:lnTo>
                    <a:lnTo>
                      <a:pt x="1147" y="0"/>
                    </a:lnTo>
                    <a:lnTo>
                      <a:pt x="1145" y="1"/>
                    </a:lnTo>
                    <a:lnTo>
                      <a:pt x="1145" y="4"/>
                    </a:lnTo>
                    <a:lnTo>
                      <a:pt x="1144" y="7"/>
                    </a:lnTo>
                    <a:lnTo>
                      <a:pt x="1144" y="12"/>
                    </a:lnTo>
                    <a:lnTo>
                      <a:pt x="1000" y="12"/>
                    </a:lnTo>
                    <a:lnTo>
                      <a:pt x="858" y="12"/>
                    </a:lnTo>
                    <a:lnTo>
                      <a:pt x="716" y="12"/>
                    </a:lnTo>
                    <a:lnTo>
                      <a:pt x="573" y="12"/>
                    </a:lnTo>
                    <a:lnTo>
                      <a:pt x="430" y="12"/>
                    </a:lnTo>
                    <a:lnTo>
                      <a:pt x="287" y="12"/>
                    </a:lnTo>
                    <a:lnTo>
                      <a:pt x="145" y="12"/>
                    </a:lnTo>
                    <a:lnTo>
                      <a:pt x="3" y="12"/>
                    </a:lnTo>
                    <a:lnTo>
                      <a:pt x="1" y="7"/>
                    </a:lnTo>
                    <a:lnTo>
                      <a:pt x="1" y="4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0AB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49" name="Freeform 867">
                <a:extLst>
                  <a:ext uri="{FF2B5EF4-FFF2-40B4-BE49-F238E27FC236}">
                    <a16:creationId xmlns:a16="http://schemas.microsoft.com/office/drawing/2014/main" id="{57B19FD1-86B1-4C9E-B06C-04EB3C1B2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9" y="3302"/>
                <a:ext cx="572" cy="6"/>
              </a:xfrm>
              <a:custGeom>
                <a:avLst/>
                <a:gdLst>
                  <a:gd name="T0" fmla="*/ 0 w 1144"/>
                  <a:gd name="T1" fmla="*/ 0 h 12"/>
                  <a:gd name="T2" fmla="*/ 572 w 1144"/>
                  <a:gd name="T3" fmla="*/ 0 h 12"/>
                  <a:gd name="T4" fmla="*/ 572 w 1144"/>
                  <a:gd name="T5" fmla="*/ 3 h 12"/>
                  <a:gd name="T6" fmla="*/ 571 w 1144"/>
                  <a:gd name="T7" fmla="*/ 6 h 12"/>
                  <a:gd name="T8" fmla="*/ 2 w 1144"/>
                  <a:gd name="T9" fmla="*/ 6 h 12"/>
                  <a:gd name="T10" fmla="*/ 0 w 1144"/>
                  <a:gd name="T11" fmla="*/ 3 h 12"/>
                  <a:gd name="T12" fmla="*/ 0 w 1144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44" h="12">
                    <a:moveTo>
                      <a:pt x="0" y="0"/>
                    </a:moveTo>
                    <a:lnTo>
                      <a:pt x="1144" y="0"/>
                    </a:lnTo>
                    <a:lnTo>
                      <a:pt x="1143" y="5"/>
                    </a:lnTo>
                    <a:lnTo>
                      <a:pt x="1141" y="12"/>
                    </a:lnTo>
                    <a:lnTo>
                      <a:pt x="3" y="12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50" name="Freeform 868">
                <a:extLst>
                  <a:ext uri="{FF2B5EF4-FFF2-40B4-BE49-F238E27FC236}">
                    <a16:creationId xmlns:a16="http://schemas.microsoft.com/office/drawing/2014/main" id="{5CD2095B-3699-4C52-8FCD-A780124EB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7" y="3265"/>
                <a:ext cx="576" cy="6"/>
              </a:xfrm>
              <a:custGeom>
                <a:avLst/>
                <a:gdLst>
                  <a:gd name="T0" fmla="*/ 0 w 1150"/>
                  <a:gd name="T1" fmla="*/ 0 h 12"/>
                  <a:gd name="T2" fmla="*/ 72 w 1150"/>
                  <a:gd name="T3" fmla="*/ 0 h 12"/>
                  <a:gd name="T4" fmla="*/ 144 w 1150"/>
                  <a:gd name="T5" fmla="*/ 0 h 12"/>
                  <a:gd name="T6" fmla="*/ 216 w 1150"/>
                  <a:gd name="T7" fmla="*/ 0 h 12"/>
                  <a:gd name="T8" fmla="*/ 287 w 1150"/>
                  <a:gd name="T9" fmla="*/ 0 h 12"/>
                  <a:gd name="T10" fmla="*/ 360 w 1150"/>
                  <a:gd name="T11" fmla="*/ 0 h 12"/>
                  <a:gd name="T12" fmla="*/ 432 w 1150"/>
                  <a:gd name="T13" fmla="*/ 0 h 12"/>
                  <a:gd name="T14" fmla="*/ 503 w 1150"/>
                  <a:gd name="T15" fmla="*/ 0 h 12"/>
                  <a:gd name="T16" fmla="*/ 575 w 1150"/>
                  <a:gd name="T17" fmla="*/ 0 h 12"/>
                  <a:gd name="T18" fmla="*/ 575 w 1150"/>
                  <a:gd name="T19" fmla="*/ 3 h 12"/>
                  <a:gd name="T20" fmla="*/ 576 w 1150"/>
                  <a:gd name="T21" fmla="*/ 6 h 12"/>
                  <a:gd name="T22" fmla="*/ 503 w 1150"/>
                  <a:gd name="T23" fmla="*/ 6 h 12"/>
                  <a:gd name="T24" fmla="*/ 432 w 1150"/>
                  <a:gd name="T25" fmla="*/ 6 h 12"/>
                  <a:gd name="T26" fmla="*/ 360 w 1150"/>
                  <a:gd name="T27" fmla="*/ 6 h 12"/>
                  <a:gd name="T28" fmla="*/ 287 w 1150"/>
                  <a:gd name="T29" fmla="*/ 6 h 12"/>
                  <a:gd name="T30" fmla="*/ 216 w 1150"/>
                  <a:gd name="T31" fmla="*/ 6 h 12"/>
                  <a:gd name="T32" fmla="*/ 144 w 1150"/>
                  <a:gd name="T33" fmla="*/ 6 h 12"/>
                  <a:gd name="T34" fmla="*/ 72 w 1150"/>
                  <a:gd name="T35" fmla="*/ 6 h 12"/>
                  <a:gd name="T36" fmla="*/ 0 w 1150"/>
                  <a:gd name="T37" fmla="*/ 6 h 12"/>
                  <a:gd name="T38" fmla="*/ 0 w 1150"/>
                  <a:gd name="T39" fmla="*/ 3 h 12"/>
                  <a:gd name="T40" fmla="*/ 0 w 1150"/>
                  <a:gd name="T41" fmla="*/ 0 h 1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150" h="12">
                    <a:moveTo>
                      <a:pt x="0" y="0"/>
                    </a:moveTo>
                    <a:lnTo>
                      <a:pt x="143" y="0"/>
                    </a:lnTo>
                    <a:lnTo>
                      <a:pt x="287" y="0"/>
                    </a:lnTo>
                    <a:lnTo>
                      <a:pt x="431" y="0"/>
                    </a:lnTo>
                    <a:lnTo>
                      <a:pt x="574" y="0"/>
                    </a:lnTo>
                    <a:lnTo>
                      <a:pt x="718" y="0"/>
                    </a:lnTo>
                    <a:lnTo>
                      <a:pt x="862" y="0"/>
                    </a:lnTo>
                    <a:lnTo>
                      <a:pt x="1005" y="0"/>
                    </a:lnTo>
                    <a:lnTo>
                      <a:pt x="1149" y="0"/>
                    </a:lnTo>
                    <a:lnTo>
                      <a:pt x="1149" y="5"/>
                    </a:lnTo>
                    <a:lnTo>
                      <a:pt x="1150" y="12"/>
                    </a:lnTo>
                    <a:lnTo>
                      <a:pt x="1005" y="12"/>
                    </a:lnTo>
                    <a:lnTo>
                      <a:pt x="862" y="12"/>
                    </a:lnTo>
                    <a:lnTo>
                      <a:pt x="718" y="12"/>
                    </a:lnTo>
                    <a:lnTo>
                      <a:pt x="574" y="12"/>
                    </a:lnTo>
                    <a:lnTo>
                      <a:pt x="431" y="12"/>
                    </a:lnTo>
                    <a:lnTo>
                      <a:pt x="287" y="12"/>
                    </a:lnTo>
                    <a:lnTo>
                      <a:pt x="143" y="12"/>
                    </a:lnTo>
                    <a:lnTo>
                      <a:pt x="0" y="12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51" name="Freeform 869">
                <a:extLst>
                  <a:ext uri="{FF2B5EF4-FFF2-40B4-BE49-F238E27FC236}">
                    <a16:creationId xmlns:a16="http://schemas.microsoft.com/office/drawing/2014/main" id="{3F436326-7ADE-4596-8A4F-7DAFF4997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7" y="3268"/>
                <a:ext cx="576" cy="6"/>
              </a:xfrm>
              <a:custGeom>
                <a:avLst/>
                <a:gdLst>
                  <a:gd name="T0" fmla="*/ 1 w 1152"/>
                  <a:gd name="T1" fmla="*/ 0 h 11"/>
                  <a:gd name="T2" fmla="*/ 73 w 1152"/>
                  <a:gd name="T3" fmla="*/ 0 h 11"/>
                  <a:gd name="T4" fmla="*/ 145 w 1152"/>
                  <a:gd name="T5" fmla="*/ 0 h 11"/>
                  <a:gd name="T6" fmla="*/ 217 w 1152"/>
                  <a:gd name="T7" fmla="*/ 0 h 11"/>
                  <a:gd name="T8" fmla="*/ 288 w 1152"/>
                  <a:gd name="T9" fmla="*/ 0 h 11"/>
                  <a:gd name="T10" fmla="*/ 360 w 1152"/>
                  <a:gd name="T11" fmla="*/ 0 h 11"/>
                  <a:gd name="T12" fmla="*/ 432 w 1152"/>
                  <a:gd name="T13" fmla="*/ 0 h 11"/>
                  <a:gd name="T14" fmla="*/ 504 w 1152"/>
                  <a:gd name="T15" fmla="*/ 0 h 11"/>
                  <a:gd name="T16" fmla="*/ 576 w 1152"/>
                  <a:gd name="T17" fmla="*/ 0 h 11"/>
                  <a:gd name="T18" fmla="*/ 576 w 1152"/>
                  <a:gd name="T19" fmla="*/ 3 h 11"/>
                  <a:gd name="T20" fmla="*/ 576 w 1152"/>
                  <a:gd name="T21" fmla="*/ 6 h 11"/>
                  <a:gd name="T22" fmla="*/ 504 w 1152"/>
                  <a:gd name="T23" fmla="*/ 6 h 11"/>
                  <a:gd name="T24" fmla="*/ 432 w 1152"/>
                  <a:gd name="T25" fmla="*/ 6 h 11"/>
                  <a:gd name="T26" fmla="*/ 360 w 1152"/>
                  <a:gd name="T27" fmla="*/ 6 h 11"/>
                  <a:gd name="T28" fmla="*/ 288 w 1152"/>
                  <a:gd name="T29" fmla="*/ 6 h 11"/>
                  <a:gd name="T30" fmla="*/ 217 w 1152"/>
                  <a:gd name="T31" fmla="*/ 6 h 11"/>
                  <a:gd name="T32" fmla="*/ 145 w 1152"/>
                  <a:gd name="T33" fmla="*/ 6 h 11"/>
                  <a:gd name="T34" fmla="*/ 73 w 1152"/>
                  <a:gd name="T35" fmla="*/ 6 h 11"/>
                  <a:gd name="T36" fmla="*/ 1 w 1152"/>
                  <a:gd name="T37" fmla="*/ 6 h 11"/>
                  <a:gd name="T38" fmla="*/ 0 w 1152"/>
                  <a:gd name="T39" fmla="*/ 3 h 11"/>
                  <a:gd name="T40" fmla="*/ 1 w 1152"/>
                  <a:gd name="T41" fmla="*/ 0 h 1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152" h="11">
                    <a:moveTo>
                      <a:pt x="2" y="0"/>
                    </a:moveTo>
                    <a:lnTo>
                      <a:pt x="145" y="0"/>
                    </a:lnTo>
                    <a:lnTo>
                      <a:pt x="289" y="0"/>
                    </a:lnTo>
                    <a:lnTo>
                      <a:pt x="433" y="0"/>
                    </a:lnTo>
                    <a:lnTo>
                      <a:pt x="576" y="0"/>
                    </a:lnTo>
                    <a:lnTo>
                      <a:pt x="720" y="0"/>
                    </a:lnTo>
                    <a:lnTo>
                      <a:pt x="864" y="0"/>
                    </a:lnTo>
                    <a:lnTo>
                      <a:pt x="1007" y="0"/>
                    </a:lnTo>
                    <a:lnTo>
                      <a:pt x="1152" y="0"/>
                    </a:lnTo>
                    <a:lnTo>
                      <a:pt x="1152" y="5"/>
                    </a:lnTo>
                    <a:lnTo>
                      <a:pt x="1152" y="11"/>
                    </a:lnTo>
                    <a:lnTo>
                      <a:pt x="1007" y="11"/>
                    </a:lnTo>
                    <a:lnTo>
                      <a:pt x="864" y="11"/>
                    </a:lnTo>
                    <a:lnTo>
                      <a:pt x="720" y="11"/>
                    </a:lnTo>
                    <a:lnTo>
                      <a:pt x="576" y="11"/>
                    </a:lnTo>
                    <a:lnTo>
                      <a:pt x="433" y="11"/>
                    </a:lnTo>
                    <a:lnTo>
                      <a:pt x="289" y="11"/>
                    </a:lnTo>
                    <a:lnTo>
                      <a:pt x="145" y="11"/>
                    </a:lnTo>
                    <a:lnTo>
                      <a:pt x="2" y="11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EDE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52" name="Freeform 870">
                <a:extLst>
                  <a:ext uri="{FF2B5EF4-FFF2-40B4-BE49-F238E27FC236}">
                    <a16:creationId xmlns:a16="http://schemas.microsoft.com/office/drawing/2014/main" id="{59B6A772-73F0-4927-B2C1-737186812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7" y="3271"/>
                <a:ext cx="576" cy="6"/>
              </a:xfrm>
              <a:custGeom>
                <a:avLst/>
                <a:gdLst>
                  <a:gd name="T0" fmla="*/ 0 w 1150"/>
                  <a:gd name="T1" fmla="*/ 0 h 13"/>
                  <a:gd name="T2" fmla="*/ 72 w 1150"/>
                  <a:gd name="T3" fmla="*/ 0 h 13"/>
                  <a:gd name="T4" fmla="*/ 144 w 1150"/>
                  <a:gd name="T5" fmla="*/ 0 h 13"/>
                  <a:gd name="T6" fmla="*/ 216 w 1150"/>
                  <a:gd name="T7" fmla="*/ 0 h 13"/>
                  <a:gd name="T8" fmla="*/ 287 w 1150"/>
                  <a:gd name="T9" fmla="*/ 0 h 13"/>
                  <a:gd name="T10" fmla="*/ 360 w 1150"/>
                  <a:gd name="T11" fmla="*/ 0 h 13"/>
                  <a:gd name="T12" fmla="*/ 432 w 1150"/>
                  <a:gd name="T13" fmla="*/ 0 h 13"/>
                  <a:gd name="T14" fmla="*/ 503 w 1150"/>
                  <a:gd name="T15" fmla="*/ 0 h 13"/>
                  <a:gd name="T16" fmla="*/ 576 w 1150"/>
                  <a:gd name="T17" fmla="*/ 0 h 13"/>
                  <a:gd name="T18" fmla="*/ 575 w 1150"/>
                  <a:gd name="T19" fmla="*/ 3 h 13"/>
                  <a:gd name="T20" fmla="*/ 575 w 1150"/>
                  <a:gd name="T21" fmla="*/ 6 h 13"/>
                  <a:gd name="T22" fmla="*/ 503 w 1150"/>
                  <a:gd name="T23" fmla="*/ 6 h 13"/>
                  <a:gd name="T24" fmla="*/ 432 w 1150"/>
                  <a:gd name="T25" fmla="*/ 6 h 13"/>
                  <a:gd name="T26" fmla="*/ 360 w 1150"/>
                  <a:gd name="T27" fmla="*/ 6 h 13"/>
                  <a:gd name="T28" fmla="*/ 287 w 1150"/>
                  <a:gd name="T29" fmla="*/ 6 h 13"/>
                  <a:gd name="T30" fmla="*/ 216 w 1150"/>
                  <a:gd name="T31" fmla="*/ 6 h 13"/>
                  <a:gd name="T32" fmla="*/ 144 w 1150"/>
                  <a:gd name="T33" fmla="*/ 6 h 13"/>
                  <a:gd name="T34" fmla="*/ 72 w 1150"/>
                  <a:gd name="T35" fmla="*/ 6 h 13"/>
                  <a:gd name="T36" fmla="*/ 0 w 1150"/>
                  <a:gd name="T37" fmla="*/ 6 h 13"/>
                  <a:gd name="T38" fmla="*/ 0 w 1150"/>
                  <a:gd name="T39" fmla="*/ 3 h 13"/>
                  <a:gd name="T40" fmla="*/ 0 w 1150"/>
                  <a:gd name="T41" fmla="*/ 0 h 1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150" h="13">
                    <a:moveTo>
                      <a:pt x="0" y="0"/>
                    </a:moveTo>
                    <a:lnTo>
                      <a:pt x="143" y="0"/>
                    </a:lnTo>
                    <a:lnTo>
                      <a:pt x="287" y="0"/>
                    </a:lnTo>
                    <a:lnTo>
                      <a:pt x="431" y="0"/>
                    </a:lnTo>
                    <a:lnTo>
                      <a:pt x="574" y="0"/>
                    </a:lnTo>
                    <a:lnTo>
                      <a:pt x="718" y="0"/>
                    </a:lnTo>
                    <a:lnTo>
                      <a:pt x="862" y="0"/>
                    </a:lnTo>
                    <a:lnTo>
                      <a:pt x="1005" y="0"/>
                    </a:lnTo>
                    <a:lnTo>
                      <a:pt x="1150" y="0"/>
                    </a:lnTo>
                    <a:lnTo>
                      <a:pt x="1149" y="7"/>
                    </a:lnTo>
                    <a:lnTo>
                      <a:pt x="1149" y="13"/>
                    </a:lnTo>
                    <a:lnTo>
                      <a:pt x="1005" y="13"/>
                    </a:lnTo>
                    <a:lnTo>
                      <a:pt x="862" y="13"/>
                    </a:lnTo>
                    <a:lnTo>
                      <a:pt x="718" y="13"/>
                    </a:lnTo>
                    <a:lnTo>
                      <a:pt x="574" y="13"/>
                    </a:lnTo>
                    <a:lnTo>
                      <a:pt x="431" y="13"/>
                    </a:lnTo>
                    <a:lnTo>
                      <a:pt x="287" y="13"/>
                    </a:lnTo>
                    <a:lnTo>
                      <a:pt x="143" y="13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D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53" name="Freeform 871">
                <a:extLst>
                  <a:ext uri="{FF2B5EF4-FFF2-40B4-BE49-F238E27FC236}">
                    <a16:creationId xmlns:a16="http://schemas.microsoft.com/office/drawing/2014/main" id="{27E76DD9-1441-45B9-AEE8-84B71C2E1B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7" y="3275"/>
                <a:ext cx="576" cy="6"/>
              </a:xfrm>
              <a:custGeom>
                <a:avLst/>
                <a:gdLst>
                  <a:gd name="T0" fmla="*/ 0 w 1150"/>
                  <a:gd name="T1" fmla="*/ 0 h 12"/>
                  <a:gd name="T2" fmla="*/ 72 w 1150"/>
                  <a:gd name="T3" fmla="*/ 0 h 12"/>
                  <a:gd name="T4" fmla="*/ 144 w 1150"/>
                  <a:gd name="T5" fmla="*/ 0 h 12"/>
                  <a:gd name="T6" fmla="*/ 216 w 1150"/>
                  <a:gd name="T7" fmla="*/ 0 h 12"/>
                  <a:gd name="T8" fmla="*/ 287 w 1150"/>
                  <a:gd name="T9" fmla="*/ 0 h 12"/>
                  <a:gd name="T10" fmla="*/ 360 w 1150"/>
                  <a:gd name="T11" fmla="*/ 0 h 12"/>
                  <a:gd name="T12" fmla="*/ 432 w 1150"/>
                  <a:gd name="T13" fmla="*/ 0 h 12"/>
                  <a:gd name="T14" fmla="*/ 503 w 1150"/>
                  <a:gd name="T15" fmla="*/ 0 h 12"/>
                  <a:gd name="T16" fmla="*/ 576 w 1150"/>
                  <a:gd name="T17" fmla="*/ 0 h 12"/>
                  <a:gd name="T18" fmla="*/ 575 w 1150"/>
                  <a:gd name="T19" fmla="*/ 3 h 12"/>
                  <a:gd name="T20" fmla="*/ 575 w 1150"/>
                  <a:gd name="T21" fmla="*/ 5 h 12"/>
                  <a:gd name="T22" fmla="*/ 575 w 1150"/>
                  <a:gd name="T23" fmla="*/ 6 h 12"/>
                  <a:gd name="T24" fmla="*/ 575 w 1150"/>
                  <a:gd name="T25" fmla="*/ 6 h 12"/>
                  <a:gd name="T26" fmla="*/ 503 w 1150"/>
                  <a:gd name="T27" fmla="*/ 6 h 12"/>
                  <a:gd name="T28" fmla="*/ 432 w 1150"/>
                  <a:gd name="T29" fmla="*/ 6 h 12"/>
                  <a:gd name="T30" fmla="*/ 360 w 1150"/>
                  <a:gd name="T31" fmla="*/ 6 h 12"/>
                  <a:gd name="T32" fmla="*/ 287 w 1150"/>
                  <a:gd name="T33" fmla="*/ 6 h 12"/>
                  <a:gd name="T34" fmla="*/ 216 w 1150"/>
                  <a:gd name="T35" fmla="*/ 6 h 12"/>
                  <a:gd name="T36" fmla="*/ 144 w 1150"/>
                  <a:gd name="T37" fmla="*/ 6 h 12"/>
                  <a:gd name="T38" fmla="*/ 72 w 1150"/>
                  <a:gd name="T39" fmla="*/ 6 h 12"/>
                  <a:gd name="T40" fmla="*/ 0 w 1150"/>
                  <a:gd name="T41" fmla="*/ 6 h 12"/>
                  <a:gd name="T42" fmla="*/ 0 w 1150"/>
                  <a:gd name="T43" fmla="*/ 6 h 12"/>
                  <a:gd name="T44" fmla="*/ 0 w 1150"/>
                  <a:gd name="T45" fmla="*/ 5 h 12"/>
                  <a:gd name="T46" fmla="*/ 0 w 1150"/>
                  <a:gd name="T47" fmla="*/ 3 h 12"/>
                  <a:gd name="T48" fmla="*/ 0 w 1150"/>
                  <a:gd name="T49" fmla="*/ 0 h 1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150" h="12">
                    <a:moveTo>
                      <a:pt x="0" y="0"/>
                    </a:moveTo>
                    <a:lnTo>
                      <a:pt x="143" y="0"/>
                    </a:lnTo>
                    <a:lnTo>
                      <a:pt x="287" y="0"/>
                    </a:lnTo>
                    <a:lnTo>
                      <a:pt x="431" y="0"/>
                    </a:lnTo>
                    <a:lnTo>
                      <a:pt x="574" y="0"/>
                    </a:lnTo>
                    <a:lnTo>
                      <a:pt x="718" y="0"/>
                    </a:lnTo>
                    <a:lnTo>
                      <a:pt x="862" y="0"/>
                    </a:lnTo>
                    <a:lnTo>
                      <a:pt x="1005" y="0"/>
                    </a:lnTo>
                    <a:lnTo>
                      <a:pt x="1150" y="0"/>
                    </a:lnTo>
                    <a:lnTo>
                      <a:pt x="1149" y="6"/>
                    </a:lnTo>
                    <a:lnTo>
                      <a:pt x="1149" y="10"/>
                    </a:lnTo>
                    <a:lnTo>
                      <a:pt x="1149" y="11"/>
                    </a:lnTo>
                    <a:lnTo>
                      <a:pt x="1149" y="12"/>
                    </a:lnTo>
                    <a:lnTo>
                      <a:pt x="1005" y="12"/>
                    </a:lnTo>
                    <a:lnTo>
                      <a:pt x="862" y="12"/>
                    </a:lnTo>
                    <a:lnTo>
                      <a:pt x="718" y="12"/>
                    </a:lnTo>
                    <a:lnTo>
                      <a:pt x="574" y="12"/>
                    </a:lnTo>
                    <a:lnTo>
                      <a:pt x="431" y="12"/>
                    </a:lnTo>
                    <a:lnTo>
                      <a:pt x="287" y="12"/>
                    </a:lnTo>
                    <a:lnTo>
                      <a:pt x="143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54" name="Freeform 872">
                <a:extLst>
                  <a:ext uri="{FF2B5EF4-FFF2-40B4-BE49-F238E27FC236}">
                    <a16:creationId xmlns:a16="http://schemas.microsoft.com/office/drawing/2014/main" id="{C4108641-3AA1-41BF-9D59-F5E0ABA73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8" y="3287"/>
                <a:ext cx="573" cy="5"/>
              </a:xfrm>
              <a:custGeom>
                <a:avLst/>
                <a:gdLst>
                  <a:gd name="T0" fmla="*/ 0 w 1147"/>
                  <a:gd name="T1" fmla="*/ 0 h 11"/>
                  <a:gd name="T2" fmla="*/ 71 w 1147"/>
                  <a:gd name="T3" fmla="*/ 0 h 11"/>
                  <a:gd name="T4" fmla="*/ 143 w 1147"/>
                  <a:gd name="T5" fmla="*/ 0 h 11"/>
                  <a:gd name="T6" fmla="*/ 215 w 1147"/>
                  <a:gd name="T7" fmla="*/ 0 h 11"/>
                  <a:gd name="T8" fmla="*/ 286 w 1147"/>
                  <a:gd name="T9" fmla="*/ 0 h 11"/>
                  <a:gd name="T10" fmla="*/ 358 w 1147"/>
                  <a:gd name="T11" fmla="*/ 0 h 11"/>
                  <a:gd name="T12" fmla="*/ 429 w 1147"/>
                  <a:gd name="T13" fmla="*/ 0 h 11"/>
                  <a:gd name="T14" fmla="*/ 501 w 1147"/>
                  <a:gd name="T15" fmla="*/ 0 h 11"/>
                  <a:gd name="T16" fmla="*/ 573 w 1147"/>
                  <a:gd name="T17" fmla="*/ 0 h 11"/>
                  <a:gd name="T18" fmla="*/ 573 w 1147"/>
                  <a:gd name="T19" fmla="*/ 0 h 11"/>
                  <a:gd name="T20" fmla="*/ 573 w 1147"/>
                  <a:gd name="T21" fmla="*/ 2 h 11"/>
                  <a:gd name="T22" fmla="*/ 573 w 1147"/>
                  <a:gd name="T23" fmla="*/ 5 h 11"/>
                  <a:gd name="T24" fmla="*/ 501 w 1147"/>
                  <a:gd name="T25" fmla="*/ 5 h 11"/>
                  <a:gd name="T26" fmla="*/ 429 w 1147"/>
                  <a:gd name="T27" fmla="*/ 5 h 11"/>
                  <a:gd name="T28" fmla="*/ 358 w 1147"/>
                  <a:gd name="T29" fmla="*/ 5 h 11"/>
                  <a:gd name="T30" fmla="*/ 286 w 1147"/>
                  <a:gd name="T31" fmla="*/ 5 h 11"/>
                  <a:gd name="T32" fmla="*/ 215 w 1147"/>
                  <a:gd name="T33" fmla="*/ 5 h 11"/>
                  <a:gd name="T34" fmla="*/ 143 w 1147"/>
                  <a:gd name="T35" fmla="*/ 5 h 11"/>
                  <a:gd name="T36" fmla="*/ 71 w 1147"/>
                  <a:gd name="T37" fmla="*/ 5 h 11"/>
                  <a:gd name="T38" fmla="*/ 0 w 1147"/>
                  <a:gd name="T39" fmla="*/ 5 h 11"/>
                  <a:gd name="T40" fmla="*/ 0 w 1147"/>
                  <a:gd name="T41" fmla="*/ 2 h 11"/>
                  <a:gd name="T42" fmla="*/ 0 w 1147"/>
                  <a:gd name="T43" fmla="*/ 0 h 11"/>
                  <a:gd name="T44" fmla="*/ 0 w 1147"/>
                  <a:gd name="T45" fmla="*/ 0 h 1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147" h="11">
                    <a:moveTo>
                      <a:pt x="0" y="0"/>
                    </a:moveTo>
                    <a:lnTo>
                      <a:pt x="142" y="0"/>
                    </a:lnTo>
                    <a:lnTo>
                      <a:pt x="286" y="0"/>
                    </a:lnTo>
                    <a:lnTo>
                      <a:pt x="430" y="0"/>
                    </a:lnTo>
                    <a:lnTo>
                      <a:pt x="573" y="0"/>
                    </a:lnTo>
                    <a:lnTo>
                      <a:pt x="716" y="0"/>
                    </a:lnTo>
                    <a:lnTo>
                      <a:pt x="859" y="0"/>
                    </a:lnTo>
                    <a:lnTo>
                      <a:pt x="1003" y="0"/>
                    </a:lnTo>
                    <a:lnTo>
                      <a:pt x="1147" y="0"/>
                    </a:lnTo>
                    <a:lnTo>
                      <a:pt x="1147" y="1"/>
                    </a:lnTo>
                    <a:lnTo>
                      <a:pt x="1147" y="5"/>
                    </a:lnTo>
                    <a:lnTo>
                      <a:pt x="1147" y="11"/>
                    </a:lnTo>
                    <a:lnTo>
                      <a:pt x="1003" y="11"/>
                    </a:lnTo>
                    <a:lnTo>
                      <a:pt x="859" y="11"/>
                    </a:lnTo>
                    <a:lnTo>
                      <a:pt x="716" y="11"/>
                    </a:lnTo>
                    <a:lnTo>
                      <a:pt x="573" y="11"/>
                    </a:lnTo>
                    <a:lnTo>
                      <a:pt x="430" y="11"/>
                    </a:lnTo>
                    <a:lnTo>
                      <a:pt x="286" y="11"/>
                    </a:lnTo>
                    <a:lnTo>
                      <a:pt x="142" y="11"/>
                    </a:lnTo>
                    <a:lnTo>
                      <a:pt x="0" y="11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55" name="Freeform 873">
                <a:extLst>
                  <a:ext uri="{FF2B5EF4-FFF2-40B4-BE49-F238E27FC236}">
                    <a16:creationId xmlns:a16="http://schemas.microsoft.com/office/drawing/2014/main" id="{6D4FB64C-7E5D-42F4-8316-323420133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8" y="3282"/>
                <a:ext cx="573" cy="6"/>
              </a:xfrm>
              <a:custGeom>
                <a:avLst/>
                <a:gdLst>
                  <a:gd name="T0" fmla="*/ 0 w 1147"/>
                  <a:gd name="T1" fmla="*/ 0 h 12"/>
                  <a:gd name="T2" fmla="*/ 71 w 1147"/>
                  <a:gd name="T3" fmla="*/ 0 h 12"/>
                  <a:gd name="T4" fmla="*/ 143 w 1147"/>
                  <a:gd name="T5" fmla="*/ 0 h 12"/>
                  <a:gd name="T6" fmla="*/ 215 w 1147"/>
                  <a:gd name="T7" fmla="*/ 0 h 12"/>
                  <a:gd name="T8" fmla="*/ 286 w 1147"/>
                  <a:gd name="T9" fmla="*/ 0 h 12"/>
                  <a:gd name="T10" fmla="*/ 358 w 1147"/>
                  <a:gd name="T11" fmla="*/ 0 h 12"/>
                  <a:gd name="T12" fmla="*/ 429 w 1147"/>
                  <a:gd name="T13" fmla="*/ 0 h 12"/>
                  <a:gd name="T14" fmla="*/ 501 w 1147"/>
                  <a:gd name="T15" fmla="*/ 0 h 12"/>
                  <a:gd name="T16" fmla="*/ 573 w 1147"/>
                  <a:gd name="T17" fmla="*/ 0 h 12"/>
                  <a:gd name="T18" fmla="*/ 573 w 1147"/>
                  <a:gd name="T19" fmla="*/ 2 h 12"/>
                  <a:gd name="T20" fmla="*/ 573 w 1147"/>
                  <a:gd name="T21" fmla="*/ 6 h 12"/>
                  <a:gd name="T22" fmla="*/ 573 w 1147"/>
                  <a:gd name="T23" fmla="*/ 6 h 12"/>
                  <a:gd name="T24" fmla="*/ 501 w 1147"/>
                  <a:gd name="T25" fmla="*/ 6 h 12"/>
                  <a:gd name="T26" fmla="*/ 429 w 1147"/>
                  <a:gd name="T27" fmla="*/ 6 h 12"/>
                  <a:gd name="T28" fmla="*/ 358 w 1147"/>
                  <a:gd name="T29" fmla="*/ 6 h 12"/>
                  <a:gd name="T30" fmla="*/ 286 w 1147"/>
                  <a:gd name="T31" fmla="*/ 6 h 12"/>
                  <a:gd name="T32" fmla="*/ 215 w 1147"/>
                  <a:gd name="T33" fmla="*/ 6 h 12"/>
                  <a:gd name="T34" fmla="*/ 143 w 1147"/>
                  <a:gd name="T35" fmla="*/ 6 h 12"/>
                  <a:gd name="T36" fmla="*/ 71 w 1147"/>
                  <a:gd name="T37" fmla="*/ 6 h 12"/>
                  <a:gd name="T38" fmla="*/ 0 w 1147"/>
                  <a:gd name="T39" fmla="*/ 6 h 12"/>
                  <a:gd name="T40" fmla="*/ 0 w 1147"/>
                  <a:gd name="T41" fmla="*/ 6 h 12"/>
                  <a:gd name="T42" fmla="*/ 0 w 1147"/>
                  <a:gd name="T43" fmla="*/ 2 h 12"/>
                  <a:gd name="T44" fmla="*/ 0 w 1147"/>
                  <a:gd name="T45" fmla="*/ 0 h 1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147" h="12">
                    <a:moveTo>
                      <a:pt x="0" y="0"/>
                    </a:moveTo>
                    <a:lnTo>
                      <a:pt x="142" y="0"/>
                    </a:lnTo>
                    <a:lnTo>
                      <a:pt x="286" y="0"/>
                    </a:lnTo>
                    <a:lnTo>
                      <a:pt x="430" y="0"/>
                    </a:lnTo>
                    <a:lnTo>
                      <a:pt x="573" y="0"/>
                    </a:lnTo>
                    <a:lnTo>
                      <a:pt x="716" y="0"/>
                    </a:lnTo>
                    <a:lnTo>
                      <a:pt x="859" y="0"/>
                    </a:lnTo>
                    <a:lnTo>
                      <a:pt x="1003" y="0"/>
                    </a:lnTo>
                    <a:lnTo>
                      <a:pt x="1147" y="0"/>
                    </a:lnTo>
                    <a:lnTo>
                      <a:pt x="1147" y="4"/>
                    </a:lnTo>
                    <a:lnTo>
                      <a:pt x="1147" y="11"/>
                    </a:lnTo>
                    <a:lnTo>
                      <a:pt x="1147" y="12"/>
                    </a:lnTo>
                    <a:lnTo>
                      <a:pt x="1003" y="12"/>
                    </a:lnTo>
                    <a:lnTo>
                      <a:pt x="859" y="12"/>
                    </a:lnTo>
                    <a:lnTo>
                      <a:pt x="716" y="12"/>
                    </a:lnTo>
                    <a:lnTo>
                      <a:pt x="573" y="12"/>
                    </a:lnTo>
                    <a:lnTo>
                      <a:pt x="430" y="12"/>
                    </a:lnTo>
                    <a:lnTo>
                      <a:pt x="286" y="12"/>
                    </a:lnTo>
                    <a:lnTo>
                      <a:pt x="142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BD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56" name="Freeform 874">
                <a:extLst>
                  <a:ext uri="{FF2B5EF4-FFF2-40B4-BE49-F238E27FC236}">
                    <a16:creationId xmlns:a16="http://schemas.microsoft.com/office/drawing/2014/main" id="{BF1B0C19-292E-46BD-83CF-2FDFDB5B7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7" y="3278"/>
                <a:ext cx="575" cy="5"/>
              </a:xfrm>
              <a:custGeom>
                <a:avLst/>
                <a:gdLst>
                  <a:gd name="T0" fmla="*/ 0 w 1149"/>
                  <a:gd name="T1" fmla="*/ 0 h 11"/>
                  <a:gd name="T2" fmla="*/ 575 w 1149"/>
                  <a:gd name="T3" fmla="*/ 0 h 11"/>
                  <a:gd name="T4" fmla="*/ 575 w 1149"/>
                  <a:gd name="T5" fmla="*/ 0 h 11"/>
                  <a:gd name="T6" fmla="*/ 575 w 1149"/>
                  <a:gd name="T7" fmla="*/ 1 h 11"/>
                  <a:gd name="T8" fmla="*/ 574 w 1149"/>
                  <a:gd name="T9" fmla="*/ 2 h 11"/>
                  <a:gd name="T10" fmla="*/ 574 w 1149"/>
                  <a:gd name="T11" fmla="*/ 5 h 11"/>
                  <a:gd name="T12" fmla="*/ 1 w 1149"/>
                  <a:gd name="T13" fmla="*/ 5 h 11"/>
                  <a:gd name="T14" fmla="*/ 0 w 1149"/>
                  <a:gd name="T15" fmla="*/ 2 h 11"/>
                  <a:gd name="T16" fmla="*/ 0 w 1149"/>
                  <a:gd name="T17" fmla="*/ 1 h 11"/>
                  <a:gd name="T18" fmla="*/ 0 w 1149"/>
                  <a:gd name="T19" fmla="*/ 0 h 11"/>
                  <a:gd name="T20" fmla="*/ 0 w 1149"/>
                  <a:gd name="T21" fmla="*/ 0 h 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149" h="11">
                    <a:moveTo>
                      <a:pt x="0" y="0"/>
                    </a:moveTo>
                    <a:lnTo>
                      <a:pt x="1149" y="0"/>
                    </a:lnTo>
                    <a:lnTo>
                      <a:pt x="1149" y="1"/>
                    </a:lnTo>
                    <a:lnTo>
                      <a:pt x="1149" y="3"/>
                    </a:lnTo>
                    <a:lnTo>
                      <a:pt x="1148" y="5"/>
                    </a:lnTo>
                    <a:lnTo>
                      <a:pt x="1148" y="11"/>
                    </a:lnTo>
                    <a:lnTo>
                      <a:pt x="1" y="11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B3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57" name="Rectangle 875">
                <a:extLst>
                  <a:ext uri="{FF2B5EF4-FFF2-40B4-BE49-F238E27FC236}">
                    <a16:creationId xmlns:a16="http://schemas.microsoft.com/office/drawing/2014/main" id="{A29CC35D-E74E-4414-8B8C-A653CAAFB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2" y="3463"/>
                <a:ext cx="1014" cy="215"/>
              </a:xfrm>
              <a:prstGeom prst="rect">
                <a:avLst/>
              </a:prstGeom>
              <a:solidFill>
                <a:srgbClr val="B0AB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58" name="Rectangle 876">
                <a:extLst>
                  <a:ext uri="{FF2B5EF4-FFF2-40B4-BE49-F238E27FC236}">
                    <a16:creationId xmlns:a16="http://schemas.microsoft.com/office/drawing/2014/main" id="{167840B5-7CA3-4C14-87A6-4EDFE5227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6" y="3502"/>
                <a:ext cx="966" cy="170"/>
              </a:xfrm>
              <a:prstGeom prst="rect">
                <a:avLst/>
              </a:prstGeom>
              <a:solidFill>
                <a:srgbClr val="D4C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59" name="Freeform 877">
                <a:extLst>
                  <a:ext uri="{FF2B5EF4-FFF2-40B4-BE49-F238E27FC236}">
                    <a16:creationId xmlns:a16="http://schemas.microsoft.com/office/drawing/2014/main" id="{B318D5F1-1048-4827-B590-931F4C846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6" y="3374"/>
                <a:ext cx="99" cy="57"/>
              </a:xfrm>
              <a:custGeom>
                <a:avLst/>
                <a:gdLst>
                  <a:gd name="T0" fmla="*/ 99 w 200"/>
                  <a:gd name="T1" fmla="*/ 0 h 113"/>
                  <a:gd name="T2" fmla="*/ 0 w 200"/>
                  <a:gd name="T3" fmla="*/ 57 h 113"/>
                  <a:gd name="T4" fmla="*/ 99 w 200"/>
                  <a:gd name="T5" fmla="*/ 57 h 113"/>
                  <a:gd name="T6" fmla="*/ 99 w 200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0" h="113">
                    <a:moveTo>
                      <a:pt x="200" y="0"/>
                    </a:moveTo>
                    <a:lnTo>
                      <a:pt x="0" y="113"/>
                    </a:lnTo>
                    <a:lnTo>
                      <a:pt x="200" y="113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FFF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60" name="Freeform 878">
                <a:extLst>
                  <a:ext uri="{FF2B5EF4-FFF2-40B4-BE49-F238E27FC236}">
                    <a16:creationId xmlns:a16="http://schemas.microsoft.com/office/drawing/2014/main" id="{DB005C6F-9A2C-4F93-82D8-353B69B12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7" y="3378"/>
                <a:ext cx="91" cy="53"/>
              </a:xfrm>
              <a:custGeom>
                <a:avLst/>
                <a:gdLst>
                  <a:gd name="T0" fmla="*/ 91 w 182"/>
                  <a:gd name="T1" fmla="*/ 0 h 105"/>
                  <a:gd name="T2" fmla="*/ 0 w 182"/>
                  <a:gd name="T3" fmla="*/ 53 h 105"/>
                  <a:gd name="T4" fmla="*/ 91 w 182"/>
                  <a:gd name="T5" fmla="*/ 53 h 105"/>
                  <a:gd name="T6" fmla="*/ 91 w 182"/>
                  <a:gd name="T7" fmla="*/ 0 h 10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2" h="105">
                    <a:moveTo>
                      <a:pt x="182" y="0"/>
                    </a:moveTo>
                    <a:lnTo>
                      <a:pt x="0" y="105"/>
                    </a:lnTo>
                    <a:lnTo>
                      <a:pt x="182" y="105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E6E0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61" name="Rectangle 879">
                <a:extLst>
                  <a:ext uri="{FF2B5EF4-FFF2-40B4-BE49-F238E27FC236}">
                    <a16:creationId xmlns:a16="http://schemas.microsoft.com/office/drawing/2014/main" id="{E6FAF5AB-A6CB-4D2F-8724-B0A4635D1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5" y="3359"/>
                <a:ext cx="54" cy="72"/>
              </a:xfrm>
              <a:prstGeom prst="rect">
                <a:avLst/>
              </a:pr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62" name="Rectangle 880">
                <a:extLst>
                  <a:ext uri="{FF2B5EF4-FFF2-40B4-BE49-F238E27FC236}">
                    <a16:creationId xmlns:a16="http://schemas.microsoft.com/office/drawing/2014/main" id="{892B62A0-435C-4463-A6D3-E9822688F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4" y="3359"/>
                <a:ext cx="37" cy="72"/>
              </a:xfrm>
              <a:prstGeom prst="rect">
                <a:avLst/>
              </a:prstGeom>
              <a:solidFill>
                <a:srgbClr val="F0E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63" name="Rectangle 881">
                <a:extLst>
                  <a:ext uri="{FF2B5EF4-FFF2-40B4-BE49-F238E27FC236}">
                    <a16:creationId xmlns:a16="http://schemas.microsoft.com/office/drawing/2014/main" id="{2DE32AB3-0EC3-4FD6-81CF-191EAD8AA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9" y="3348"/>
                <a:ext cx="67" cy="7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64" name="Rectangle 882">
                <a:extLst>
                  <a:ext uri="{FF2B5EF4-FFF2-40B4-BE49-F238E27FC236}">
                    <a16:creationId xmlns:a16="http://schemas.microsoft.com/office/drawing/2014/main" id="{E771610C-DBF3-49FE-B606-760AEA6EA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3348"/>
                <a:ext cx="45" cy="7"/>
              </a:xfrm>
              <a:prstGeom prst="rect">
                <a:avLst/>
              </a:prstGeom>
              <a:solidFill>
                <a:srgbClr val="FAF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65" name="Freeform 883">
                <a:extLst>
                  <a:ext uri="{FF2B5EF4-FFF2-40B4-BE49-F238E27FC236}">
                    <a16:creationId xmlns:a16="http://schemas.microsoft.com/office/drawing/2014/main" id="{B1E9DA1B-859E-4FDB-BFDA-348DCF879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9" y="3353"/>
                <a:ext cx="67" cy="6"/>
              </a:xfrm>
              <a:custGeom>
                <a:avLst/>
                <a:gdLst>
                  <a:gd name="T0" fmla="*/ 0 w 134"/>
                  <a:gd name="T1" fmla="*/ 0 h 13"/>
                  <a:gd name="T2" fmla="*/ 67 w 134"/>
                  <a:gd name="T3" fmla="*/ 0 h 13"/>
                  <a:gd name="T4" fmla="*/ 61 w 134"/>
                  <a:gd name="T5" fmla="*/ 6 h 13"/>
                  <a:gd name="T6" fmla="*/ 7 w 134"/>
                  <a:gd name="T7" fmla="*/ 6 h 13"/>
                  <a:gd name="T8" fmla="*/ 0 w 134"/>
                  <a:gd name="T9" fmla="*/ 0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" h="13">
                    <a:moveTo>
                      <a:pt x="0" y="0"/>
                    </a:moveTo>
                    <a:lnTo>
                      <a:pt x="134" y="0"/>
                    </a:lnTo>
                    <a:lnTo>
                      <a:pt x="121" y="13"/>
                    </a:lnTo>
                    <a:lnTo>
                      <a:pt x="14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0AB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66" name="Freeform 884">
                <a:extLst>
                  <a:ext uri="{FF2B5EF4-FFF2-40B4-BE49-F238E27FC236}">
                    <a16:creationId xmlns:a16="http://schemas.microsoft.com/office/drawing/2014/main" id="{06692EDF-6B91-4C2D-9CAE-703BF5F27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" y="3353"/>
                <a:ext cx="46" cy="6"/>
              </a:xfrm>
              <a:custGeom>
                <a:avLst/>
                <a:gdLst>
                  <a:gd name="T0" fmla="*/ 0 w 93"/>
                  <a:gd name="T1" fmla="*/ 0 h 13"/>
                  <a:gd name="T2" fmla="*/ 46 w 93"/>
                  <a:gd name="T3" fmla="*/ 0 h 13"/>
                  <a:gd name="T4" fmla="*/ 41 w 93"/>
                  <a:gd name="T5" fmla="*/ 6 h 13"/>
                  <a:gd name="T6" fmla="*/ 4 w 93"/>
                  <a:gd name="T7" fmla="*/ 6 h 13"/>
                  <a:gd name="T8" fmla="*/ 0 w 93"/>
                  <a:gd name="T9" fmla="*/ 0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" h="13">
                    <a:moveTo>
                      <a:pt x="0" y="0"/>
                    </a:moveTo>
                    <a:lnTo>
                      <a:pt x="93" y="0"/>
                    </a:lnTo>
                    <a:lnTo>
                      <a:pt x="83" y="13"/>
                    </a:lnTo>
                    <a:lnTo>
                      <a:pt x="9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67" name="Freeform 885">
                <a:extLst>
                  <a:ext uri="{FF2B5EF4-FFF2-40B4-BE49-F238E27FC236}">
                    <a16:creationId xmlns:a16="http://schemas.microsoft.com/office/drawing/2014/main" id="{5CFBA4FA-DB6F-44D2-8DD2-8D2DEBBFA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3310"/>
                <a:ext cx="64" cy="38"/>
              </a:xfrm>
              <a:custGeom>
                <a:avLst/>
                <a:gdLst>
                  <a:gd name="T0" fmla="*/ 0 w 129"/>
                  <a:gd name="T1" fmla="*/ 38 h 77"/>
                  <a:gd name="T2" fmla="*/ 64 w 129"/>
                  <a:gd name="T3" fmla="*/ 38 h 77"/>
                  <a:gd name="T4" fmla="*/ 59 w 129"/>
                  <a:gd name="T5" fmla="*/ 33 h 77"/>
                  <a:gd name="T6" fmla="*/ 55 w 129"/>
                  <a:gd name="T7" fmla="*/ 29 h 77"/>
                  <a:gd name="T8" fmla="*/ 51 w 129"/>
                  <a:gd name="T9" fmla="*/ 24 h 77"/>
                  <a:gd name="T10" fmla="*/ 49 w 129"/>
                  <a:gd name="T11" fmla="*/ 20 h 77"/>
                  <a:gd name="T12" fmla="*/ 46 w 129"/>
                  <a:gd name="T13" fmla="*/ 14 h 77"/>
                  <a:gd name="T14" fmla="*/ 44 w 129"/>
                  <a:gd name="T15" fmla="*/ 9 h 77"/>
                  <a:gd name="T16" fmla="*/ 42 w 129"/>
                  <a:gd name="T17" fmla="*/ 5 h 77"/>
                  <a:gd name="T18" fmla="*/ 41 w 129"/>
                  <a:gd name="T19" fmla="*/ 0 h 77"/>
                  <a:gd name="T20" fmla="*/ 22 w 129"/>
                  <a:gd name="T21" fmla="*/ 0 h 77"/>
                  <a:gd name="T22" fmla="*/ 21 w 129"/>
                  <a:gd name="T23" fmla="*/ 5 h 77"/>
                  <a:gd name="T24" fmla="*/ 20 w 129"/>
                  <a:gd name="T25" fmla="*/ 10 h 77"/>
                  <a:gd name="T26" fmla="*/ 17 w 129"/>
                  <a:gd name="T27" fmla="*/ 15 h 77"/>
                  <a:gd name="T28" fmla="*/ 15 w 129"/>
                  <a:gd name="T29" fmla="*/ 20 h 77"/>
                  <a:gd name="T30" fmla="*/ 12 w 129"/>
                  <a:gd name="T31" fmla="*/ 24 h 77"/>
                  <a:gd name="T32" fmla="*/ 9 w 129"/>
                  <a:gd name="T33" fmla="*/ 29 h 77"/>
                  <a:gd name="T34" fmla="*/ 4 w 129"/>
                  <a:gd name="T35" fmla="*/ 33 h 77"/>
                  <a:gd name="T36" fmla="*/ 0 w 129"/>
                  <a:gd name="T37" fmla="*/ 38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9" h="77">
                    <a:moveTo>
                      <a:pt x="0" y="77"/>
                    </a:moveTo>
                    <a:lnTo>
                      <a:pt x="129" y="77"/>
                    </a:lnTo>
                    <a:lnTo>
                      <a:pt x="119" y="67"/>
                    </a:lnTo>
                    <a:lnTo>
                      <a:pt x="111" y="58"/>
                    </a:lnTo>
                    <a:lnTo>
                      <a:pt x="103" y="48"/>
                    </a:lnTo>
                    <a:lnTo>
                      <a:pt x="98" y="40"/>
                    </a:lnTo>
                    <a:lnTo>
                      <a:pt x="92" y="29"/>
                    </a:lnTo>
                    <a:lnTo>
                      <a:pt x="89" y="19"/>
                    </a:lnTo>
                    <a:lnTo>
                      <a:pt x="85" y="10"/>
                    </a:lnTo>
                    <a:lnTo>
                      <a:pt x="83" y="0"/>
                    </a:lnTo>
                    <a:lnTo>
                      <a:pt x="45" y="0"/>
                    </a:lnTo>
                    <a:lnTo>
                      <a:pt x="42" y="10"/>
                    </a:lnTo>
                    <a:lnTo>
                      <a:pt x="40" y="21"/>
                    </a:lnTo>
                    <a:lnTo>
                      <a:pt x="35" y="30"/>
                    </a:lnTo>
                    <a:lnTo>
                      <a:pt x="31" y="41"/>
                    </a:lnTo>
                    <a:lnTo>
                      <a:pt x="25" y="49"/>
                    </a:lnTo>
                    <a:lnTo>
                      <a:pt x="18" y="59"/>
                    </a:lnTo>
                    <a:lnTo>
                      <a:pt x="8" y="6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E3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68" name="Freeform 886">
                <a:extLst>
                  <a:ext uri="{FF2B5EF4-FFF2-40B4-BE49-F238E27FC236}">
                    <a16:creationId xmlns:a16="http://schemas.microsoft.com/office/drawing/2014/main" id="{06856084-1610-4BCC-98B8-D1BF1DBAC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" y="3311"/>
                <a:ext cx="46" cy="37"/>
              </a:xfrm>
              <a:custGeom>
                <a:avLst/>
                <a:gdLst>
                  <a:gd name="T0" fmla="*/ 0 w 93"/>
                  <a:gd name="T1" fmla="*/ 37 h 74"/>
                  <a:gd name="T2" fmla="*/ 46 w 93"/>
                  <a:gd name="T3" fmla="*/ 37 h 74"/>
                  <a:gd name="T4" fmla="*/ 42 w 93"/>
                  <a:gd name="T5" fmla="*/ 32 h 74"/>
                  <a:gd name="T6" fmla="*/ 39 w 93"/>
                  <a:gd name="T7" fmla="*/ 28 h 74"/>
                  <a:gd name="T8" fmla="*/ 37 w 93"/>
                  <a:gd name="T9" fmla="*/ 23 h 74"/>
                  <a:gd name="T10" fmla="*/ 35 w 93"/>
                  <a:gd name="T11" fmla="*/ 19 h 74"/>
                  <a:gd name="T12" fmla="*/ 33 w 93"/>
                  <a:gd name="T13" fmla="*/ 14 h 74"/>
                  <a:gd name="T14" fmla="*/ 31 w 93"/>
                  <a:gd name="T15" fmla="*/ 9 h 74"/>
                  <a:gd name="T16" fmla="*/ 30 w 93"/>
                  <a:gd name="T17" fmla="*/ 4 h 74"/>
                  <a:gd name="T18" fmla="*/ 30 w 93"/>
                  <a:gd name="T19" fmla="*/ 0 h 74"/>
                  <a:gd name="T20" fmla="*/ 16 w 93"/>
                  <a:gd name="T21" fmla="*/ 0 h 74"/>
                  <a:gd name="T22" fmla="*/ 15 w 93"/>
                  <a:gd name="T23" fmla="*/ 5 h 74"/>
                  <a:gd name="T24" fmla="*/ 14 w 93"/>
                  <a:gd name="T25" fmla="*/ 10 h 74"/>
                  <a:gd name="T26" fmla="*/ 12 w 93"/>
                  <a:gd name="T27" fmla="*/ 15 h 74"/>
                  <a:gd name="T28" fmla="*/ 11 w 93"/>
                  <a:gd name="T29" fmla="*/ 20 h 74"/>
                  <a:gd name="T30" fmla="*/ 8 w 93"/>
                  <a:gd name="T31" fmla="*/ 24 h 74"/>
                  <a:gd name="T32" fmla="*/ 6 w 93"/>
                  <a:gd name="T33" fmla="*/ 28 h 74"/>
                  <a:gd name="T34" fmla="*/ 2 w 93"/>
                  <a:gd name="T35" fmla="*/ 32 h 74"/>
                  <a:gd name="T36" fmla="*/ 0 w 93"/>
                  <a:gd name="T37" fmla="*/ 37 h 7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3" h="74">
                    <a:moveTo>
                      <a:pt x="0" y="74"/>
                    </a:moveTo>
                    <a:lnTo>
                      <a:pt x="93" y="74"/>
                    </a:lnTo>
                    <a:lnTo>
                      <a:pt x="85" y="64"/>
                    </a:lnTo>
                    <a:lnTo>
                      <a:pt x="79" y="55"/>
                    </a:lnTo>
                    <a:lnTo>
                      <a:pt x="75" y="45"/>
                    </a:lnTo>
                    <a:lnTo>
                      <a:pt x="71" y="37"/>
                    </a:lnTo>
                    <a:lnTo>
                      <a:pt x="67" y="27"/>
                    </a:lnTo>
                    <a:lnTo>
                      <a:pt x="63" y="18"/>
                    </a:lnTo>
                    <a:lnTo>
                      <a:pt x="60" y="8"/>
                    </a:lnTo>
                    <a:lnTo>
                      <a:pt x="60" y="0"/>
                    </a:lnTo>
                    <a:lnTo>
                      <a:pt x="33" y="0"/>
                    </a:lnTo>
                    <a:lnTo>
                      <a:pt x="30" y="10"/>
                    </a:lnTo>
                    <a:lnTo>
                      <a:pt x="28" y="19"/>
                    </a:lnTo>
                    <a:lnTo>
                      <a:pt x="24" y="29"/>
                    </a:lnTo>
                    <a:lnTo>
                      <a:pt x="22" y="40"/>
                    </a:lnTo>
                    <a:lnTo>
                      <a:pt x="16" y="48"/>
                    </a:lnTo>
                    <a:lnTo>
                      <a:pt x="12" y="56"/>
                    </a:lnTo>
                    <a:lnTo>
                      <a:pt x="5" y="6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FFF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69" name="Rectangle 887">
                <a:extLst>
                  <a:ext uri="{FF2B5EF4-FFF2-40B4-BE49-F238E27FC236}">
                    <a16:creationId xmlns:a16="http://schemas.microsoft.com/office/drawing/2014/main" id="{140D7C84-85C1-44CA-9A65-1A6D88E7A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0" y="3306"/>
                <a:ext cx="24" cy="3"/>
              </a:xfrm>
              <a:prstGeom prst="rect">
                <a:avLst/>
              </a:prstGeom>
              <a:solidFill>
                <a:srgbClr val="B0AB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70" name="Rectangle 888">
                <a:extLst>
                  <a:ext uri="{FF2B5EF4-FFF2-40B4-BE49-F238E27FC236}">
                    <a16:creationId xmlns:a16="http://schemas.microsoft.com/office/drawing/2014/main" id="{F65B47DA-5C49-4B9A-82C2-3092800D1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5" y="3306"/>
                <a:ext cx="15" cy="3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71" name="Freeform 889">
                <a:extLst>
                  <a:ext uri="{FF2B5EF4-FFF2-40B4-BE49-F238E27FC236}">
                    <a16:creationId xmlns:a16="http://schemas.microsoft.com/office/drawing/2014/main" id="{D9B113CC-0171-47BD-B890-218DDD98A9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0" y="3309"/>
                <a:ext cx="24" cy="2"/>
              </a:xfrm>
              <a:custGeom>
                <a:avLst/>
                <a:gdLst>
                  <a:gd name="T0" fmla="*/ 0 w 46"/>
                  <a:gd name="T1" fmla="*/ 0 h 6"/>
                  <a:gd name="T2" fmla="*/ 24 w 46"/>
                  <a:gd name="T3" fmla="*/ 0 h 6"/>
                  <a:gd name="T4" fmla="*/ 22 w 46"/>
                  <a:gd name="T5" fmla="*/ 2 h 6"/>
                  <a:gd name="T6" fmla="*/ 2 w 46"/>
                  <a:gd name="T7" fmla="*/ 2 h 6"/>
                  <a:gd name="T8" fmla="*/ 0 w 46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6" h="6">
                    <a:moveTo>
                      <a:pt x="0" y="0"/>
                    </a:moveTo>
                    <a:lnTo>
                      <a:pt x="46" y="0"/>
                    </a:lnTo>
                    <a:lnTo>
                      <a:pt x="42" y="6"/>
                    </a:lnTo>
                    <a:lnTo>
                      <a:pt x="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A85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72" name="Freeform 890">
                <a:extLst>
                  <a:ext uri="{FF2B5EF4-FFF2-40B4-BE49-F238E27FC236}">
                    <a16:creationId xmlns:a16="http://schemas.microsoft.com/office/drawing/2014/main" id="{4E3D7BD3-383D-4712-A33A-27A92BA5F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" y="3309"/>
                <a:ext cx="16" cy="2"/>
              </a:xfrm>
              <a:custGeom>
                <a:avLst/>
                <a:gdLst>
                  <a:gd name="T0" fmla="*/ 0 w 33"/>
                  <a:gd name="T1" fmla="*/ 0 h 6"/>
                  <a:gd name="T2" fmla="*/ 16 w 33"/>
                  <a:gd name="T3" fmla="*/ 0 h 6"/>
                  <a:gd name="T4" fmla="*/ 14 w 33"/>
                  <a:gd name="T5" fmla="*/ 2 h 6"/>
                  <a:gd name="T6" fmla="*/ 1 w 33"/>
                  <a:gd name="T7" fmla="*/ 2 h 6"/>
                  <a:gd name="T8" fmla="*/ 0 w 33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" h="6">
                    <a:moveTo>
                      <a:pt x="0" y="0"/>
                    </a:moveTo>
                    <a:lnTo>
                      <a:pt x="33" y="0"/>
                    </a:lnTo>
                    <a:lnTo>
                      <a:pt x="29" y="6"/>
                    </a:lnTo>
                    <a:lnTo>
                      <a:pt x="3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0AB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73" name="Freeform 891">
                <a:extLst>
                  <a:ext uri="{FF2B5EF4-FFF2-40B4-BE49-F238E27FC236}">
                    <a16:creationId xmlns:a16="http://schemas.microsoft.com/office/drawing/2014/main" id="{91EDD225-42C5-4544-9A10-B0A1D0F85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0" y="3257"/>
                <a:ext cx="24" cy="50"/>
              </a:xfrm>
              <a:custGeom>
                <a:avLst/>
                <a:gdLst>
                  <a:gd name="T0" fmla="*/ 0 w 46"/>
                  <a:gd name="T1" fmla="*/ 50 h 99"/>
                  <a:gd name="T2" fmla="*/ 24 w 46"/>
                  <a:gd name="T3" fmla="*/ 50 h 99"/>
                  <a:gd name="T4" fmla="*/ 20 w 46"/>
                  <a:gd name="T5" fmla="*/ 44 h 99"/>
                  <a:gd name="T6" fmla="*/ 17 w 46"/>
                  <a:gd name="T7" fmla="*/ 38 h 99"/>
                  <a:gd name="T8" fmla="*/ 15 w 46"/>
                  <a:gd name="T9" fmla="*/ 31 h 99"/>
                  <a:gd name="T10" fmla="*/ 14 w 46"/>
                  <a:gd name="T11" fmla="*/ 25 h 99"/>
                  <a:gd name="T12" fmla="*/ 13 w 46"/>
                  <a:gd name="T13" fmla="*/ 18 h 99"/>
                  <a:gd name="T14" fmla="*/ 13 w 46"/>
                  <a:gd name="T15" fmla="*/ 12 h 99"/>
                  <a:gd name="T16" fmla="*/ 13 w 46"/>
                  <a:gd name="T17" fmla="*/ 6 h 99"/>
                  <a:gd name="T18" fmla="*/ 13 w 46"/>
                  <a:gd name="T19" fmla="*/ 0 h 99"/>
                  <a:gd name="T20" fmla="*/ 12 w 46"/>
                  <a:gd name="T21" fmla="*/ 0 h 99"/>
                  <a:gd name="T22" fmla="*/ 11 w 46"/>
                  <a:gd name="T23" fmla="*/ 6 h 99"/>
                  <a:gd name="T24" fmla="*/ 10 w 46"/>
                  <a:gd name="T25" fmla="*/ 13 h 99"/>
                  <a:gd name="T26" fmla="*/ 10 w 46"/>
                  <a:gd name="T27" fmla="*/ 19 h 99"/>
                  <a:gd name="T28" fmla="*/ 10 w 46"/>
                  <a:gd name="T29" fmla="*/ 26 h 99"/>
                  <a:gd name="T30" fmla="*/ 8 w 46"/>
                  <a:gd name="T31" fmla="*/ 32 h 99"/>
                  <a:gd name="T32" fmla="*/ 6 w 46"/>
                  <a:gd name="T33" fmla="*/ 38 h 99"/>
                  <a:gd name="T34" fmla="*/ 4 w 46"/>
                  <a:gd name="T35" fmla="*/ 44 h 99"/>
                  <a:gd name="T36" fmla="*/ 0 w 46"/>
                  <a:gd name="T37" fmla="*/ 50 h 9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6" h="99">
                    <a:moveTo>
                      <a:pt x="0" y="99"/>
                    </a:moveTo>
                    <a:lnTo>
                      <a:pt x="46" y="99"/>
                    </a:lnTo>
                    <a:lnTo>
                      <a:pt x="38" y="87"/>
                    </a:lnTo>
                    <a:lnTo>
                      <a:pt x="33" y="75"/>
                    </a:lnTo>
                    <a:lnTo>
                      <a:pt x="29" y="62"/>
                    </a:lnTo>
                    <a:lnTo>
                      <a:pt x="27" y="50"/>
                    </a:lnTo>
                    <a:lnTo>
                      <a:pt x="25" y="36"/>
                    </a:lnTo>
                    <a:lnTo>
                      <a:pt x="25" y="24"/>
                    </a:lnTo>
                    <a:lnTo>
                      <a:pt x="25" y="12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2" y="12"/>
                    </a:lnTo>
                    <a:lnTo>
                      <a:pt x="20" y="26"/>
                    </a:lnTo>
                    <a:lnTo>
                      <a:pt x="19" y="38"/>
                    </a:lnTo>
                    <a:lnTo>
                      <a:pt x="19" y="52"/>
                    </a:lnTo>
                    <a:lnTo>
                      <a:pt x="15" y="64"/>
                    </a:lnTo>
                    <a:lnTo>
                      <a:pt x="12" y="76"/>
                    </a:lnTo>
                    <a:lnTo>
                      <a:pt x="7" y="87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BDB8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74" name="Freeform 892">
                <a:extLst>
                  <a:ext uri="{FF2B5EF4-FFF2-40B4-BE49-F238E27FC236}">
                    <a16:creationId xmlns:a16="http://schemas.microsoft.com/office/drawing/2014/main" id="{FF47A08B-6EE6-41F0-919F-06DBF5075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" y="3257"/>
                <a:ext cx="16" cy="50"/>
              </a:xfrm>
              <a:custGeom>
                <a:avLst/>
                <a:gdLst>
                  <a:gd name="T0" fmla="*/ 0 w 33"/>
                  <a:gd name="T1" fmla="*/ 50 h 99"/>
                  <a:gd name="T2" fmla="*/ 16 w 33"/>
                  <a:gd name="T3" fmla="*/ 50 h 99"/>
                  <a:gd name="T4" fmla="*/ 13 w 33"/>
                  <a:gd name="T5" fmla="*/ 44 h 99"/>
                  <a:gd name="T6" fmla="*/ 11 w 33"/>
                  <a:gd name="T7" fmla="*/ 38 h 99"/>
                  <a:gd name="T8" fmla="*/ 9 w 33"/>
                  <a:gd name="T9" fmla="*/ 31 h 99"/>
                  <a:gd name="T10" fmla="*/ 9 w 33"/>
                  <a:gd name="T11" fmla="*/ 25 h 99"/>
                  <a:gd name="T12" fmla="*/ 8 w 33"/>
                  <a:gd name="T13" fmla="*/ 18 h 99"/>
                  <a:gd name="T14" fmla="*/ 8 w 33"/>
                  <a:gd name="T15" fmla="*/ 12 h 99"/>
                  <a:gd name="T16" fmla="*/ 8 w 33"/>
                  <a:gd name="T17" fmla="*/ 6 h 99"/>
                  <a:gd name="T18" fmla="*/ 8 w 33"/>
                  <a:gd name="T19" fmla="*/ 0 h 99"/>
                  <a:gd name="T20" fmla="*/ 8 w 33"/>
                  <a:gd name="T21" fmla="*/ 0 h 99"/>
                  <a:gd name="T22" fmla="*/ 7 w 33"/>
                  <a:gd name="T23" fmla="*/ 6 h 99"/>
                  <a:gd name="T24" fmla="*/ 6 w 33"/>
                  <a:gd name="T25" fmla="*/ 13 h 99"/>
                  <a:gd name="T26" fmla="*/ 6 w 33"/>
                  <a:gd name="T27" fmla="*/ 19 h 99"/>
                  <a:gd name="T28" fmla="*/ 6 w 33"/>
                  <a:gd name="T29" fmla="*/ 26 h 99"/>
                  <a:gd name="T30" fmla="*/ 4 w 33"/>
                  <a:gd name="T31" fmla="*/ 32 h 99"/>
                  <a:gd name="T32" fmla="*/ 4 w 33"/>
                  <a:gd name="T33" fmla="*/ 38 h 99"/>
                  <a:gd name="T34" fmla="*/ 2 w 33"/>
                  <a:gd name="T35" fmla="*/ 44 h 99"/>
                  <a:gd name="T36" fmla="*/ 0 w 33"/>
                  <a:gd name="T37" fmla="*/ 50 h 9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3" h="99">
                    <a:moveTo>
                      <a:pt x="0" y="99"/>
                    </a:moveTo>
                    <a:lnTo>
                      <a:pt x="33" y="99"/>
                    </a:lnTo>
                    <a:lnTo>
                      <a:pt x="26" y="87"/>
                    </a:lnTo>
                    <a:lnTo>
                      <a:pt x="23" y="75"/>
                    </a:lnTo>
                    <a:lnTo>
                      <a:pt x="19" y="62"/>
                    </a:lnTo>
                    <a:lnTo>
                      <a:pt x="19" y="50"/>
                    </a:lnTo>
                    <a:lnTo>
                      <a:pt x="16" y="36"/>
                    </a:lnTo>
                    <a:lnTo>
                      <a:pt x="16" y="24"/>
                    </a:lnTo>
                    <a:lnTo>
                      <a:pt x="16" y="12"/>
                    </a:lnTo>
                    <a:lnTo>
                      <a:pt x="16" y="0"/>
                    </a:lnTo>
                    <a:lnTo>
                      <a:pt x="15" y="12"/>
                    </a:lnTo>
                    <a:lnTo>
                      <a:pt x="13" y="26"/>
                    </a:lnTo>
                    <a:lnTo>
                      <a:pt x="12" y="38"/>
                    </a:lnTo>
                    <a:lnTo>
                      <a:pt x="12" y="52"/>
                    </a:lnTo>
                    <a:lnTo>
                      <a:pt x="9" y="64"/>
                    </a:lnTo>
                    <a:lnTo>
                      <a:pt x="8" y="76"/>
                    </a:lnTo>
                    <a:lnTo>
                      <a:pt x="4" y="87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E3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75" name="Freeform 893">
                <a:extLst>
                  <a:ext uri="{FF2B5EF4-FFF2-40B4-BE49-F238E27FC236}">
                    <a16:creationId xmlns:a16="http://schemas.microsoft.com/office/drawing/2014/main" id="{405F58E5-52BF-4665-AF56-7FCFA462AE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1" y="3374"/>
                <a:ext cx="100" cy="57"/>
              </a:xfrm>
              <a:custGeom>
                <a:avLst/>
                <a:gdLst>
                  <a:gd name="T0" fmla="*/ 0 w 202"/>
                  <a:gd name="T1" fmla="*/ 0 h 113"/>
                  <a:gd name="T2" fmla="*/ 100 w 202"/>
                  <a:gd name="T3" fmla="*/ 57 h 113"/>
                  <a:gd name="T4" fmla="*/ 0 w 202"/>
                  <a:gd name="T5" fmla="*/ 57 h 113"/>
                  <a:gd name="T6" fmla="*/ 0 w 202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2" h="113">
                    <a:moveTo>
                      <a:pt x="0" y="0"/>
                    </a:moveTo>
                    <a:lnTo>
                      <a:pt x="202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76" name="Freeform 894">
                <a:extLst>
                  <a:ext uri="{FF2B5EF4-FFF2-40B4-BE49-F238E27FC236}">
                    <a16:creationId xmlns:a16="http://schemas.microsoft.com/office/drawing/2014/main" id="{C48068AA-5497-4228-8D8B-08031AFF8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8" y="3378"/>
                <a:ext cx="91" cy="53"/>
              </a:xfrm>
              <a:custGeom>
                <a:avLst/>
                <a:gdLst>
                  <a:gd name="T0" fmla="*/ 0 w 182"/>
                  <a:gd name="T1" fmla="*/ 0 h 105"/>
                  <a:gd name="T2" fmla="*/ 91 w 182"/>
                  <a:gd name="T3" fmla="*/ 53 h 105"/>
                  <a:gd name="T4" fmla="*/ 0 w 182"/>
                  <a:gd name="T5" fmla="*/ 53 h 105"/>
                  <a:gd name="T6" fmla="*/ 0 w 182"/>
                  <a:gd name="T7" fmla="*/ 0 h 10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2" h="105">
                    <a:moveTo>
                      <a:pt x="0" y="0"/>
                    </a:moveTo>
                    <a:lnTo>
                      <a:pt x="182" y="105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0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77" name="Freeform 895">
                <a:extLst>
                  <a:ext uri="{FF2B5EF4-FFF2-40B4-BE49-F238E27FC236}">
                    <a16:creationId xmlns:a16="http://schemas.microsoft.com/office/drawing/2014/main" id="{96924234-5C4A-4BAD-A661-5A6503CC9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8" y="3374"/>
                <a:ext cx="100" cy="57"/>
              </a:xfrm>
              <a:custGeom>
                <a:avLst/>
                <a:gdLst>
                  <a:gd name="T0" fmla="*/ 100 w 201"/>
                  <a:gd name="T1" fmla="*/ 0 h 113"/>
                  <a:gd name="T2" fmla="*/ 0 w 201"/>
                  <a:gd name="T3" fmla="*/ 57 h 113"/>
                  <a:gd name="T4" fmla="*/ 100 w 201"/>
                  <a:gd name="T5" fmla="*/ 57 h 113"/>
                  <a:gd name="T6" fmla="*/ 100 w 201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" h="113">
                    <a:moveTo>
                      <a:pt x="201" y="0"/>
                    </a:moveTo>
                    <a:lnTo>
                      <a:pt x="0" y="113"/>
                    </a:lnTo>
                    <a:lnTo>
                      <a:pt x="201" y="113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FFF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78" name="Freeform 896">
                <a:extLst>
                  <a:ext uri="{FF2B5EF4-FFF2-40B4-BE49-F238E27FC236}">
                    <a16:creationId xmlns:a16="http://schemas.microsoft.com/office/drawing/2014/main" id="{E126E020-F635-4C49-84E1-8E4889202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9" y="3378"/>
                <a:ext cx="92" cy="53"/>
              </a:xfrm>
              <a:custGeom>
                <a:avLst/>
                <a:gdLst>
                  <a:gd name="T0" fmla="*/ 92 w 184"/>
                  <a:gd name="T1" fmla="*/ 0 h 105"/>
                  <a:gd name="T2" fmla="*/ 0 w 184"/>
                  <a:gd name="T3" fmla="*/ 53 h 105"/>
                  <a:gd name="T4" fmla="*/ 92 w 184"/>
                  <a:gd name="T5" fmla="*/ 53 h 105"/>
                  <a:gd name="T6" fmla="*/ 92 w 184"/>
                  <a:gd name="T7" fmla="*/ 0 h 10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4" h="105">
                    <a:moveTo>
                      <a:pt x="184" y="0"/>
                    </a:moveTo>
                    <a:lnTo>
                      <a:pt x="0" y="105"/>
                    </a:lnTo>
                    <a:lnTo>
                      <a:pt x="184" y="105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E6E0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79" name="Rectangle 897">
                <a:extLst>
                  <a:ext uri="{FF2B5EF4-FFF2-40B4-BE49-F238E27FC236}">
                    <a16:creationId xmlns:a16="http://schemas.microsoft.com/office/drawing/2014/main" id="{F14C4F6A-3881-4657-A0B8-87CD3D802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7" y="3359"/>
                <a:ext cx="54" cy="72"/>
              </a:xfrm>
              <a:prstGeom prst="rect">
                <a:avLst/>
              </a:pr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80" name="Rectangle 898">
                <a:extLst>
                  <a:ext uri="{FF2B5EF4-FFF2-40B4-BE49-F238E27FC236}">
                    <a16:creationId xmlns:a16="http://schemas.microsoft.com/office/drawing/2014/main" id="{CD3724EE-43D1-460C-A9BB-764389122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6" y="3359"/>
                <a:ext cx="37" cy="72"/>
              </a:xfrm>
              <a:prstGeom prst="rect">
                <a:avLst/>
              </a:prstGeom>
              <a:solidFill>
                <a:srgbClr val="F0E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81" name="Rectangle 899">
                <a:extLst>
                  <a:ext uri="{FF2B5EF4-FFF2-40B4-BE49-F238E27FC236}">
                    <a16:creationId xmlns:a16="http://schemas.microsoft.com/office/drawing/2014/main" id="{3E15BF4E-0579-479D-893D-9E058387A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1" y="3348"/>
                <a:ext cx="67" cy="7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82" name="Rectangle 900">
                <a:extLst>
                  <a:ext uri="{FF2B5EF4-FFF2-40B4-BE49-F238E27FC236}">
                    <a16:creationId xmlns:a16="http://schemas.microsoft.com/office/drawing/2014/main" id="{C519D465-08FB-4CCA-BF1E-C9C14C136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3" y="3348"/>
                <a:ext cx="44" cy="7"/>
              </a:xfrm>
              <a:prstGeom prst="rect">
                <a:avLst/>
              </a:prstGeom>
              <a:solidFill>
                <a:srgbClr val="FAF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83" name="Freeform 901">
                <a:extLst>
                  <a:ext uri="{FF2B5EF4-FFF2-40B4-BE49-F238E27FC236}">
                    <a16:creationId xmlns:a16="http://schemas.microsoft.com/office/drawing/2014/main" id="{B42C039D-2FED-4C86-B411-0B1EBC245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1" y="3353"/>
                <a:ext cx="67" cy="6"/>
              </a:xfrm>
              <a:custGeom>
                <a:avLst/>
                <a:gdLst>
                  <a:gd name="T0" fmla="*/ 0 w 133"/>
                  <a:gd name="T1" fmla="*/ 0 h 13"/>
                  <a:gd name="T2" fmla="*/ 67 w 133"/>
                  <a:gd name="T3" fmla="*/ 0 h 13"/>
                  <a:gd name="T4" fmla="*/ 60 w 133"/>
                  <a:gd name="T5" fmla="*/ 6 h 13"/>
                  <a:gd name="T6" fmla="*/ 7 w 133"/>
                  <a:gd name="T7" fmla="*/ 6 h 13"/>
                  <a:gd name="T8" fmla="*/ 0 w 133"/>
                  <a:gd name="T9" fmla="*/ 0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3" h="13">
                    <a:moveTo>
                      <a:pt x="0" y="0"/>
                    </a:moveTo>
                    <a:lnTo>
                      <a:pt x="133" y="0"/>
                    </a:lnTo>
                    <a:lnTo>
                      <a:pt x="119" y="13"/>
                    </a:lnTo>
                    <a:lnTo>
                      <a:pt x="14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0AB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84" name="Freeform 902">
                <a:extLst>
                  <a:ext uri="{FF2B5EF4-FFF2-40B4-BE49-F238E27FC236}">
                    <a16:creationId xmlns:a16="http://schemas.microsoft.com/office/drawing/2014/main" id="{40F95E2F-9472-427F-A2ED-29FEDAE02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" y="3353"/>
                <a:ext cx="46" cy="6"/>
              </a:xfrm>
              <a:custGeom>
                <a:avLst/>
                <a:gdLst>
                  <a:gd name="T0" fmla="*/ 0 w 92"/>
                  <a:gd name="T1" fmla="*/ 0 h 13"/>
                  <a:gd name="T2" fmla="*/ 46 w 92"/>
                  <a:gd name="T3" fmla="*/ 0 h 13"/>
                  <a:gd name="T4" fmla="*/ 41 w 92"/>
                  <a:gd name="T5" fmla="*/ 6 h 13"/>
                  <a:gd name="T6" fmla="*/ 4 w 92"/>
                  <a:gd name="T7" fmla="*/ 6 h 13"/>
                  <a:gd name="T8" fmla="*/ 0 w 92"/>
                  <a:gd name="T9" fmla="*/ 0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" h="13">
                    <a:moveTo>
                      <a:pt x="0" y="0"/>
                    </a:moveTo>
                    <a:lnTo>
                      <a:pt x="92" y="0"/>
                    </a:lnTo>
                    <a:lnTo>
                      <a:pt x="82" y="13"/>
                    </a:lnTo>
                    <a:lnTo>
                      <a:pt x="8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85" name="Freeform 903">
                <a:extLst>
                  <a:ext uri="{FF2B5EF4-FFF2-40B4-BE49-F238E27FC236}">
                    <a16:creationId xmlns:a16="http://schemas.microsoft.com/office/drawing/2014/main" id="{BAEE92DE-C890-48EB-ABEE-4CDE06740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2" y="3310"/>
                <a:ext cx="65" cy="38"/>
              </a:xfrm>
              <a:custGeom>
                <a:avLst/>
                <a:gdLst>
                  <a:gd name="T0" fmla="*/ 0 w 130"/>
                  <a:gd name="T1" fmla="*/ 38 h 77"/>
                  <a:gd name="T2" fmla="*/ 65 w 130"/>
                  <a:gd name="T3" fmla="*/ 38 h 77"/>
                  <a:gd name="T4" fmla="*/ 60 w 130"/>
                  <a:gd name="T5" fmla="*/ 33 h 77"/>
                  <a:gd name="T6" fmla="*/ 56 w 130"/>
                  <a:gd name="T7" fmla="*/ 29 h 77"/>
                  <a:gd name="T8" fmla="*/ 52 w 130"/>
                  <a:gd name="T9" fmla="*/ 24 h 77"/>
                  <a:gd name="T10" fmla="*/ 49 w 130"/>
                  <a:gd name="T11" fmla="*/ 20 h 77"/>
                  <a:gd name="T12" fmla="*/ 47 w 130"/>
                  <a:gd name="T13" fmla="*/ 14 h 77"/>
                  <a:gd name="T14" fmla="*/ 45 w 130"/>
                  <a:gd name="T15" fmla="*/ 9 h 77"/>
                  <a:gd name="T16" fmla="*/ 43 w 130"/>
                  <a:gd name="T17" fmla="*/ 5 h 77"/>
                  <a:gd name="T18" fmla="*/ 42 w 130"/>
                  <a:gd name="T19" fmla="*/ 0 h 77"/>
                  <a:gd name="T20" fmla="*/ 23 w 130"/>
                  <a:gd name="T21" fmla="*/ 0 h 77"/>
                  <a:gd name="T22" fmla="*/ 21 w 130"/>
                  <a:gd name="T23" fmla="*/ 5 h 77"/>
                  <a:gd name="T24" fmla="*/ 20 w 130"/>
                  <a:gd name="T25" fmla="*/ 10 h 77"/>
                  <a:gd name="T26" fmla="*/ 18 w 130"/>
                  <a:gd name="T27" fmla="*/ 15 h 77"/>
                  <a:gd name="T28" fmla="*/ 16 w 130"/>
                  <a:gd name="T29" fmla="*/ 20 h 77"/>
                  <a:gd name="T30" fmla="*/ 12 w 130"/>
                  <a:gd name="T31" fmla="*/ 24 h 77"/>
                  <a:gd name="T32" fmla="*/ 9 w 130"/>
                  <a:gd name="T33" fmla="*/ 29 h 77"/>
                  <a:gd name="T34" fmla="*/ 4 w 130"/>
                  <a:gd name="T35" fmla="*/ 33 h 77"/>
                  <a:gd name="T36" fmla="*/ 0 w 130"/>
                  <a:gd name="T37" fmla="*/ 38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30" h="77">
                    <a:moveTo>
                      <a:pt x="0" y="77"/>
                    </a:moveTo>
                    <a:lnTo>
                      <a:pt x="130" y="77"/>
                    </a:lnTo>
                    <a:lnTo>
                      <a:pt x="120" y="67"/>
                    </a:lnTo>
                    <a:lnTo>
                      <a:pt x="112" y="58"/>
                    </a:lnTo>
                    <a:lnTo>
                      <a:pt x="104" y="48"/>
                    </a:lnTo>
                    <a:lnTo>
                      <a:pt x="98" y="40"/>
                    </a:lnTo>
                    <a:lnTo>
                      <a:pt x="93" y="29"/>
                    </a:lnTo>
                    <a:lnTo>
                      <a:pt x="89" y="19"/>
                    </a:lnTo>
                    <a:lnTo>
                      <a:pt x="85" y="10"/>
                    </a:lnTo>
                    <a:lnTo>
                      <a:pt x="83" y="0"/>
                    </a:lnTo>
                    <a:lnTo>
                      <a:pt x="45" y="0"/>
                    </a:lnTo>
                    <a:lnTo>
                      <a:pt x="42" y="10"/>
                    </a:lnTo>
                    <a:lnTo>
                      <a:pt x="40" y="21"/>
                    </a:lnTo>
                    <a:lnTo>
                      <a:pt x="35" y="30"/>
                    </a:lnTo>
                    <a:lnTo>
                      <a:pt x="31" y="41"/>
                    </a:lnTo>
                    <a:lnTo>
                      <a:pt x="24" y="49"/>
                    </a:lnTo>
                    <a:lnTo>
                      <a:pt x="18" y="59"/>
                    </a:lnTo>
                    <a:lnTo>
                      <a:pt x="8" y="6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E3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86" name="Freeform 904">
                <a:extLst>
                  <a:ext uri="{FF2B5EF4-FFF2-40B4-BE49-F238E27FC236}">
                    <a16:creationId xmlns:a16="http://schemas.microsoft.com/office/drawing/2014/main" id="{FD367F0A-E3CF-47BA-99A9-48BF21CC7A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" y="3311"/>
                <a:ext cx="46" cy="37"/>
              </a:xfrm>
              <a:custGeom>
                <a:avLst/>
                <a:gdLst>
                  <a:gd name="T0" fmla="*/ 0 w 92"/>
                  <a:gd name="T1" fmla="*/ 37 h 74"/>
                  <a:gd name="T2" fmla="*/ 46 w 92"/>
                  <a:gd name="T3" fmla="*/ 37 h 74"/>
                  <a:gd name="T4" fmla="*/ 42 w 92"/>
                  <a:gd name="T5" fmla="*/ 32 h 74"/>
                  <a:gd name="T6" fmla="*/ 39 w 92"/>
                  <a:gd name="T7" fmla="*/ 28 h 74"/>
                  <a:gd name="T8" fmla="*/ 37 w 92"/>
                  <a:gd name="T9" fmla="*/ 23 h 74"/>
                  <a:gd name="T10" fmla="*/ 35 w 92"/>
                  <a:gd name="T11" fmla="*/ 19 h 74"/>
                  <a:gd name="T12" fmla="*/ 33 w 92"/>
                  <a:gd name="T13" fmla="*/ 14 h 74"/>
                  <a:gd name="T14" fmla="*/ 32 w 92"/>
                  <a:gd name="T15" fmla="*/ 9 h 74"/>
                  <a:gd name="T16" fmla="*/ 30 w 92"/>
                  <a:gd name="T17" fmla="*/ 4 h 74"/>
                  <a:gd name="T18" fmla="*/ 30 w 92"/>
                  <a:gd name="T19" fmla="*/ 0 h 74"/>
                  <a:gd name="T20" fmla="*/ 16 w 92"/>
                  <a:gd name="T21" fmla="*/ 0 h 74"/>
                  <a:gd name="T22" fmla="*/ 15 w 92"/>
                  <a:gd name="T23" fmla="*/ 5 h 74"/>
                  <a:gd name="T24" fmla="*/ 14 w 92"/>
                  <a:gd name="T25" fmla="*/ 10 h 74"/>
                  <a:gd name="T26" fmla="*/ 13 w 92"/>
                  <a:gd name="T27" fmla="*/ 15 h 74"/>
                  <a:gd name="T28" fmla="*/ 11 w 92"/>
                  <a:gd name="T29" fmla="*/ 20 h 74"/>
                  <a:gd name="T30" fmla="*/ 8 w 92"/>
                  <a:gd name="T31" fmla="*/ 24 h 74"/>
                  <a:gd name="T32" fmla="*/ 6 w 92"/>
                  <a:gd name="T33" fmla="*/ 28 h 74"/>
                  <a:gd name="T34" fmla="*/ 3 w 92"/>
                  <a:gd name="T35" fmla="*/ 32 h 74"/>
                  <a:gd name="T36" fmla="*/ 0 w 92"/>
                  <a:gd name="T37" fmla="*/ 37 h 7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2" h="74">
                    <a:moveTo>
                      <a:pt x="0" y="74"/>
                    </a:moveTo>
                    <a:lnTo>
                      <a:pt x="92" y="74"/>
                    </a:lnTo>
                    <a:lnTo>
                      <a:pt x="83" y="64"/>
                    </a:lnTo>
                    <a:lnTo>
                      <a:pt x="78" y="55"/>
                    </a:lnTo>
                    <a:lnTo>
                      <a:pt x="74" y="45"/>
                    </a:lnTo>
                    <a:lnTo>
                      <a:pt x="70" y="37"/>
                    </a:lnTo>
                    <a:lnTo>
                      <a:pt x="66" y="27"/>
                    </a:lnTo>
                    <a:lnTo>
                      <a:pt x="63" y="18"/>
                    </a:lnTo>
                    <a:lnTo>
                      <a:pt x="60" y="8"/>
                    </a:lnTo>
                    <a:lnTo>
                      <a:pt x="59" y="0"/>
                    </a:lnTo>
                    <a:lnTo>
                      <a:pt x="31" y="0"/>
                    </a:lnTo>
                    <a:lnTo>
                      <a:pt x="29" y="10"/>
                    </a:lnTo>
                    <a:lnTo>
                      <a:pt x="27" y="19"/>
                    </a:lnTo>
                    <a:lnTo>
                      <a:pt x="25" y="29"/>
                    </a:lnTo>
                    <a:lnTo>
                      <a:pt x="22" y="40"/>
                    </a:lnTo>
                    <a:lnTo>
                      <a:pt x="16" y="48"/>
                    </a:lnTo>
                    <a:lnTo>
                      <a:pt x="12" y="56"/>
                    </a:lnTo>
                    <a:lnTo>
                      <a:pt x="5" y="6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FFF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87" name="Rectangle 905">
                <a:extLst>
                  <a:ext uri="{FF2B5EF4-FFF2-40B4-BE49-F238E27FC236}">
                    <a16:creationId xmlns:a16="http://schemas.microsoft.com/office/drawing/2014/main" id="{07E37C63-AD12-44D2-8E4F-87401928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3306"/>
                <a:ext cx="24" cy="3"/>
              </a:xfrm>
              <a:prstGeom prst="rect">
                <a:avLst/>
              </a:prstGeom>
              <a:solidFill>
                <a:srgbClr val="B0AB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88" name="Rectangle 906">
                <a:extLst>
                  <a:ext uri="{FF2B5EF4-FFF2-40B4-BE49-F238E27FC236}">
                    <a16:creationId xmlns:a16="http://schemas.microsoft.com/office/drawing/2014/main" id="{E1E57262-963F-4E95-BADE-A6AD78231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7" y="3306"/>
                <a:ext cx="15" cy="3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89" name="Freeform 907">
                <a:extLst>
                  <a:ext uri="{FF2B5EF4-FFF2-40B4-BE49-F238E27FC236}">
                    <a16:creationId xmlns:a16="http://schemas.microsoft.com/office/drawing/2014/main" id="{C12FA903-082B-4447-895A-6B8FA4E0F6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2" y="3309"/>
                <a:ext cx="24" cy="2"/>
              </a:xfrm>
              <a:custGeom>
                <a:avLst/>
                <a:gdLst>
                  <a:gd name="T0" fmla="*/ 0 w 48"/>
                  <a:gd name="T1" fmla="*/ 0 h 6"/>
                  <a:gd name="T2" fmla="*/ 24 w 48"/>
                  <a:gd name="T3" fmla="*/ 0 h 6"/>
                  <a:gd name="T4" fmla="*/ 21 w 48"/>
                  <a:gd name="T5" fmla="*/ 2 h 6"/>
                  <a:gd name="T6" fmla="*/ 3 w 48"/>
                  <a:gd name="T7" fmla="*/ 2 h 6"/>
                  <a:gd name="T8" fmla="*/ 0 w 48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6">
                    <a:moveTo>
                      <a:pt x="0" y="0"/>
                    </a:moveTo>
                    <a:lnTo>
                      <a:pt x="48" y="0"/>
                    </a:lnTo>
                    <a:lnTo>
                      <a:pt x="42" y="6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A85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90" name="Freeform 908">
                <a:extLst>
                  <a:ext uri="{FF2B5EF4-FFF2-40B4-BE49-F238E27FC236}">
                    <a16:creationId xmlns:a16="http://schemas.microsoft.com/office/drawing/2014/main" id="{B0324F34-F4C1-4A83-BAA0-990C67B41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7" y="3309"/>
                <a:ext cx="15" cy="2"/>
              </a:xfrm>
              <a:custGeom>
                <a:avLst/>
                <a:gdLst>
                  <a:gd name="T0" fmla="*/ 0 w 32"/>
                  <a:gd name="T1" fmla="*/ 0 h 6"/>
                  <a:gd name="T2" fmla="*/ 15 w 32"/>
                  <a:gd name="T3" fmla="*/ 0 h 6"/>
                  <a:gd name="T4" fmla="*/ 14 w 32"/>
                  <a:gd name="T5" fmla="*/ 2 h 6"/>
                  <a:gd name="T6" fmla="*/ 1 w 32"/>
                  <a:gd name="T7" fmla="*/ 2 h 6"/>
                  <a:gd name="T8" fmla="*/ 0 w 32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" h="6">
                    <a:moveTo>
                      <a:pt x="0" y="0"/>
                    </a:moveTo>
                    <a:lnTo>
                      <a:pt x="32" y="0"/>
                    </a:lnTo>
                    <a:lnTo>
                      <a:pt x="29" y="6"/>
                    </a:lnTo>
                    <a:lnTo>
                      <a:pt x="3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0AB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91" name="Freeform 909">
                <a:extLst>
                  <a:ext uri="{FF2B5EF4-FFF2-40B4-BE49-F238E27FC236}">
                    <a16:creationId xmlns:a16="http://schemas.microsoft.com/office/drawing/2014/main" id="{DE5EC221-6B0A-4B4C-AD76-0A56E8086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2" y="3257"/>
                <a:ext cx="24" cy="50"/>
              </a:xfrm>
              <a:custGeom>
                <a:avLst/>
                <a:gdLst>
                  <a:gd name="T0" fmla="*/ 0 w 46"/>
                  <a:gd name="T1" fmla="*/ 50 h 99"/>
                  <a:gd name="T2" fmla="*/ 24 w 46"/>
                  <a:gd name="T3" fmla="*/ 50 h 99"/>
                  <a:gd name="T4" fmla="*/ 20 w 46"/>
                  <a:gd name="T5" fmla="*/ 44 h 99"/>
                  <a:gd name="T6" fmla="*/ 17 w 46"/>
                  <a:gd name="T7" fmla="*/ 38 h 99"/>
                  <a:gd name="T8" fmla="*/ 15 w 46"/>
                  <a:gd name="T9" fmla="*/ 31 h 99"/>
                  <a:gd name="T10" fmla="*/ 14 w 46"/>
                  <a:gd name="T11" fmla="*/ 25 h 99"/>
                  <a:gd name="T12" fmla="*/ 13 w 46"/>
                  <a:gd name="T13" fmla="*/ 18 h 99"/>
                  <a:gd name="T14" fmla="*/ 13 w 46"/>
                  <a:gd name="T15" fmla="*/ 12 h 99"/>
                  <a:gd name="T16" fmla="*/ 13 w 46"/>
                  <a:gd name="T17" fmla="*/ 6 h 99"/>
                  <a:gd name="T18" fmla="*/ 13 w 46"/>
                  <a:gd name="T19" fmla="*/ 0 h 99"/>
                  <a:gd name="T20" fmla="*/ 12 w 46"/>
                  <a:gd name="T21" fmla="*/ 0 h 99"/>
                  <a:gd name="T22" fmla="*/ 11 w 46"/>
                  <a:gd name="T23" fmla="*/ 6 h 99"/>
                  <a:gd name="T24" fmla="*/ 11 w 46"/>
                  <a:gd name="T25" fmla="*/ 13 h 99"/>
                  <a:gd name="T26" fmla="*/ 10 w 46"/>
                  <a:gd name="T27" fmla="*/ 19 h 99"/>
                  <a:gd name="T28" fmla="*/ 10 w 46"/>
                  <a:gd name="T29" fmla="*/ 26 h 99"/>
                  <a:gd name="T30" fmla="*/ 8 w 46"/>
                  <a:gd name="T31" fmla="*/ 32 h 99"/>
                  <a:gd name="T32" fmla="*/ 6 w 46"/>
                  <a:gd name="T33" fmla="*/ 38 h 99"/>
                  <a:gd name="T34" fmla="*/ 4 w 46"/>
                  <a:gd name="T35" fmla="*/ 44 h 99"/>
                  <a:gd name="T36" fmla="*/ 0 w 46"/>
                  <a:gd name="T37" fmla="*/ 50 h 9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6" h="99">
                    <a:moveTo>
                      <a:pt x="0" y="99"/>
                    </a:moveTo>
                    <a:lnTo>
                      <a:pt x="46" y="99"/>
                    </a:lnTo>
                    <a:lnTo>
                      <a:pt x="38" y="87"/>
                    </a:lnTo>
                    <a:lnTo>
                      <a:pt x="33" y="75"/>
                    </a:lnTo>
                    <a:lnTo>
                      <a:pt x="29" y="62"/>
                    </a:lnTo>
                    <a:lnTo>
                      <a:pt x="27" y="50"/>
                    </a:lnTo>
                    <a:lnTo>
                      <a:pt x="24" y="36"/>
                    </a:lnTo>
                    <a:lnTo>
                      <a:pt x="24" y="24"/>
                    </a:lnTo>
                    <a:lnTo>
                      <a:pt x="24" y="12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2" y="12"/>
                    </a:lnTo>
                    <a:lnTo>
                      <a:pt x="22" y="26"/>
                    </a:lnTo>
                    <a:lnTo>
                      <a:pt x="20" y="38"/>
                    </a:lnTo>
                    <a:lnTo>
                      <a:pt x="19" y="52"/>
                    </a:lnTo>
                    <a:lnTo>
                      <a:pt x="15" y="64"/>
                    </a:lnTo>
                    <a:lnTo>
                      <a:pt x="12" y="76"/>
                    </a:lnTo>
                    <a:lnTo>
                      <a:pt x="7" y="87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BDB8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92" name="Freeform 910">
                <a:extLst>
                  <a:ext uri="{FF2B5EF4-FFF2-40B4-BE49-F238E27FC236}">
                    <a16:creationId xmlns:a16="http://schemas.microsoft.com/office/drawing/2014/main" id="{2738D393-3E2B-481B-BE6E-EC0F78097F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7" y="3257"/>
                <a:ext cx="15" cy="50"/>
              </a:xfrm>
              <a:custGeom>
                <a:avLst/>
                <a:gdLst>
                  <a:gd name="T0" fmla="*/ 0 w 32"/>
                  <a:gd name="T1" fmla="*/ 50 h 99"/>
                  <a:gd name="T2" fmla="*/ 15 w 32"/>
                  <a:gd name="T3" fmla="*/ 50 h 99"/>
                  <a:gd name="T4" fmla="*/ 12 w 32"/>
                  <a:gd name="T5" fmla="*/ 44 h 99"/>
                  <a:gd name="T6" fmla="*/ 10 w 32"/>
                  <a:gd name="T7" fmla="*/ 38 h 99"/>
                  <a:gd name="T8" fmla="*/ 9 w 32"/>
                  <a:gd name="T9" fmla="*/ 31 h 99"/>
                  <a:gd name="T10" fmla="*/ 8 w 32"/>
                  <a:gd name="T11" fmla="*/ 25 h 99"/>
                  <a:gd name="T12" fmla="*/ 8 w 32"/>
                  <a:gd name="T13" fmla="*/ 18 h 99"/>
                  <a:gd name="T14" fmla="*/ 8 w 32"/>
                  <a:gd name="T15" fmla="*/ 12 h 99"/>
                  <a:gd name="T16" fmla="*/ 8 w 32"/>
                  <a:gd name="T17" fmla="*/ 6 h 99"/>
                  <a:gd name="T18" fmla="*/ 8 w 32"/>
                  <a:gd name="T19" fmla="*/ 0 h 99"/>
                  <a:gd name="T20" fmla="*/ 7 w 32"/>
                  <a:gd name="T21" fmla="*/ 0 h 99"/>
                  <a:gd name="T22" fmla="*/ 7 w 32"/>
                  <a:gd name="T23" fmla="*/ 6 h 99"/>
                  <a:gd name="T24" fmla="*/ 7 w 32"/>
                  <a:gd name="T25" fmla="*/ 13 h 99"/>
                  <a:gd name="T26" fmla="*/ 6 w 32"/>
                  <a:gd name="T27" fmla="*/ 19 h 99"/>
                  <a:gd name="T28" fmla="*/ 6 w 32"/>
                  <a:gd name="T29" fmla="*/ 26 h 99"/>
                  <a:gd name="T30" fmla="*/ 5 w 32"/>
                  <a:gd name="T31" fmla="*/ 32 h 99"/>
                  <a:gd name="T32" fmla="*/ 4 w 32"/>
                  <a:gd name="T33" fmla="*/ 38 h 99"/>
                  <a:gd name="T34" fmla="*/ 2 w 32"/>
                  <a:gd name="T35" fmla="*/ 44 h 99"/>
                  <a:gd name="T36" fmla="*/ 0 w 32"/>
                  <a:gd name="T37" fmla="*/ 50 h 9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2" h="99">
                    <a:moveTo>
                      <a:pt x="0" y="99"/>
                    </a:moveTo>
                    <a:lnTo>
                      <a:pt x="32" y="99"/>
                    </a:lnTo>
                    <a:lnTo>
                      <a:pt x="26" y="87"/>
                    </a:lnTo>
                    <a:lnTo>
                      <a:pt x="22" y="75"/>
                    </a:lnTo>
                    <a:lnTo>
                      <a:pt x="19" y="62"/>
                    </a:lnTo>
                    <a:lnTo>
                      <a:pt x="18" y="50"/>
                    </a:lnTo>
                    <a:lnTo>
                      <a:pt x="16" y="36"/>
                    </a:lnTo>
                    <a:lnTo>
                      <a:pt x="16" y="24"/>
                    </a:lnTo>
                    <a:lnTo>
                      <a:pt x="16" y="12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4" y="12"/>
                    </a:lnTo>
                    <a:lnTo>
                      <a:pt x="14" y="26"/>
                    </a:lnTo>
                    <a:lnTo>
                      <a:pt x="12" y="38"/>
                    </a:lnTo>
                    <a:lnTo>
                      <a:pt x="12" y="52"/>
                    </a:lnTo>
                    <a:lnTo>
                      <a:pt x="10" y="64"/>
                    </a:lnTo>
                    <a:lnTo>
                      <a:pt x="8" y="76"/>
                    </a:lnTo>
                    <a:lnTo>
                      <a:pt x="4" y="87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E3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93" name="Freeform 911">
                <a:extLst>
                  <a:ext uri="{FF2B5EF4-FFF2-40B4-BE49-F238E27FC236}">
                    <a16:creationId xmlns:a16="http://schemas.microsoft.com/office/drawing/2014/main" id="{554A3E05-886B-46FE-9329-E8FD2DACDB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3" y="3374"/>
                <a:ext cx="100" cy="57"/>
              </a:xfrm>
              <a:custGeom>
                <a:avLst/>
                <a:gdLst>
                  <a:gd name="T0" fmla="*/ 0 w 202"/>
                  <a:gd name="T1" fmla="*/ 0 h 113"/>
                  <a:gd name="T2" fmla="*/ 100 w 202"/>
                  <a:gd name="T3" fmla="*/ 57 h 113"/>
                  <a:gd name="T4" fmla="*/ 0 w 202"/>
                  <a:gd name="T5" fmla="*/ 57 h 113"/>
                  <a:gd name="T6" fmla="*/ 0 w 202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2" h="113">
                    <a:moveTo>
                      <a:pt x="0" y="0"/>
                    </a:moveTo>
                    <a:lnTo>
                      <a:pt x="202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94" name="Freeform 912">
                <a:extLst>
                  <a:ext uri="{FF2B5EF4-FFF2-40B4-BE49-F238E27FC236}">
                    <a16:creationId xmlns:a16="http://schemas.microsoft.com/office/drawing/2014/main" id="{DB876805-1C52-4F81-8206-C3AA01D79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0" y="3378"/>
                <a:ext cx="91" cy="53"/>
              </a:xfrm>
              <a:custGeom>
                <a:avLst/>
                <a:gdLst>
                  <a:gd name="T0" fmla="*/ 0 w 182"/>
                  <a:gd name="T1" fmla="*/ 0 h 105"/>
                  <a:gd name="T2" fmla="*/ 91 w 182"/>
                  <a:gd name="T3" fmla="*/ 53 h 105"/>
                  <a:gd name="T4" fmla="*/ 0 w 182"/>
                  <a:gd name="T5" fmla="*/ 53 h 105"/>
                  <a:gd name="T6" fmla="*/ 0 w 182"/>
                  <a:gd name="T7" fmla="*/ 0 h 10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2" h="105">
                    <a:moveTo>
                      <a:pt x="0" y="0"/>
                    </a:moveTo>
                    <a:lnTo>
                      <a:pt x="182" y="105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0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95" name="Freeform 913">
                <a:extLst>
                  <a:ext uri="{FF2B5EF4-FFF2-40B4-BE49-F238E27FC236}">
                    <a16:creationId xmlns:a16="http://schemas.microsoft.com/office/drawing/2014/main" id="{70B45F0A-F946-4275-8FB1-0960726EA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9" y="3374"/>
                <a:ext cx="101" cy="57"/>
              </a:xfrm>
              <a:custGeom>
                <a:avLst/>
                <a:gdLst>
                  <a:gd name="T0" fmla="*/ 101 w 201"/>
                  <a:gd name="T1" fmla="*/ 0 h 113"/>
                  <a:gd name="T2" fmla="*/ 0 w 201"/>
                  <a:gd name="T3" fmla="*/ 57 h 113"/>
                  <a:gd name="T4" fmla="*/ 101 w 201"/>
                  <a:gd name="T5" fmla="*/ 57 h 113"/>
                  <a:gd name="T6" fmla="*/ 101 w 201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" h="113">
                    <a:moveTo>
                      <a:pt x="201" y="0"/>
                    </a:moveTo>
                    <a:lnTo>
                      <a:pt x="0" y="113"/>
                    </a:lnTo>
                    <a:lnTo>
                      <a:pt x="201" y="113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FFF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96" name="Freeform 914">
                <a:extLst>
                  <a:ext uri="{FF2B5EF4-FFF2-40B4-BE49-F238E27FC236}">
                    <a16:creationId xmlns:a16="http://schemas.microsoft.com/office/drawing/2014/main" id="{DEE8E7CB-793C-4E26-B044-CE3544F71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1" y="3378"/>
                <a:ext cx="92" cy="53"/>
              </a:xfrm>
              <a:custGeom>
                <a:avLst/>
                <a:gdLst>
                  <a:gd name="T0" fmla="*/ 92 w 184"/>
                  <a:gd name="T1" fmla="*/ 0 h 105"/>
                  <a:gd name="T2" fmla="*/ 0 w 184"/>
                  <a:gd name="T3" fmla="*/ 53 h 105"/>
                  <a:gd name="T4" fmla="*/ 92 w 184"/>
                  <a:gd name="T5" fmla="*/ 53 h 105"/>
                  <a:gd name="T6" fmla="*/ 92 w 184"/>
                  <a:gd name="T7" fmla="*/ 0 h 10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4" h="105">
                    <a:moveTo>
                      <a:pt x="184" y="0"/>
                    </a:moveTo>
                    <a:lnTo>
                      <a:pt x="0" y="105"/>
                    </a:lnTo>
                    <a:lnTo>
                      <a:pt x="184" y="105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E6E0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97" name="Rectangle 915">
                <a:extLst>
                  <a:ext uri="{FF2B5EF4-FFF2-40B4-BE49-F238E27FC236}">
                    <a16:creationId xmlns:a16="http://schemas.microsoft.com/office/drawing/2014/main" id="{7C5E39D9-A7FF-494D-B604-8466FD2FD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9" y="3359"/>
                <a:ext cx="54" cy="72"/>
              </a:xfrm>
              <a:prstGeom prst="rect">
                <a:avLst/>
              </a:pr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98" name="Rectangle 916">
                <a:extLst>
                  <a:ext uri="{FF2B5EF4-FFF2-40B4-BE49-F238E27FC236}">
                    <a16:creationId xmlns:a16="http://schemas.microsoft.com/office/drawing/2014/main" id="{92C7992E-E5DC-4A13-A024-BC8C5D852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9" y="3359"/>
                <a:ext cx="36" cy="72"/>
              </a:xfrm>
              <a:prstGeom prst="rect">
                <a:avLst/>
              </a:prstGeom>
              <a:solidFill>
                <a:srgbClr val="F0E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99" name="Rectangle 917">
                <a:extLst>
                  <a:ext uri="{FF2B5EF4-FFF2-40B4-BE49-F238E27FC236}">
                    <a16:creationId xmlns:a16="http://schemas.microsoft.com/office/drawing/2014/main" id="{D814F142-2BE5-4482-9D4F-18ABC235E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3" y="3348"/>
                <a:ext cx="67" cy="7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700" name="Rectangle 918">
                <a:extLst>
                  <a:ext uri="{FF2B5EF4-FFF2-40B4-BE49-F238E27FC236}">
                    <a16:creationId xmlns:a16="http://schemas.microsoft.com/office/drawing/2014/main" id="{3F84D2D8-436B-4596-9F05-C592E075C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5" y="3348"/>
                <a:ext cx="44" cy="7"/>
              </a:xfrm>
              <a:prstGeom prst="rect">
                <a:avLst/>
              </a:prstGeom>
              <a:solidFill>
                <a:srgbClr val="FAF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701" name="Freeform 919">
                <a:extLst>
                  <a:ext uri="{FF2B5EF4-FFF2-40B4-BE49-F238E27FC236}">
                    <a16:creationId xmlns:a16="http://schemas.microsoft.com/office/drawing/2014/main" id="{560AF6AB-4899-47DD-BAB0-71641EA6F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3" y="3353"/>
                <a:ext cx="67" cy="6"/>
              </a:xfrm>
              <a:custGeom>
                <a:avLst/>
                <a:gdLst>
                  <a:gd name="T0" fmla="*/ 0 w 133"/>
                  <a:gd name="T1" fmla="*/ 0 h 13"/>
                  <a:gd name="T2" fmla="*/ 67 w 133"/>
                  <a:gd name="T3" fmla="*/ 0 h 13"/>
                  <a:gd name="T4" fmla="*/ 60 w 133"/>
                  <a:gd name="T5" fmla="*/ 6 h 13"/>
                  <a:gd name="T6" fmla="*/ 7 w 133"/>
                  <a:gd name="T7" fmla="*/ 6 h 13"/>
                  <a:gd name="T8" fmla="*/ 0 w 133"/>
                  <a:gd name="T9" fmla="*/ 0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3" h="13">
                    <a:moveTo>
                      <a:pt x="0" y="0"/>
                    </a:moveTo>
                    <a:lnTo>
                      <a:pt x="133" y="0"/>
                    </a:lnTo>
                    <a:lnTo>
                      <a:pt x="119" y="13"/>
                    </a:lnTo>
                    <a:lnTo>
                      <a:pt x="14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0AB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02" name="Freeform 920">
                <a:extLst>
                  <a:ext uri="{FF2B5EF4-FFF2-40B4-BE49-F238E27FC236}">
                    <a16:creationId xmlns:a16="http://schemas.microsoft.com/office/drawing/2014/main" id="{0FF0F66B-7DBD-48AD-8B1F-DAE8DF81F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3" y="3353"/>
                <a:ext cx="46" cy="6"/>
              </a:xfrm>
              <a:custGeom>
                <a:avLst/>
                <a:gdLst>
                  <a:gd name="T0" fmla="*/ 0 w 92"/>
                  <a:gd name="T1" fmla="*/ 0 h 13"/>
                  <a:gd name="T2" fmla="*/ 46 w 92"/>
                  <a:gd name="T3" fmla="*/ 0 h 13"/>
                  <a:gd name="T4" fmla="*/ 41 w 92"/>
                  <a:gd name="T5" fmla="*/ 6 h 13"/>
                  <a:gd name="T6" fmla="*/ 5 w 92"/>
                  <a:gd name="T7" fmla="*/ 6 h 13"/>
                  <a:gd name="T8" fmla="*/ 0 w 92"/>
                  <a:gd name="T9" fmla="*/ 0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" h="13">
                    <a:moveTo>
                      <a:pt x="0" y="0"/>
                    </a:moveTo>
                    <a:lnTo>
                      <a:pt x="92" y="0"/>
                    </a:lnTo>
                    <a:lnTo>
                      <a:pt x="82" y="13"/>
                    </a:lnTo>
                    <a:lnTo>
                      <a:pt x="9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03" name="Freeform 921">
                <a:extLst>
                  <a:ext uri="{FF2B5EF4-FFF2-40B4-BE49-F238E27FC236}">
                    <a16:creationId xmlns:a16="http://schemas.microsoft.com/office/drawing/2014/main" id="{C7C57F2B-9BC4-4EF1-B9CB-A9B6EF63FD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4" y="3310"/>
                <a:ext cx="65" cy="38"/>
              </a:xfrm>
              <a:custGeom>
                <a:avLst/>
                <a:gdLst>
                  <a:gd name="T0" fmla="*/ 0 w 130"/>
                  <a:gd name="T1" fmla="*/ 38 h 77"/>
                  <a:gd name="T2" fmla="*/ 65 w 130"/>
                  <a:gd name="T3" fmla="*/ 38 h 77"/>
                  <a:gd name="T4" fmla="*/ 60 w 130"/>
                  <a:gd name="T5" fmla="*/ 33 h 77"/>
                  <a:gd name="T6" fmla="*/ 56 w 130"/>
                  <a:gd name="T7" fmla="*/ 29 h 77"/>
                  <a:gd name="T8" fmla="*/ 52 w 130"/>
                  <a:gd name="T9" fmla="*/ 24 h 77"/>
                  <a:gd name="T10" fmla="*/ 50 w 130"/>
                  <a:gd name="T11" fmla="*/ 20 h 77"/>
                  <a:gd name="T12" fmla="*/ 47 w 130"/>
                  <a:gd name="T13" fmla="*/ 14 h 77"/>
                  <a:gd name="T14" fmla="*/ 45 w 130"/>
                  <a:gd name="T15" fmla="*/ 9 h 77"/>
                  <a:gd name="T16" fmla="*/ 43 w 130"/>
                  <a:gd name="T17" fmla="*/ 5 h 77"/>
                  <a:gd name="T18" fmla="*/ 42 w 130"/>
                  <a:gd name="T19" fmla="*/ 0 h 77"/>
                  <a:gd name="T20" fmla="*/ 23 w 130"/>
                  <a:gd name="T21" fmla="*/ 0 h 77"/>
                  <a:gd name="T22" fmla="*/ 21 w 130"/>
                  <a:gd name="T23" fmla="*/ 5 h 77"/>
                  <a:gd name="T24" fmla="*/ 20 w 130"/>
                  <a:gd name="T25" fmla="*/ 10 h 77"/>
                  <a:gd name="T26" fmla="*/ 18 w 130"/>
                  <a:gd name="T27" fmla="*/ 15 h 77"/>
                  <a:gd name="T28" fmla="*/ 16 w 130"/>
                  <a:gd name="T29" fmla="*/ 20 h 77"/>
                  <a:gd name="T30" fmla="*/ 12 w 130"/>
                  <a:gd name="T31" fmla="*/ 24 h 77"/>
                  <a:gd name="T32" fmla="*/ 9 w 130"/>
                  <a:gd name="T33" fmla="*/ 29 h 77"/>
                  <a:gd name="T34" fmla="*/ 4 w 130"/>
                  <a:gd name="T35" fmla="*/ 33 h 77"/>
                  <a:gd name="T36" fmla="*/ 0 w 130"/>
                  <a:gd name="T37" fmla="*/ 38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30" h="77">
                    <a:moveTo>
                      <a:pt x="0" y="77"/>
                    </a:moveTo>
                    <a:lnTo>
                      <a:pt x="130" y="77"/>
                    </a:lnTo>
                    <a:lnTo>
                      <a:pt x="120" y="67"/>
                    </a:lnTo>
                    <a:lnTo>
                      <a:pt x="112" y="58"/>
                    </a:lnTo>
                    <a:lnTo>
                      <a:pt x="104" y="48"/>
                    </a:lnTo>
                    <a:lnTo>
                      <a:pt x="100" y="40"/>
                    </a:lnTo>
                    <a:lnTo>
                      <a:pt x="93" y="29"/>
                    </a:lnTo>
                    <a:lnTo>
                      <a:pt x="89" y="19"/>
                    </a:lnTo>
                    <a:lnTo>
                      <a:pt x="85" y="10"/>
                    </a:lnTo>
                    <a:lnTo>
                      <a:pt x="83" y="0"/>
                    </a:lnTo>
                    <a:lnTo>
                      <a:pt x="45" y="0"/>
                    </a:lnTo>
                    <a:lnTo>
                      <a:pt x="42" y="10"/>
                    </a:lnTo>
                    <a:lnTo>
                      <a:pt x="39" y="21"/>
                    </a:lnTo>
                    <a:lnTo>
                      <a:pt x="35" y="30"/>
                    </a:lnTo>
                    <a:lnTo>
                      <a:pt x="31" y="41"/>
                    </a:lnTo>
                    <a:lnTo>
                      <a:pt x="24" y="49"/>
                    </a:lnTo>
                    <a:lnTo>
                      <a:pt x="18" y="59"/>
                    </a:lnTo>
                    <a:lnTo>
                      <a:pt x="8" y="6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E3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04" name="Freeform 922">
                <a:extLst>
                  <a:ext uri="{FF2B5EF4-FFF2-40B4-BE49-F238E27FC236}">
                    <a16:creationId xmlns:a16="http://schemas.microsoft.com/office/drawing/2014/main" id="{EDB5574F-F4AD-4941-81E9-E99656D3EA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3" y="3311"/>
                <a:ext cx="46" cy="37"/>
              </a:xfrm>
              <a:custGeom>
                <a:avLst/>
                <a:gdLst>
                  <a:gd name="T0" fmla="*/ 0 w 92"/>
                  <a:gd name="T1" fmla="*/ 37 h 74"/>
                  <a:gd name="T2" fmla="*/ 46 w 92"/>
                  <a:gd name="T3" fmla="*/ 37 h 74"/>
                  <a:gd name="T4" fmla="*/ 42 w 92"/>
                  <a:gd name="T5" fmla="*/ 32 h 74"/>
                  <a:gd name="T6" fmla="*/ 39 w 92"/>
                  <a:gd name="T7" fmla="*/ 28 h 74"/>
                  <a:gd name="T8" fmla="*/ 37 w 92"/>
                  <a:gd name="T9" fmla="*/ 23 h 74"/>
                  <a:gd name="T10" fmla="*/ 35 w 92"/>
                  <a:gd name="T11" fmla="*/ 19 h 74"/>
                  <a:gd name="T12" fmla="*/ 33 w 92"/>
                  <a:gd name="T13" fmla="*/ 14 h 74"/>
                  <a:gd name="T14" fmla="*/ 31 w 92"/>
                  <a:gd name="T15" fmla="*/ 9 h 74"/>
                  <a:gd name="T16" fmla="*/ 30 w 92"/>
                  <a:gd name="T17" fmla="*/ 4 h 74"/>
                  <a:gd name="T18" fmla="*/ 30 w 92"/>
                  <a:gd name="T19" fmla="*/ 0 h 74"/>
                  <a:gd name="T20" fmla="*/ 16 w 92"/>
                  <a:gd name="T21" fmla="*/ 0 h 74"/>
                  <a:gd name="T22" fmla="*/ 15 w 92"/>
                  <a:gd name="T23" fmla="*/ 5 h 74"/>
                  <a:gd name="T24" fmla="*/ 14 w 92"/>
                  <a:gd name="T25" fmla="*/ 10 h 74"/>
                  <a:gd name="T26" fmla="*/ 13 w 92"/>
                  <a:gd name="T27" fmla="*/ 15 h 74"/>
                  <a:gd name="T28" fmla="*/ 11 w 92"/>
                  <a:gd name="T29" fmla="*/ 20 h 74"/>
                  <a:gd name="T30" fmla="*/ 8 w 92"/>
                  <a:gd name="T31" fmla="*/ 24 h 74"/>
                  <a:gd name="T32" fmla="*/ 6 w 92"/>
                  <a:gd name="T33" fmla="*/ 28 h 74"/>
                  <a:gd name="T34" fmla="*/ 3 w 92"/>
                  <a:gd name="T35" fmla="*/ 32 h 74"/>
                  <a:gd name="T36" fmla="*/ 0 w 92"/>
                  <a:gd name="T37" fmla="*/ 37 h 7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2" h="74">
                    <a:moveTo>
                      <a:pt x="0" y="74"/>
                    </a:moveTo>
                    <a:lnTo>
                      <a:pt x="92" y="74"/>
                    </a:lnTo>
                    <a:lnTo>
                      <a:pt x="83" y="64"/>
                    </a:lnTo>
                    <a:lnTo>
                      <a:pt x="78" y="55"/>
                    </a:lnTo>
                    <a:lnTo>
                      <a:pt x="74" y="45"/>
                    </a:lnTo>
                    <a:lnTo>
                      <a:pt x="70" y="37"/>
                    </a:lnTo>
                    <a:lnTo>
                      <a:pt x="66" y="27"/>
                    </a:lnTo>
                    <a:lnTo>
                      <a:pt x="61" y="18"/>
                    </a:lnTo>
                    <a:lnTo>
                      <a:pt x="59" y="8"/>
                    </a:lnTo>
                    <a:lnTo>
                      <a:pt x="59" y="0"/>
                    </a:lnTo>
                    <a:lnTo>
                      <a:pt x="31" y="0"/>
                    </a:lnTo>
                    <a:lnTo>
                      <a:pt x="29" y="10"/>
                    </a:lnTo>
                    <a:lnTo>
                      <a:pt x="27" y="19"/>
                    </a:lnTo>
                    <a:lnTo>
                      <a:pt x="25" y="29"/>
                    </a:lnTo>
                    <a:lnTo>
                      <a:pt x="22" y="40"/>
                    </a:lnTo>
                    <a:lnTo>
                      <a:pt x="16" y="48"/>
                    </a:lnTo>
                    <a:lnTo>
                      <a:pt x="12" y="56"/>
                    </a:lnTo>
                    <a:lnTo>
                      <a:pt x="5" y="6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FFF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05" name="Rectangle 923">
                <a:extLst>
                  <a:ext uri="{FF2B5EF4-FFF2-40B4-BE49-F238E27FC236}">
                    <a16:creationId xmlns:a16="http://schemas.microsoft.com/office/drawing/2014/main" id="{469D12D1-B609-4651-A284-493F3C067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4" y="3306"/>
                <a:ext cx="24" cy="3"/>
              </a:xfrm>
              <a:prstGeom prst="rect">
                <a:avLst/>
              </a:prstGeom>
              <a:solidFill>
                <a:srgbClr val="B0AB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706" name="Rectangle 924">
                <a:extLst>
                  <a:ext uri="{FF2B5EF4-FFF2-40B4-BE49-F238E27FC236}">
                    <a16:creationId xmlns:a16="http://schemas.microsoft.com/office/drawing/2014/main" id="{04C9D62D-CF9F-4AEF-B711-B04AB1DFA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9" y="3306"/>
                <a:ext cx="15" cy="3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707" name="Freeform 925">
                <a:extLst>
                  <a:ext uri="{FF2B5EF4-FFF2-40B4-BE49-F238E27FC236}">
                    <a16:creationId xmlns:a16="http://schemas.microsoft.com/office/drawing/2014/main" id="{C46CA107-5037-49DD-A057-056A2C7CA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3309"/>
                <a:ext cx="24" cy="2"/>
              </a:xfrm>
              <a:custGeom>
                <a:avLst/>
                <a:gdLst>
                  <a:gd name="T0" fmla="*/ 0 w 46"/>
                  <a:gd name="T1" fmla="*/ 0 h 6"/>
                  <a:gd name="T2" fmla="*/ 24 w 46"/>
                  <a:gd name="T3" fmla="*/ 0 h 6"/>
                  <a:gd name="T4" fmla="*/ 22 w 46"/>
                  <a:gd name="T5" fmla="*/ 2 h 6"/>
                  <a:gd name="T6" fmla="*/ 3 w 46"/>
                  <a:gd name="T7" fmla="*/ 2 h 6"/>
                  <a:gd name="T8" fmla="*/ 0 w 46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6" h="6">
                    <a:moveTo>
                      <a:pt x="0" y="0"/>
                    </a:moveTo>
                    <a:lnTo>
                      <a:pt x="46" y="0"/>
                    </a:lnTo>
                    <a:lnTo>
                      <a:pt x="42" y="6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A85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08" name="Freeform 926">
                <a:extLst>
                  <a:ext uri="{FF2B5EF4-FFF2-40B4-BE49-F238E27FC236}">
                    <a16:creationId xmlns:a16="http://schemas.microsoft.com/office/drawing/2014/main" id="{89879951-7566-4002-9ABD-A5527D0EB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8" y="3309"/>
                <a:ext cx="16" cy="2"/>
              </a:xfrm>
              <a:custGeom>
                <a:avLst/>
                <a:gdLst>
                  <a:gd name="T0" fmla="*/ 0 w 32"/>
                  <a:gd name="T1" fmla="*/ 0 h 6"/>
                  <a:gd name="T2" fmla="*/ 16 w 32"/>
                  <a:gd name="T3" fmla="*/ 0 h 6"/>
                  <a:gd name="T4" fmla="*/ 15 w 32"/>
                  <a:gd name="T5" fmla="*/ 2 h 6"/>
                  <a:gd name="T6" fmla="*/ 2 w 32"/>
                  <a:gd name="T7" fmla="*/ 2 h 6"/>
                  <a:gd name="T8" fmla="*/ 0 w 32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" h="6">
                    <a:moveTo>
                      <a:pt x="0" y="0"/>
                    </a:moveTo>
                    <a:lnTo>
                      <a:pt x="32" y="0"/>
                    </a:lnTo>
                    <a:lnTo>
                      <a:pt x="30" y="6"/>
                    </a:lnTo>
                    <a:lnTo>
                      <a:pt x="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0AB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09" name="Freeform 927">
                <a:extLst>
                  <a:ext uri="{FF2B5EF4-FFF2-40B4-BE49-F238E27FC236}">
                    <a16:creationId xmlns:a16="http://schemas.microsoft.com/office/drawing/2014/main" id="{923682C9-2207-4F0E-9E55-D2DBC2B37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5" y="3257"/>
                <a:ext cx="23" cy="50"/>
              </a:xfrm>
              <a:custGeom>
                <a:avLst/>
                <a:gdLst>
                  <a:gd name="T0" fmla="*/ 0 w 45"/>
                  <a:gd name="T1" fmla="*/ 50 h 99"/>
                  <a:gd name="T2" fmla="*/ 23 w 45"/>
                  <a:gd name="T3" fmla="*/ 50 h 99"/>
                  <a:gd name="T4" fmla="*/ 19 w 45"/>
                  <a:gd name="T5" fmla="*/ 44 h 99"/>
                  <a:gd name="T6" fmla="*/ 16 w 45"/>
                  <a:gd name="T7" fmla="*/ 38 h 99"/>
                  <a:gd name="T8" fmla="*/ 14 w 45"/>
                  <a:gd name="T9" fmla="*/ 31 h 99"/>
                  <a:gd name="T10" fmla="*/ 13 w 45"/>
                  <a:gd name="T11" fmla="*/ 25 h 99"/>
                  <a:gd name="T12" fmla="*/ 12 w 45"/>
                  <a:gd name="T13" fmla="*/ 18 h 99"/>
                  <a:gd name="T14" fmla="*/ 12 w 45"/>
                  <a:gd name="T15" fmla="*/ 12 h 99"/>
                  <a:gd name="T16" fmla="*/ 12 w 45"/>
                  <a:gd name="T17" fmla="*/ 6 h 99"/>
                  <a:gd name="T18" fmla="*/ 12 w 45"/>
                  <a:gd name="T19" fmla="*/ 0 h 99"/>
                  <a:gd name="T20" fmla="*/ 11 w 45"/>
                  <a:gd name="T21" fmla="*/ 0 h 99"/>
                  <a:gd name="T22" fmla="*/ 11 w 45"/>
                  <a:gd name="T23" fmla="*/ 6 h 99"/>
                  <a:gd name="T24" fmla="*/ 11 w 45"/>
                  <a:gd name="T25" fmla="*/ 13 h 99"/>
                  <a:gd name="T26" fmla="*/ 10 w 45"/>
                  <a:gd name="T27" fmla="*/ 19 h 99"/>
                  <a:gd name="T28" fmla="*/ 9 w 45"/>
                  <a:gd name="T29" fmla="*/ 26 h 99"/>
                  <a:gd name="T30" fmla="*/ 7 w 45"/>
                  <a:gd name="T31" fmla="*/ 32 h 99"/>
                  <a:gd name="T32" fmla="*/ 6 w 45"/>
                  <a:gd name="T33" fmla="*/ 38 h 99"/>
                  <a:gd name="T34" fmla="*/ 3 w 45"/>
                  <a:gd name="T35" fmla="*/ 44 h 99"/>
                  <a:gd name="T36" fmla="*/ 0 w 45"/>
                  <a:gd name="T37" fmla="*/ 50 h 9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5" h="99">
                    <a:moveTo>
                      <a:pt x="0" y="99"/>
                    </a:moveTo>
                    <a:lnTo>
                      <a:pt x="45" y="99"/>
                    </a:lnTo>
                    <a:lnTo>
                      <a:pt x="37" y="87"/>
                    </a:lnTo>
                    <a:lnTo>
                      <a:pt x="32" y="75"/>
                    </a:lnTo>
                    <a:lnTo>
                      <a:pt x="28" y="62"/>
                    </a:lnTo>
                    <a:lnTo>
                      <a:pt x="26" y="50"/>
                    </a:lnTo>
                    <a:lnTo>
                      <a:pt x="23" y="36"/>
                    </a:lnTo>
                    <a:lnTo>
                      <a:pt x="23" y="24"/>
                    </a:lnTo>
                    <a:lnTo>
                      <a:pt x="23" y="12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1" y="12"/>
                    </a:lnTo>
                    <a:lnTo>
                      <a:pt x="21" y="26"/>
                    </a:lnTo>
                    <a:lnTo>
                      <a:pt x="19" y="38"/>
                    </a:lnTo>
                    <a:lnTo>
                      <a:pt x="18" y="52"/>
                    </a:lnTo>
                    <a:lnTo>
                      <a:pt x="14" y="64"/>
                    </a:lnTo>
                    <a:lnTo>
                      <a:pt x="11" y="76"/>
                    </a:lnTo>
                    <a:lnTo>
                      <a:pt x="6" y="87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BDB8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10" name="Freeform 928">
                <a:extLst>
                  <a:ext uri="{FF2B5EF4-FFF2-40B4-BE49-F238E27FC236}">
                    <a16:creationId xmlns:a16="http://schemas.microsoft.com/office/drawing/2014/main" id="{2FDDB5F8-0EA7-48F3-8E38-4B8B898297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8" y="3257"/>
                <a:ext cx="16" cy="50"/>
              </a:xfrm>
              <a:custGeom>
                <a:avLst/>
                <a:gdLst>
                  <a:gd name="T0" fmla="*/ 0 w 32"/>
                  <a:gd name="T1" fmla="*/ 50 h 99"/>
                  <a:gd name="T2" fmla="*/ 16 w 32"/>
                  <a:gd name="T3" fmla="*/ 50 h 99"/>
                  <a:gd name="T4" fmla="*/ 13 w 32"/>
                  <a:gd name="T5" fmla="*/ 44 h 99"/>
                  <a:gd name="T6" fmla="*/ 12 w 32"/>
                  <a:gd name="T7" fmla="*/ 38 h 99"/>
                  <a:gd name="T8" fmla="*/ 10 w 32"/>
                  <a:gd name="T9" fmla="*/ 31 h 99"/>
                  <a:gd name="T10" fmla="*/ 10 w 32"/>
                  <a:gd name="T11" fmla="*/ 25 h 99"/>
                  <a:gd name="T12" fmla="*/ 9 w 32"/>
                  <a:gd name="T13" fmla="*/ 18 h 99"/>
                  <a:gd name="T14" fmla="*/ 9 w 32"/>
                  <a:gd name="T15" fmla="*/ 12 h 99"/>
                  <a:gd name="T16" fmla="*/ 9 w 32"/>
                  <a:gd name="T17" fmla="*/ 6 h 99"/>
                  <a:gd name="T18" fmla="*/ 9 w 32"/>
                  <a:gd name="T19" fmla="*/ 0 h 99"/>
                  <a:gd name="T20" fmla="*/ 8 w 32"/>
                  <a:gd name="T21" fmla="*/ 0 h 99"/>
                  <a:gd name="T22" fmla="*/ 8 w 32"/>
                  <a:gd name="T23" fmla="*/ 6 h 99"/>
                  <a:gd name="T24" fmla="*/ 8 w 32"/>
                  <a:gd name="T25" fmla="*/ 13 h 99"/>
                  <a:gd name="T26" fmla="*/ 7 w 32"/>
                  <a:gd name="T27" fmla="*/ 19 h 99"/>
                  <a:gd name="T28" fmla="*/ 7 w 32"/>
                  <a:gd name="T29" fmla="*/ 26 h 99"/>
                  <a:gd name="T30" fmla="*/ 6 w 32"/>
                  <a:gd name="T31" fmla="*/ 32 h 99"/>
                  <a:gd name="T32" fmla="*/ 4 w 32"/>
                  <a:gd name="T33" fmla="*/ 38 h 99"/>
                  <a:gd name="T34" fmla="*/ 2 w 32"/>
                  <a:gd name="T35" fmla="*/ 44 h 99"/>
                  <a:gd name="T36" fmla="*/ 0 w 32"/>
                  <a:gd name="T37" fmla="*/ 50 h 9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2" h="99">
                    <a:moveTo>
                      <a:pt x="0" y="99"/>
                    </a:moveTo>
                    <a:lnTo>
                      <a:pt x="32" y="99"/>
                    </a:lnTo>
                    <a:lnTo>
                      <a:pt x="26" y="87"/>
                    </a:lnTo>
                    <a:lnTo>
                      <a:pt x="23" y="75"/>
                    </a:lnTo>
                    <a:lnTo>
                      <a:pt x="19" y="62"/>
                    </a:lnTo>
                    <a:lnTo>
                      <a:pt x="19" y="50"/>
                    </a:lnTo>
                    <a:lnTo>
                      <a:pt x="17" y="36"/>
                    </a:lnTo>
                    <a:lnTo>
                      <a:pt x="17" y="24"/>
                    </a:lnTo>
                    <a:lnTo>
                      <a:pt x="17" y="12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5" y="12"/>
                    </a:lnTo>
                    <a:lnTo>
                      <a:pt x="15" y="26"/>
                    </a:lnTo>
                    <a:lnTo>
                      <a:pt x="13" y="38"/>
                    </a:lnTo>
                    <a:lnTo>
                      <a:pt x="13" y="52"/>
                    </a:lnTo>
                    <a:lnTo>
                      <a:pt x="11" y="64"/>
                    </a:lnTo>
                    <a:lnTo>
                      <a:pt x="8" y="76"/>
                    </a:lnTo>
                    <a:lnTo>
                      <a:pt x="4" y="87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E3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11" name="Freeform 929">
                <a:extLst>
                  <a:ext uri="{FF2B5EF4-FFF2-40B4-BE49-F238E27FC236}">
                    <a16:creationId xmlns:a16="http://schemas.microsoft.com/office/drawing/2014/main" id="{EF6591EB-0CE7-4D2A-96DA-3665AFBDD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5" y="3374"/>
                <a:ext cx="100" cy="57"/>
              </a:xfrm>
              <a:custGeom>
                <a:avLst/>
                <a:gdLst>
                  <a:gd name="T0" fmla="*/ 0 w 201"/>
                  <a:gd name="T1" fmla="*/ 0 h 113"/>
                  <a:gd name="T2" fmla="*/ 100 w 201"/>
                  <a:gd name="T3" fmla="*/ 57 h 113"/>
                  <a:gd name="T4" fmla="*/ 0 w 201"/>
                  <a:gd name="T5" fmla="*/ 57 h 113"/>
                  <a:gd name="T6" fmla="*/ 0 w 201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" h="113">
                    <a:moveTo>
                      <a:pt x="0" y="0"/>
                    </a:moveTo>
                    <a:lnTo>
                      <a:pt x="201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12" name="Freeform 930">
                <a:extLst>
                  <a:ext uri="{FF2B5EF4-FFF2-40B4-BE49-F238E27FC236}">
                    <a16:creationId xmlns:a16="http://schemas.microsoft.com/office/drawing/2014/main" id="{1EB54A82-F55A-4F29-AE1D-ADDA9AE03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2" y="3378"/>
                <a:ext cx="91" cy="53"/>
              </a:xfrm>
              <a:custGeom>
                <a:avLst/>
                <a:gdLst>
                  <a:gd name="T0" fmla="*/ 0 w 182"/>
                  <a:gd name="T1" fmla="*/ 0 h 105"/>
                  <a:gd name="T2" fmla="*/ 91 w 182"/>
                  <a:gd name="T3" fmla="*/ 53 h 105"/>
                  <a:gd name="T4" fmla="*/ 0 w 182"/>
                  <a:gd name="T5" fmla="*/ 53 h 105"/>
                  <a:gd name="T6" fmla="*/ 0 w 182"/>
                  <a:gd name="T7" fmla="*/ 0 h 10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2" h="105">
                    <a:moveTo>
                      <a:pt x="0" y="0"/>
                    </a:moveTo>
                    <a:lnTo>
                      <a:pt x="182" y="105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0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13" name="Freeform 931">
                <a:extLst>
                  <a:ext uri="{FF2B5EF4-FFF2-40B4-BE49-F238E27FC236}">
                    <a16:creationId xmlns:a16="http://schemas.microsoft.com/office/drawing/2014/main" id="{EF2E1EB1-FF27-41D7-804E-DA2DF6C05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1" y="3374"/>
                <a:ext cx="101" cy="57"/>
              </a:xfrm>
              <a:custGeom>
                <a:avLst/>
                <a:gdLst>
                  <a:gd name="T0" fmla="*/ 101 w 201"/>
                  <a:gd name="T1" fmla="*/ 0 h 113"/>
                  <a:gd name="T2" fmla="*/ 0 w 201"/>
                  <a:gd name="T3" fmla="*/ 57 h 113"/>
                  <a:gd name="T4" fmla="*/ 101 w 201"/>
                  <a:gd name="T5" fmla="*/ 57 h 113"/>
                  <a:gd name="T6" fmla="*/ 101 w 201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" h="113">
                    <a:moveTo>
                      <a:pt x="201" y="0"/>
                    </a:moveTo>
                    <a:lnTo>
                      <a:pt x="0" y="113"/>
                    </a:lnTo>
                    <a:lnTo>
                      <a:pt x="201" y="113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FFF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14" name="Freeform 932">
                <a:extLst>
                  <a:ext uri="{FF2B5EF4-FFF2-40B4-BE49-F238E27FC236}">
                    <a16:creationId xmlns:a16="http://schemas.microsoft.com/office/drawing/2014/main" id="{5A6D8134-792F-4B02-A8F2-1B8849659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3" y="3378"/>
                <a:ext cx="92" cy="53"/>
              </a:xfrm>
              <a:custGeom>
                <a:avLst/>
                <a:gdLst>
                  <a:gd name="T0" fmla="*/ 92 w 183"/>
                  <a:gd name="T1" fmla="*/ 0 h 105"/>
                  <a:gd name="T2" fmla="*/ 0 w 183"/>
                  <a:gd name="T3" fmla="*/ 53 h 105"/>
                  <a:gd name="T4" fmla="*/ 92 w 183"/>
                  <a:gd name="T5" fmla="*/ 53 h 105"/>
                  <a:gd name="T6" fmla="*/ 92 w 183"/>
                  <a:gd name="T7" fmla="*/ 0 h 10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3" h="105">
                    <a:moveTo>
                      <a:pt x="183" y="0"/>
                    </a:moveTo>
                    <a:lnTo>
                      <a:pt x="0" y="105"/>
                    </a:lnTo>
                    <a:lnTo>
                      <a:pt x="183" y="105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E6E0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15" name="Rectangle 933">
                <a:extLst>
                  <a:ext uri="{FF2B5EF4-FFF2-40B4-BE49-F238E27FC236}">
                    <a16:creationId xmlns:a16="http://schemas.microsoft.com/office/drawing/2014/main" id="{8EC6081F-49E0-49DA-9CAC-812258C94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1" y="3359"/>
                <a:ext cx="54" cy="72"/>
              </a:xfrm>
              <a:prstGeom prst="rect">
                <a:avLst/>
              </a:pr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716" name="Rectangle 934">
                <a:extLst>
                  <a:ext uri="{FF2B5EF4-FFF2-40B4-BE49-F238E27FC236}">
                    <a16:creationId xmlns:a16="http://schemas.microsoft.com/office/drawing/2014/main" id="{3BDEA672-DE75-4953-91BE-4E1780D40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0" y="3359"/>
                <a:ext cx="37" cy="72"/>
              </a:xfrm>
              <a:prstGeom prst="rect">
                <a:avLst/>
              </a:prstGeom>
              <a:solidFill>
                <a:srgbClr val="F0E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717" name="Rectangle 935">
                <a:extLst>
                  <a:ext uri="{FF2B5EF4-FFF2-40B4-BE49-F238E27FC236}">
                    <a16:creationId xmlns:a16="http://schemas.microsoft.com/office/drawing/2014/main" id="{E0805AF3-35E9-4907-B8F5-3C142794B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5" y="3348"/>
                <a:ext cx="67" cy="7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718" name="Rectangle 936">
                <a:extLst>
                  <a:ext uri="{FF2B5EF4-FFF2-40B4-BE49-F238E27FC236}">
                    <a16:creationId xmlns:a16="http://schemas.microsoft.com/office/drawing/2014/main" id="{BDA244CC-9723-4EA7-8749-E4F75374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7" y="3348"/>
                <a:ext cx="44" cy="7"/>
              </a:xfrm>
              <a:prstGeom prst="rect">
                <a:avLst/>
              </a:prstGeom>
              <a:solidFill>
                <a:srgbClr val="FAF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719" name="Freeform 937">
                <a:extLst>
                  <a:ext uri="{FF2B5EF4-FFF2-40B4-BE49-F238E27FC236}">
                    <a16:creationId xmlns:a16="http://schemas.microsoft.com/office/drawing/2014/main" id="{8AA5A40F-99D1-48EE-B800-9F13397A10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" y="3353"/>
                <a:ext cx="67" cy="6"/>
              </a:xfrm>
              <a:custGeom>
                <a:avLst/>
                <a:gdLst>
                  <a:gd name="T0" fmla="*/ 0 w 133"/>
                  <a:gd name="T1" fmla="*/ 0 h 13"/>
                  <a:gd name="T2" fmla="*/ 67 w 133"/>
                  <a:gd name="T3" fmla="*/ 0 h 13"/>
                  <a:gd name="T4" fmla="*/ 60 w 133"/>
                  <a:gd name="T5" fmla="*/ 6 h 13"/>
                  <a:gd name="T6" fmla="*/ 7 w 133"/>
                  <a:gd name="T7" fmla="*/ 6 h 13"/>
                  <a:gd name="T8" fmla="*/ 0 w 133"/>
                  <a:gd name="T9" fmla="*/ 0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3" h="13">
                    <a:moveTo>
                      <a:pt x="0" y="0"/>
                    </a:moveTo>
                    <a:lnTo>
                      <a:pt x="133" y="0"/>
                    </a:lnTo>
                    <a:lnTo>
                      <a:pt x="119" y="13"/>
                    </a:lnTo>
                    <a:lnTo>
                      <a:pt x="14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0AB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20" name="Freeform 938">
                <a:extLst>
                  <a:ext uri="{FF2B5EF4-FFF2-40B4-BE49-F238E27FC236}">
                    <a16:creationId xmlns:a16="http://schemas.microsoft.com/office/drawing/2014/main" id="{2AE57D12-DEAD-432F-A6F4-640D313B12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5" y="3353"/>
                <a:ext cx="46" cy="6"/>
              </a:xfrm>
              <a:custGeom>
                <a:avLst/>
                <a:gdLst>
                  <a:gd name="T0" fmla="*/ 0 w 91"/>
                  <a:gd name="T1" fmla="*/ 0 h 13"/>
                  <a:gd name="T2" fmla="*/ 46 w 91"/>
                  <a:gd name="T3" fmla="*/ 0 h 13"/>
                  <a:gd name="T4" fmla="*/ 41 w 91"/>
                  <a:gd name="T5" fmla="*/ 6 h 13"/>
                  <a:gd name="T6" fmla="*/ 4 w 91"/>
                  <a:gd name="T7" fmla="*/ 6 h 13"/>
                  <a:gd name="T8" fmla="*/ 0 w 91"/>
                  <a:gd name="T9" fmla="*/ 0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1" h="13">
                    <a:moveTo>
                      <a:pt x="0" y="0"/>
                    </a:moveTo>
                    <a:lnTo>
                      <a:pt x="91" y="0"/>
                    </a:lnTo>
                    <a:lnTo>
                      <a:pt x="82" y="13"/>
                    </a:lnTo>
                    <a:lnTo>
                      <a:pt x="8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21" name="Freeform 939">
                <a:extLst>
                  <a:ext uri="{FF2B5EF4-FFF2-40B4-BE49-F238E27FC236}">
                    <a16:creationId xmlns:a16="http://schemas.microsoft.com/office/drawing/2014/main" id="{1F3F2B02-1969-4A5E-819C-4CF9AA144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6" y="3308"/>
                <a:ext cx="65" cy="38"/>
              </a:xfrm>
              <a:custGeom>
                <a:avLst/>
                <a:gdLst>
                  <a:gd name="T0" fmla="*/ 0 w 130"/>
                  <a:gd name="T1" fmla="*/ 38 h 77"/>
                  <a:gd name="T2" fmla="*/ 65 w 130"/>
                  <a:gd name="T3" fmla="*/ 38 h 77"/>
                  <a:gd name="T4" fmla="*/ 60 w 130"/>
                  <a:gd name="T5" fmla="*/ 33 h 77"/>
                  <a:gd name="T6" fmla="*/ 56 w 130"/>
                  <a:gd name="T7" fmla="*/ 29 h 77"/>
                  <a:gd name="T8" fmla="*/ 52 w 130"/>
                  <a:gd name="T9" fmla="*/ 24 h 77"/>
                  <a:gd name="T10" fmla="*/ 49 w 130"/>
                  <a:gd name="T11" fmla="*/ 19 h 77"/>
                  <a:gd name="T12" fmla="*/ 47 w 130"/>
                  <a:gd name="T13" fmla="*/ 14 h 77"/>
                  <a:gd name="T14" fmla="*/ 45 w 130"/>
                  <a:gd name="T15" fmla="*/ 9 h 77"/>
                  <a:gd name="T16" fmla="*/ 42 w 130"/>
                  <a:gd name="T17" fmla="*/ 5 h 77"/>
                  <a:gd name="T18" fmla="*/ 42 w 130"/>
                  <a:gd name="T19" fmla="*/ 0 h 77"/>
                  <a:gd name="T20" fmla="*/ 23 w 130"/>
                  <a:gd name="T21" fmla="*/ 0 h 77"/>
                  <a:gd name="T22" fmla="*/ 21 w 130"/>
                  <a:gd name="T23" fmla="*/ 5 h 77"/>
                  <a:gd name="T24" fmla="*/ 20 w 130"/>
                  <a:gd name="T25" fmla="*/ 9 h 77"/>
                  <a:gd name="T26" fmla="*/ 18 w 130"/>
                  <a:gd name="T27" fmla="*/ 14 h 77"/>
                  <a:gd name="T28" fmla="*/ 16 w 130"/>
                  <a:gd name="T29" fmla="*/ 20 h 77"/>
                  <a:gd name="T30" fmla="*/ 12 w 130"/>
                  <a:gd name="T31" fmla="*/ 24 h 77"/>
                  <a:gd name="T32" fmla="*/ 9 w 130"/>
                  <a:gd name="T33" fmla="*/ 29 h 77"/>
                  <a:gd name="T34" fmla="*/ 4 w 130"/>
                  <a:gd name="T35" fmla="*/ 33 h 77"/>
                  <a:gd name="T36" fmla="*/ 0 w 130"/>
                  <a:gd name="T37" fmla="*/ 38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30" h="77">
                    <a:moveTo>
                      <a:pt x="0" y="77"/>
                    </a:moveTo>
                    <a:lnTo>
                      <a:pt x="130" y="77"/>
                    </a:lnTo>
                    <a:lnTo>
                      <a:pt x="119" y="67"/>
                    </a:lnTo>
                    <a:lnTo>
                      <a:pt x="112" y="58"/>
                    </a:lnTo>
                    <a:lnTo>
                      <a:pt x="104" y="48"/>
                    </a:lnTo>
                    <a:lnTo>
                      <a:pt x="98" y="38"/>
                    </a:lnTo>
                    <a:lnTo>
                      <a:pt x="93" y="29"/>
                    </a:lnTo>
                    <a:lnTo>
                      <a:pt x="89" y="19"/>
                    </a:lnTo>
                    <a:lnTo>
                      <a:pt x="84" y="10"/>
                    </a:lnTo>
                    <a:lnTo>
                      <a:pt x="83" y="0"/>
                    </a:lnTo>
                    <a:lnTo>
                      <a:pt x="45" y="0"/>
                    </a:lnTo>
                    <a:lnTo>
                      <a:pt x="42" y="10"/>
                    </a:lnTo>
                    <a:lnTo>
                      <a:pt x="39" y="19"/>
                    </a:lnTo>
                    <a:lnTo>
                      <a:pt x="35" y="29"/>
                    </a:lnTo>
                    <a:lnTo>
                      <a:pt x="31" y="40"/>
                    </a:lnTo>
                    <a:lnTo>
                      <a:pt x="24" y="49"/>
                    </a:lnTo>
                    <a:lnTo>
                      <a:pt x="17" y="59"/>
                    </a:lnTo>
                    <a:lnTo>
                      <a:pt x="8" y="6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E3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22" name="Freeform 940">
                <a:extLst>
                  <a:ext uri="{FF2B5EF4-FFF2-40B4-BE49-F238E27FC236}">
                    <a16:creationId xmlns:a16="http://schemas.microsoft.com/office/drawing/2014/main" id="{57D96171-94A0-4F22-9961-AC6EC0A732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5" y="3311"/>
                <a:ext cx="46" cy="37"/>
              </a:xfrm>
              <a:custGeom>
                <a:avLst/>
                <a:gdLst>
                  <a:gd name="T0" fmla="*/ 0 w 91"/>
                  <a:gd name="T1" fmla="*/ 37 h 74"/>
                  <a:gd name="T2" fmla="*/ 46 w 91"/>
                  <a:gd name="T3" fmla="*/ 37 h 74"/>
                  <a:gd name="T4" fmla="*/ 42 w 91"/>
                  <a:gd name="T5" fmla="*/ 32 h 74"/>
                  <a:gd name="T6" fmla="*/ 39 w 91"/>
                  <a:gd name="T7" fmla="*/ 28 h 74"/>
                  <a:gd name="T8" fmla="*/ 37 w 91"/>
                  <a:gd name="T9" fmla="*/ 23 h 74"/>
                  <a:gd name="T10" fmla="*/ 35 w 91"/>
                  <a:gd name="T11" fmla="*/ 19 h 74"/>
                  <a:gd name="T12" fmla="*/ 33 w 91"/>
                  <a:gd name="T13" fmla="*/ 14 h 74"/>
                  <a:gd name="T14" fmla="*/ 31 w 91"/>
                  <a:gd name="T15" fmla="*/ 9 h 74"/>
                  <a:gd name="T16" fmla="*/ 30 w 91"/>
                  <a:gd name="T17" fmla="*/ 4 h 74"/>
                  <a:gd name="T18" fmla="*/ 30 w 91"/>
                  <a:gd name="T19" fmla="*/ 0 h 74"/>
                  <a:gd name="T20" fmla="*/ 16 w 91"/>
                  <a:gd name="T21" fmla="*/ 0 h 74"/>
                  <a:gd name="T22" fmla="*/ 15 w 91"/>
                  <a:gd name="T23" fmla="*/ 5 h 74"/>
                  <a:gd name="T24" fmla="*/ 14 w 91"/>
                  <a:gd name="T25" fmla="*/ 10 h 74"/>
                  <a:gd name="T26" fmla="*/ 12 w 91"/>
                  <a:gd name="T27" fmla="*/ 15 h 74"/>
                  <a:gd name="T28" fmla="*/ 11 w 91"/>
                  <a:gd name="T29" fmla="*/ 20 h 74"/>
                  <a:gd name="T30" fmla="*/ 8 w 91"/>
                  <a:gd name="T31" fmla="*/ 24 h 74"/>
                  <a:gd name="T32" fmla="*/ 6 w 91"/>
                  <a:gd name="T33" fmla="*/ 28 h 74"/>
                  <a:gd name="T34" fmla="*/ 3 w 91"/>
                  <a:gd name="T35" fmla="*/ 32 h 74"/>
                  <a:gd name="T36" fmla="*/ 0 w 91"/>
                  <a:gd name="T37" fmla="*/ 37 h 7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1" h="74">
                    <a:moveTo>
                      <a:pt x="0" y="74"/>
                    </a:moveTo>
                    <a:lnTo>
                      <a:pt x="91" y="74"/>
                    </a:lnTo>
                    <a:lnTo>
                      <a:pt x="83" y="64"/>
                    </a:lnTo>
                    <a:lnTo>
                      <a:pt x="78" y="55"/>
                    </a:lnTo>
                    <a:lnTo>
                      <a:pt x="74" y="45"/>
                    </a:lnTo>
                    <a:lnTo>
                      <a:pt x="70" y="37"/>
                    </a:lnTo>
                    <a:lnTo>
                      <a:pt x="65" y="27"/>
                    </a:lnTo>
                    <a:lnTo>
                      <a:pt x="61" y="18"/>
                    </a:lnTo>
                    <a:lnTo>
                      <a:pt x="59" y="8"/>
                    </a:lnTo>
                    <a:lnTo>
                      <a:pt x="59" y="0"/>
                    </a:lnTo>
                    <a:lnTo>
                      <a:pt x="31" y="0"/>
                    </a:lnTo>
                    <a:lnTo>
                      <a:pt x="29" y="10"/>
                    </a:lnTo>
                    <a:lnTo>
                      <a:pt x="27" y="19"/>
                    </a:lnTo>
                    <a:lnTo>
                      <a:pt x="24" y="29"/>
                    </a:lnTo>
                    <a:lnTo>
                      <a:pt x="22" y="40"/>
                    </a:lnTo>
                    <a:lnTo>
                      <a:pt x="16" y="48"/>
                    </a:lnTo>
                    <a:lnTo>
                      <a:pt x="12" y="56"/>
                    </a:lnTo>
                    <a:lnTo>
                      <a:pt x="5" y="6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FFF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23" name="Rectangle 941">
                <a:extLst>
                  <a:ext uri="{FF2B5EF4-FFF2-40B4-BE49-F238E27FC236}">
                    <a16:creationId xmlns:a16="http://schemas.microsoft.com/office/drawing/2014/main" id="{57F7DE5C-721E-4085-BF29-29291CDAC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3306"/>
                <a:ext cx="24" cy="3"/>
              </a:xfrm>
              <a:prstGeom prst="rect">
                <a:avLst/>
              </a:prstGeom>
              <a:solidFill>
                <a:srgbClr val="B0AB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724" name="Rectangle 942">
                <a:extLst>
                  <a:ext uri="{FF2B5EF4-FFF2-40B4-BE49-F238E27FC236}">
                    <a16:creationId xmlns:a16="http://schemas.microsoft.com/office/drawing/2014/main" id="{8C2F3207-C41F-426A-87FD-6ECDCEF4C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3306"/>
                <a:ext cx="16" cy="3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725" name="Freeform 943">
                <a:extLst>
                  <a:ext uri="{FF2B5EF4-FFF2-40B4-BE49-F238E27FC236}">
                    <a16:creationId xmlns:a16="http://schemas.microsoft.com/office/drawing/2014/main" id="{F262A7CB-10ED-47AA-A391-7BD09F9C71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" y="3309"/>
                <a:ext cx="24" cy="2"/>
              </a:xfrm>
              <a:custGeom>
                <a:avLst/>
                <a:gdLst>
                  <a:gd name="T0" fmla="*/ 0 w 48"/>
                  <a:gd name="T1" fmla="*/ 0 h 6"/>
                  <a:gd name="T2" fmla="*/ 24 w 48"/>
                  <a:gd name="T3" fmla="*/ 0 h 6"/>
                  <a:gd name="T4" fmla="*/ 21 w 48"/>
                  <a:gd name="T5" fmla="*/ 2 h 6"/>
                  <a:gd name="T6" fmla="*/ 3 w 48"/>
                  <a:gd name="T7" fmla="*/ 2 h 6"/>
                  <a:gd name="T8" fmla="*/ 0 w 48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6">
                    <a:moveTo>
                      <a:pt x="0" y="0"/>
                    </a:moveTo>
                    <a:lnTo>
                      <a:pt x="48" y="0"/>
                    </a:lnTo>
                    <a:lnTo>
                      <a:pt x="42" y="6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A85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26" name="Freeform 944">
                <a:extLst>
                  <a:ext uri="{FF2B5EF4-FFF2-40B4-BE49-F238E27FC236}">
                    <a16:creationId xmlns:a16="http://schemas.microsoft.com/office/drawing/2014/main" id="{CECD4AFE-9AA9-4B02-B7CE-034EA280A0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0" y="3309"/>
                <a:ext cx="16" cy="2"/>
              </a:xfrm>
              <a:custGeom>
                <a:avLst/>
                <a:gdLst>
                  <a:gd name="T0" fmla="*/ 0 w 31"/>
                  <a:gd name="T1" fmla="*/ 0 h 6"/>
                  <a:gd name="T2" fmla="*/ 16 w 31"/>
                  <a:gd name="T3" fmla="*/ 0 h 6"/>
                  <a:gd name="T4" fmla="*/ 15 w 31"/>
                  <a:gd name="T5" fmla="*/ 2 h 6"/>
                  <a:gd name="T6" fmla="*/ 2 w 31"/>
                  <a:gd name="T7" fmla="*/ 2 h 6"/>
                  <a:gd name="T8" fmla="*/ 0 w 31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" h="6">
                    <a:moveTo>
                      <a:pt x="0" y="0"/>
                    </a:moveTo>
                    <a:lnTo>
                      <a:pt x="31" y="0"/>
                    </a:lnTo>
                    <a:lnTo>
                      <a:pt x="29" y="6"/>
                    </a:lnTo>
                    <a:lnTo>
                      <a:pt x="3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0AB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27" name="Freeform 945">
                <a:extLst>
                  <a:ext uri="{FF2B5EF4-FFF2-40B4-BE49-F238E27FC236}">
                    <a16:creationId xmlns:a16="http://schemas.microsoft.com/office/drawing/2014/main" id="{D52447DB-4DFA-4F78-B6B2-E02C3CF36E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7" y="3257"/>
                <a:ext cx="23" cy="50"/>
              </a:xfrm>
              <a:custGeom>
                <a:avLst/>
                <a:gdLst>
                  <a:gd name="T0" fmla="*/ 0 w 45"/>
                  <a:gd name="T1" fmla="*/ 50 h 99"/>
                  <a:gd name="T2" fmla="*/ 23 w 45"/>
                  <a:gd name="T3" fmla="*/ 50 h 99"/>
                  <a:gd name="T4" fmla="*/ 19 w 45"/>
                  <a:gd name="T5" fmla="*/ 44 h 99"/>
                  <a:gd name="T6" fmla="*/ 16 w 45"/>
                  <a:gd name="T7" fmla="*/ 38 h 99"/>
                  <a:gd name="T8" fmla="*/ 14 w 45"/>
                  <a:gd name="T9" fmla="*/ 31 h 99"/>
                  <a:gd name="T10" fmla="*/ 13 w 45"/>
                  <a:gd name="T11" fmla="*/ 25 h 99"/>
                  <a:gd name="T12" fmla="*/ 12 w 45"/>
                  <a:gd name="T13" fmla="*/ 18 h 99"/>
                  <a:gd name="T14" fmla="*/ 12 w 45"/>
                  <a:gd name="T15" fmla="*/ 12 h 99"/>
                  <a:gd name="T16" fmla="*/ 12 w 45"/>
                  <a:gd name="T17" fmla="*/ 6 h 99"/>
                  <a:gd name="T18" fmla="*/ 12 w 45"/>
                  <a:gd name="T19" fmla="*/ 0 h 99"/>
                  <a:gd name="T20" fmla="*/ 11 w 45"/>
                  <a:gd name="T21" fmla="*/ 0 h 99"/>
                  <a:gd name="T22" fmla="*/ 11 w 45"/>
                  <a:gd name="T23" fmla="*/ 6 h 99"/>
                  <a:gd name="T24" fmla="*/ 11 w 45"/>
                  <a:gd name="T25" fmla="*/ 13 h 99"/>
                  <a:gd name="T26" fmla="*/ 10 w 45"/>
                  <a:gd name="T27" fmla="*/ 19 h 99"/>
                  <a:gd name="T28" fmla="*/ 9 w 45"/>
                  <a:gd name="T29" fmla="*/ 26 h 99"/>
                  <a:gd name="T30" fmla="*/ 7 w 45"/>
                  <a:gd name="T31" fmla="*/ 32 h 99"/>
                  <a:gd name="T32" fmla="*/ 6 w 45"/>
                  <a:gd name="T33" fmla="*/ 38 h 99"/>
                  <a:gd name="T34" fmla="*/ 3 w 45"/>
                  <a:gd name="T35" fmla="*/ 44 h 99"/>
                  <a:gd name="T36" fmla="*/ 0 w 45"/>
                  <a:gd name="T37" fmla="*/ 50 h 9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5" h="99">
                    <a:moveTo>
                      <a:pt x="0" y="99"/>
                    </a:moveTo>
                    <a:lnTo>
                      <a:pt x="45" y="99"/>
                    </a:lnTo>
                    <a:lnTo>
                      <a:pt x="37" y="87"/>
                    </a:lnTo>
                    <a:lnTo>
                      <a:pt x="32" y="75"/>
                    </a:lnTo>
                    <a:lnTo>
                      <a:pt x="27" y="62"/>
                    </a:lnTo>
                    <a:lnTo>
                      <a:pt x="26" y="50"/>
                    </a:lnTo>
                    <a:lnTo>
                      <a:pt x="23" y="36"/>
                    </a:lnTo>
                    <a:lnTo>
                      <a:pt x="23" y="24"/>
                    </a:lnTo>
                    <a:lnTo>
                      <a:pt x="23" y="12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1" y="12"/>
                    </a:lnTo>
                    <a:lnTo>
                      <a:pt x="21" y="26"/>
                    </a:lnTo>
                    <a:lnTo>
                      <a:pt x="19" y="38"/>
                    </a:lnTo>
                    <a:lnTo>
                      <a:pt x="18" y="52"/>
                    </a:lnTo>
                    <a:lnTo>
                      <a:pt x="14" y="64"/>
                    </a:lnTo>
                    <a:lnTo>
                      <a:pt x="11" y="76"/>
                    </a:lnTo>
                    <a:lnTo>
                      <a:pt x="6" y="87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BDB8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28" name="Freeform 946">
                <a:extLst>
                  <a:ext uri="{FF2B5EF4-FFF2-40B4-BE49-F238E27FC236}">
                    <a16:creationId xmlns:a16="http://schemas.microsoft.com/office/drawing/2014/main" id="{ECE9BFBC-21C3-4536-8ED1-7B06FC31C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0" y="3257"/>
                <a:ext cx="16" cy="50"/>
              </a:xfrm>
              <a:custGeom>
                <a:avLst/>
                <a:gdLst>
                  <a:gd name="T0" fmla="*/ 0 w 31"/>
                  <a:gd name="T1" fmla="*/ 50 h 99"/>
                  <a:gd name="T2" fmla="*/ 16 w 31"/>
                  <a:gd name="T3" fmla="*/ 50 h 99"/>
                  <a:gd name="T4" fmla="*/ 13 w 31"/>
                  <a:gd name="T5" fmla="*/ 44 h 99"/>
                  <a:gd name="T6" fmla="*/ 11 w 31"/>
                  <a:gd name="T7" fmla="*/ 38 h 99"/>
                  <a:gd name="T8" fmla="*/ 9 w 31"/>
                  <a:gd name="T9" fmla="*/ 31 h 99"/>
                  <a:gd name="T10" fmla="*/ 9 w 31"/>
                  <a:gd name="T11" fmla="*/ 25 h 99"/>
                  <a:gd name="T12" fmla="*/ 8 w 31"/>
                  <a:gd name="T13" fmla="*/ 18 h 99"/>
                  <a:gd name="T14" fmla="*/ 8 w 31"/>
                  <a:gd name="T15" fmla="*/ 12 h 99"/>
                  <a:gd name="T16" fmla="*/ 8 w 31"/>
                  <a:gd name="T17" fmla="*/ 6 h 99"/>
                  <a:gd name="T18" fmla="*/ 8 w 31"/>
                  <a:gd name="T19" fmla="*/ 0 h 99"/>
                  <a:gd name="T20" fmla="*/ 8 w 31"/>
                  <a:gd name="T21" fmla="*/ 0 h 99"/>
                  <a:gd name="T22" fmla="*/ 7 w 31"/>
                  <a:gd name="T23" fmla="*/ 6 h 99"/>
                  <a:gd name="T24" fmla="*/ 7 w 31"/>
                  <a:gd name="T25" fmla="*/ 13 h 99"/>
                  <a:gd name="T26" fmla="*/ 6 w 31"/>
                  <a:gd name="T27" fmla="*/ 19 h 99"/>
                  <a:gd name="T28" fmla="*/ 6 w 31"/>
                  <a:gd name="T29" fmla="*/ 26 h 99"/>
                  <a:gd name="T30" fmla="*/ 5 w 31"/>
                  <a:gd name="T31" fmla="*/ 32 h 99"/>
                  <a:gd name="T32" fmla="*/ 4 w 31"/>
                  <a:gd name="T33" fmla="*/ 38 h 99"/>
                  <a:gd name="T34" fmla="*/ 2 w 31"/>
                  <a:gd name="T35" fmla="*/ 44 h 99"/>
                  <a:gd name="T36" fmla="*/ 0 w 31"/>
                  <a:gd name="T37" fmla="*/ 50 h 9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1" h="99">
                    <a:moveTo>
                      <a:pt x="0" y="99"/>
                    </a:moveTo>
                    <a:lnTo>
                      <a:pt x="31" y="99"/>
                    </a:lnTo>
                    <a:lnTo>
                      <a:pt x="25" y="87"/>
                    </a:lnTo>
                    <a:lnTo>
                      <a:pt x="22" y="75"/>
                    </a:lnTo>
                    <a:lnTo>
                      <a:pt x="18" y="62"/>
                    </a:lnTo>
                    <a:lnTo>
                      <a:pt x="18" y="50"/>
                    </a:lnTo>
                    <a:lnTo>
                      <a:pt x="16" y="36"/>
                    </a:lnTo>
                    <a:lnTo>
                      <a:pt x="16" y="24"/>
                    </a:lnTo>
                    <a:lnTo>
                      <a:pt x="16" y="12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4" y="12"/>
                    </a:lnTo>
                    <a:lnTo>
                      <a:pt x="14" y="26"/>
                    </a:lnTo>
                    <a:lnTo>
                      <a:pt x="12" y="38"/>
                    </a:lnTo>
                    <a:lnTo>
                      <a:pt x="12" y="52"/>
                    </a:lnTo>
                    <a:lnTo>
                      <a:pt x="10" y="64"/>
                    </a:lnTo>
                    <a:lnTo>
                      <a:pt x="8" y="76"/>
                    </a:lnTo>
                    <a:lnTo>
                      <a:pt x="4" y="87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E3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29" name="Freeform 947">
                <a:extLst>
                  <a:ext uri="{FF2B5EF4-FFF2-40B4-BE49-F238E27FC236}">
                    <a16:creationId xmlns:a16="http://schemas.microsoft.com/office/drawing/2014/main" id="{78295A82-C575-4B6D-AC25-C683271A0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2" y="3374"/>
                <a:ext cx="101" cy="57"/>
              </a:xfrm>
              <a:custGeom>
                <a:avLst/>
                <a:gdLst>
                  <a:gd name="T0" fmla="*/ 0 w 201"/>
                  <a:gd name="T1" fmla="*/ 0 h 113"/>
                  <a:gd name="T2" fmla="*/ 101 w 201"/>
                  <a:gd name="T3" fmla="*/ 57 h 113"/>
                  <a:gd name="T4" fmla="*/ 0 w 201"/>
                  <a:gd name="T5" fmla="*/ 57 h 113"/>
                  <a:gd name="T6" fmla="*/ 0 w 201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1" h="113">
                    <a:moveTo>
                      <a:pt x="0" y="0"/>
                    </a:moveTo>
                    <a:lnTo>
                      <a:pt x="201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30" name="Freeform 948">
                <a:extLst>
                  <a:ext uri="{FF2B5EF4-FFF2-40B4-BE49-F238E27FC236}">
                    <a16:creationId xmlns:a16="http://schemas.microsoft.com/office/drawing/2014/main" id="{853DA653-051C-4C0C-B22B-21D593A6D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" y="3378"/>
                <a:ext cx="91" cy="53"/>
              </a:xfrm>
              <a:custGeom>
                <a:avLst/>
                <a:gdLst>
                  <a:gd name="T0" fmla="*/ 0 w 183"/>
                  <a:gd name="T1" fmla="*/ 0 h 105"/>
                  <a:gd name="T2" fmla="*/ 91 w 183"/>
                  <a:gd name="T3" fmla="*/ 53 h 105"/>
                  <a:gd name="T4" fmla="*/ 0 w 183"/>
                  <a:gd name="T5" fmla="*/ 53 h 105"/>
                  <a:gd name="T6" fmla="*/ 0 w 183"/>
                  <a:gd name="T7" fmla="*/ 0 h 10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3" h="105">
                    <a:moveTo>
                      <a:pt x="0" y="0"/>
                    </a:moveTo>
                    <a:lnTo>
                      <a:pt x="183" y="105"/>
                    </a:lnTo>
                    <a:lnTo>
                      <a:pt x="0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0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31" name="Rectangle 949">
                <a:extLst>
                  <a:ext uri="{FF2B5EF4-FFF2-40B4-BE49-F238E27FC236}">
                    <a16:creationId xmlns:a16="http://schemas.microsoft.com/office/drawing/2014/main" id="{4522B3D6-3DEE-4C22-BE35-DCC3B9788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8" y="3359"/>
                <a:ext cx="55" cy="72"/>
              </a:xfrm>
              <a:prstGeom prst="rect">
                <a:avLst/>
              </a:pr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732" name="Rectangle 950">
                <a:extLst>
                  <a:ext uri="{FF2B5EF4-FFF2-40B4-BE49-F238E27FC236}">
                    <a16:creationId xmlns:a16="http://schemas.microsoft.com/office/drawing/2014/main" id="{CD153318-74E2-4831-964C-F7CDEBD68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8" y="3359"/>
                <a:ext cx="37" cy="72"/>
              </a:xfrm>
              <a:prstGeom prst="rect">
                <a:avLst/>
              </a:prstGeom>
              <a:solidFill>
                <a:srgbClr val="F0E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733" name="Rectangle 951">
                <a:extLst>
                  <a:ext uri="{FF2B5EF4-FFF2-40B4-BE49-F238E27FC236}">
                    <a16:creationId xmlns:a16="http://schemas.microsoft.com/office/drawing/2014/main" id="{5E162918-0708-4F1B-BCE7-492A5E1B2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3" y="3348"/>
                <a:ext cx="66" cy="7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734" name="Rectangle 952">
                <a:extLst>
                  <a:ext uri="{FF2B5EF4-FFF2-40B4-BE49-F238E27FC236}">
                    <a16:creationId xmlns:a16="http://schemas.microsoft.com/office/drawing/2014/main" id="{DB9B8482-DC2C-4092-ACC7-046F90F3C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4" y="3348"/>
                <a:ext cx="45" cy="7"/>
              </a:xfrm>
              <a:prstGeom prst="rect">
                <a:avLst/>
              </a:prstGeom>
              <a:solidFill>
                <a:srgbClr val="FAF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735" name="Freeform 953">
                <a:extLst>
                  <a:ext uri="{FF2B5EF4-FFF2-40B4-BE49-F238E27FC236}">
                    <a16:creationId xmlns:a16="http://schemas.microsoft.com/office/drawing/2014/main" id="{DDCCE85C-BEAB-4DE2-8495-A9DEBA86F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3" y="3353"/>
                <a:ext cx="66" cy="6"/>
              </a:xfrm>
              <a:custGeom>
                <a:avLst/>
                <a:gdLst>
                  <a:gd name="T0" fmla="*/ 0 w 132"/>
                  <a:gd name="T1" fmla="*/ 0 h 13"/>
                  <a:gd name="T2" fmla="*/ 66 w 132"/>
                  <a:gd name="T3" fmla="*/ 0 h 13"/>
                  <a:gd name="T4" fmla="*/ 60 w 132"/>
                  <a:gd name="T5" fmla="*/ 6 h 13"/>
                  <a:gd name="T6" fmla="*/ 7 w 132"/>
                  <a:gd name="T7" fmla="*/ 6 h 13"/>
                  <a:gd name="T8" fmla="*/ 0 w 132"/>
                  <a:gd name="T9" fmla="*/ 0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2" h="13">
                    <a:moveTo>
                      <a:pt x="0" y="0"/>
                    </a:moveTo>
                    <a:lnTo>
                      <a:pt x="132" y="0"/>
                    </a:lnTo>
                    <a:lnTo>
                      <a:pt x="119" y="13"/>
                    </a:lnTo>
                    <a:lnTo>
                      <a:pt x="1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0AB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36" name="Freeform 954">
                <a:extLst>
                  <a:ext uri="{FF2B5EF4-FFF2-40B4-BE49-F238E27FC236}">
                    <a16:creationId xmlns:a16="http://schemas.microsoft.com/office/drawing/2014/main" id="{D0112A0F-B2EA-4533-AE3E-647D79682B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3" y="3353"/>
                <a:ext cx="47" cy="6"/>
              </a:xfrm>
              <a:custGeom>
                <a:avLst/>
                <a:gdLst>
                  <a:gd name="T0" fmla="*/ 0 w 93"/>
                  <a:gd name="T1" fmla="*/ 0 h 13"/>
                  <a:gd name="T2" fmla="*/ 47 w 93"/>
                  <a:gd name="T3" fmla="*/ 0 h 13"/>
                  <a:gd name="T4" fmla="*/ 41 w 93"/>
                  <a:gd name="T5" fmla="*/ 6 h 13"/>
                  <a:gd name="T6" fmla="*/ 5 w 93"/>
                  <a:gd name="T7" fmla="*/ 6 h 13"/>
                  <a:gd name="T8" fmla="*/ 0 w 93"/>
                  <a:gd name="T9" fmla="*/ 0 h 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" h="13">
                    <a:moveTo>
                      <a:pt x="0" y="0"/>
                    </a:moveTo>
                    <a:lnTo>
                      <a:pt x="93" y="0"/>
                    </a:lnTo>
                    <a:lnTo>
                      <a:pt x="82" y="13"/>
                    </a:lnTo>
                    <a:lnTo>
                      <a:pt x="1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37" name="Freeform 955">
                <a:extLst>
                  <a:ext uri="{FF2B5EF4-FFF2-40B4-BE49-F238E27FC236}">
                    <a16:creationId xmlns:a16="http://schemas.microsoft.com/office/drawing/2014/main" id="{9EAB34C0-53A6-4252-96E3-88EEEED7F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3" y="3310"/>
                <a:ext cx="65" cy="38"/>
              </a:xfrm>
              <a:custGeom>
                <a:avLst/>
                <a:gdLst>
                  <a:gd name="T0" fmla="*/ 0 w 130"/>
                  <a:gd name="T1" fmla="*/ 38 h 77"/>
                  <a:gd name="T2" fmla="*/ 65 w 130"/>
                  <a:gd name="T3" fmla="*/ 38 h 77"/>
                  <a:gd name="T4" fmla="*/ 60 w 130"/>
                  <a:gd name="T5" fmla="*/ 33 h 77"/>
                  <a:gd name="T6" fmla="*/ 56 w 130"/>
                  <a:gd name="T7" fmla="*/ 29 h 77"/>
                  <a:gd name="T8" fmla="*/ 52 w 130"/>
                  <a:gd name="T9" fmla="*/ 24 h 77"/>
                  <a:gd name="T10" fmla="*/ 50 w 130"/>
                  <a:gd name="T11" fmla="*/ 20 h 77"/>
                  <a:gd name="T12" fmla="*/ 47 w 130"/>
                  <a:gd name="T13" fmla="*/ 14 h 77"/>
                  <a:gd name="T14" fmla="*/ 45 w 130"/>
                  <a:gd name="T15" fmla="*/ 9 h 77"/>
                  <a:gd name="T16" fmla="*/ 43 w 130"/>
                  <a:gd name="T17" fmla="*/ 5 h 77"/>
                  <a:gd name="T18" fmla="*/ 43 w 130"/>
                  <a:gd name="T19" fmla="*/ 0 h 77"/>
                  <a:gd name="T20" fmla="*/ 23 w 130"/>
                  <a:gd name="T21" fmla="*/ 0 h 77"/>
                  <a:gd name="T22" fmla="*/ 21 w 130"/>
                  <a:gd name="T23" fmla="*/ 5 h 77"/>
                  <a:gd name="T24" fmla="*/ 20 w 130"/>
                  <a:gd name="T25" fmla="*/ 10 h 77"/>
                  <a:gd name="T26" fmla="*/ 18 w 130"/>
                  <a:gd name="T27" fmla="*/ 15 h 77"/>
                  <a:gd name="T28" fmla="*/ 16 w 130"/>
                  <a:gd name="T29" fmla="*/ 20 h 77"/>
                  <a:gd name="T30" fmla="*/ 12 w 130"/>
                  <a:gd name="T31" fmla="*/ 24 h 77"/>
                  <a:gd name="T32" fmla="*/ 9 w 130"/>
                  <a:gd name="T33" fmla="*/ 29 h 77"/>
                  <a:gd name="T34" fmla="*/ 4 w 130"/>
                  <a:gd name="T35" fmla="*/ 33 h 77"/>
                  <a:gd name="T36" fmla="*/ 0 w 130"/>
                  <a:gd name="T37" fmla="*/ 38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30" h="77">
                    <a:moveTo>
                      <a:pt x="0" y="77"/>
                    </a:moveTo>
                    <a:lnTo>
                      <a:pt x="130" y="77"/>
                    </a:lnTo>
                    <a:lnTo>
                      <a:pt x="120" y="67"/>
                    </a:lnTo>
                    <a:lnTo>
                      <a:pt x="112" y="58"/>
                    </a:lnTo>
                    <a:lnTo>
                      <a:pt x="104" y="48"/>
                    </a:lnTo>
                    <a:lnTo>
                      <a:pt x="100" y="40"/>
                    </a:lnTo>
                    <a:lnTo>
                      <a:pt x="93" y="29"/>
                    </a:lnTo>
                    <a:lnTo>
                      <a:pt x="90" y="19"/>
                    </a:lnTo>
                    <a:lnTo>
                      <a:pt x="86" y="10"/>
                    </a:lnTo>
                    <a:lnTo>
                      <a:pt x="85" y="0"/>
                    </a:lnTo>
                    <a:lnTo>
                      <a:pt x="45" y="0"/>
                    </a:lnTo>
                    <a:lnTo>
                      <a:pt x="42" y="10"/>
                    </a:lnTo>
                    <a:lnTo>
                      <a:pt x="40" y="21"/>
                    </a:lnTo>
                    <a:lnTo>
                      <a:pt x="35" y="30"/>
                    </a:lnTo>
                    <a:lnTo>
                      <a:pt x="31" y="41"/>
                    </a:lnTo>
                    <a:lnTo>
                      <a:pt x="24" y="49"/>
                    </a:lnTo>
                    <a:lnTo>
                      <a:pt x="18" y="59"/>
                    </a:lnTo>
                    <a:lnTo>
                      <a:pt x="8" y="6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E3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38" name="Freeform 956">
                <a:extLst>
                  <a:ext uri="{FF2B5EF4-FFF2-40B4-BE49-F238E27FC236}">
                    <a16:creationId xmlns:a16="http://schemas.microsoft.com/office/drawing/2014/main" id="{CE5872E6-0DC9-4BE5-AF7F-357B3832B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3" y="3311"/>
                <a:ext cx="47" cy="37"/>
              </a:xfrm>
              <a:custGeom>
                <a:avLst/>
                <a:gdLst>
                  <a:gd name="T0" fmla="*/ 0 w 93"/>
                  <a:gd name="T1" fmla="*/ 37 h 74"/>
                  <a:gd name="T2" fmla="*/ 47 w 93"/>
                  <a:gd name="T3" fmla="*/ 37 h 74"/>
                  <a:gd name="T4" fmla="*/ 43 w 93"/>
                  <a:gd name="T5" fmla="*/ 32 h 74"/>
                  <a:gd name="T6" fmla="*/ 40 w 93"/>
                  <a:gd name="T7" fmla="*/ 28 h 74"/>
                  <a:gd name="T8" fmla="*/ 38 w 93"/>
                  <a:gd name="T9" fmla="*/ 23 h 74"/>
                  <a:gd name="T10" fmla="*/ 36 w 93"/>
                  <a:gd name="T11" fmla="*/ 19 h 74"/>
                  <a:gd name="T12" fmla="*/ 34 w 93"/>
                  <a:gd name="T13" fmla="*/ 14 h 74"/>
                  <a:gd name="T14" fmla="*/ 32 w 93"/>
                  <a:gd name="T15" fmla="*/ 9 h 74"/>
                  <a:gd name="T16" fmla="*/ 30 w 93"/>
                  <a:gd name="T17" fmla="*/ 4 h 74"/>
                  <a:gd name="T18" fmla="*/ 30 w 93"/>
                  <a:gd name="T19" fmla="*/ 0 h 74"/>
                  <a:gd name="T20" fmla="*/ 16 w 93"/>
                  <a:gd name="T21" fmla="*/ 0 h 74"/>
                  <a:gd name="T22" fmla="*/ 15 w 93"/>
                  <a:gd name="T23" fmla="*/ 5 h 74"/>
                  <a:gd name="T24" fmla="*/ 14 w 93"/>
                  <a:gd name="T25" fmla="*/ 10 h 74"/>
                  <a:gd name="T26" fmla="*/ 13 w 93"/>
                  <a:gd name="T27" fmla="*/ 15 h 74"/>
                  <a:gd name="T28" fmla="*/ 11 w 93"/>
                  <a:gd name="T29" fmla="*/ 20 h 74"/>
                  <a:gd name="T30" fmla="*/ 8 w 93"/>
                  <a:gd name="T31" fmla="*/ 24 h 74"/>
                  <a:gd name="T32" fmla="*/ 6 w 93"/>
                  <a:gd name="T33" fmla="*/ 28 h 74"/>
                  <a:gd name="T34" fmla="*/ 3 w 93"/>
                  <a:gd name="T35" fmla="*/ 32 h 74"/>
                  <a:gd name="T36" fmla="*/ 0 w 93"/>
                  <a:gd name="T37" fmla="*/ 37 h 7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3" h="74">
                    <a:moveTo>
                      <a:pt x="0" y="74"/>
                    </a:moveTo>
                    <a:lnTo>
                      <a:pt x="93" y="74"/>
                    </a:lnTo>
                    <a:lnTo>
                      <a:pt x="85" y="64"/>
                    </a:lnTo>
                    <a:lnTo>
                      <a:pt x="79" y="55"/>
                    </a:lnTo>
                    <a:lnTo>
                      <a:pt x="75" y="45"/>
                    </a:lnTo>
                    <a:lnTo>
                      <a:pt x="71" y="37"/>
                    </a:lnTo>
                    <a:lnTo>
                      <a:pt x="67" y="27"/>
                    </a:lnTo>
                    <a:lnTo>
                      <a:pt x="63" y="18"/>
                    </a:lnTo>
                    <a:lnTo>
                      <a:pt x="60" y="8"/>
                    </a:lnTo>
                    <a:lnTo>
                      <a:pt x="60" y="0"/>
                    </a:lnTo>
                    <a:lnTo>
                      <a:pt x="31" y="0"/>
                    </a:lnTo>
                    <a:lnTo>
                      <a:pt x="29" y="10"/>
                    </a:lnTo>
                    <a:lnTo>
                      <a:pt x="27" y="19"/>
                    </a:lnTo>
                    <a:lnTo>
                      <a:pt x="25" y="29"/>
                    </a:lnTo>
                    <a:lnTo>
                      <a:pt x="22" y="40"/>
                    </a:lnTo>
                    <a:lnTo>
                      <a:pt x="16" y="48"/>
                    </a:lnTo>
                    <a:lnTo>
                      <a:pt x="12" y="56"/>
                    </a:lnTo>
                    <a:lnTo>
                      <a:pt x="5" y="6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FFF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39" name="Rectangle 957">
                <a:extLst>
                  <a:ext uri="{FF2B5EF4-FFF2-40B4-BE49-F238E27FC236}">
                    <a16:creationId xmlns:a16="http://schemas.microsoft.com/office/drawing/2014/main" id="{5F9F2A6B-BF5E-4EF1-8AC3-CFD3C3125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5" y="3306"/>
                <a:ext cx="23" cy="3"/>
              </a:xfrm>
              <a:prstGeom prst="rect">
                <a:avLst/>
              </a:prstGeom>
              <a:solidFill>
                <a:srgbClr val="B0AB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740" name="Rectangle 958">
                <a:extLst>
                  <a:ext uri="{FF2B5EF4-FFF2-40B4-BE49-F238E27FC236}">
                    <a16:creationId xmlns:a16="http://schemas.microsoft.com/office/drawing/2014/main" id="{C6A3E1C6-AA26-4228-91DC-DBB8F4FF2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8" y="3306"/>
                <a:ext cx="16" cy="3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741" name="Freeform 959">
                <a:extLst>
                  <a:ext uri="{FF2B5EF4-FFF2-40B4-BE49-F238E27FC236}">
                    <a16:creationId xmlns:a16="http://schemas.microsoft.com/office/drawing/2014/main" id="{6D94A285-4271-420C-8E0B-726559A58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5" y="3309"/>
                <a:ext cx="23" cy="2"/>
              </a:xfrm>
              <a:custGeom>
                <a:avLst/>
                <a:gdLst>
                  <a:gd name="T0" fmla="*/ 0 w 47"/>
                  <a:gd name="T1" fmla="*/ 0 h 6"/>
                  <a:gd name="T2" fmla="*/ 23 w 47"/>
                  <a:gd name="T3" fmla="*/ 0 h 6"/>
                  <a:gd name="T4" fmla="*/ 20 w 47"/>
                  <a:gd name="T5" fmla="*/ 2 h 6"/>
                  <a:gd name="T6" fmla="*/ 2 w 47"/>
                  <a:gd name="T7" fmla="*/ 2 h 6"/>
                  <a:gd name="T8" fmla="*/ 0 w 47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6">
                    <a:moveTo>
                      <a:pt x="0" y="0"/>
                    </a:moveTo>
                    <a:lnTo>
                      <a:pt x="47" y="0"/>
                    </a:lnTo>
                    <a:lnTo>
                      <a:pt x="41" y="6"/>
                    </a:lnTo>
                    <a:lnTo>
                      <a:pt x="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A85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42" name="Freeform 960">
                <a:extLst>
                  <a:ext uri="{FF2B5EF4-FFF2-40B4-BE49-F238E27FC236}">
                    <a16:creationId xmlns:a16="http://schemas.microsoft.com/office/drawing/2014/main" id="{1DCECE00-043C-49CD-AA9A-8421A965A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7" y="3309"/>
                <a:ext cx="17" cy="2"/>
              </a:xfrm>
              <a:custGeom>
                <a:avLst/>
                <a:gdLst>
                  <a:gd name="T0" fmla="*/ 0 w 34"/>
                  <a:gd name="T1" fmla="*/ 0 h 6"/>
                  <a:gd name="T2" fmla="*/ 17 w 34"/>
                  <a:gd name="T3" fmla="*/ 0 h 6"/>
                  <a:gd name="T4" fmla="*/ 15 w 34"/>
                  <a:gd name="T5" fmla="*/ 2 h 6"/>
                  <a:gd name="T6" fmla="*/ 2 w 34"/>
                  <a:gd name="T7" fmla="*/ 2 h 6"/>
                  <a:gd name="T8" fmla="*/ 0 w 34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6">
                    <a:moveTo>
                      <a:pt x="0" y="0"/>
                    </a:moveTo>
                    <a:lnTo>
                      <a:pt x="34" y="0"/>
                    </a:lnTo>
                    <a:lnTo>
                      <a:pt x="30" y="6"/>
                    </a:lnTo>
                    <a:lnTo>
                      <a:pt x="4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0AB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43" name="Freeform 961">
                <a:extLst>
                  <a:ext uri="{FF2B5EF4-FFF2-40B4-BE49-F238E27FC236}">
                    <a16:creationId xmlns:a16="http://schemas.microsoft.com/office/drawing/2014/main" id="{62B56961-60F9-409D-952D-EAB2AFF54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5" y="3257"/>
                <a:ext cx="22" cy="50"/>
              </a:xfrm>
              <a:custGeom>
                <a:avLst/>
                <a:gdLst>
                  <a:gd name="T0" fmla="*/ 0 w 45"/>
                  <a:gd name="T1" fmla="*/ 50 h 99"/>
                  <a:gd name="T2" fmla="*/ 22 w 45"/>
                  <a:gd name="T3" fmla="*/ 50 h 99"/>
                  <a:gd name="T4" fmla="*/ 18 w 45"/>
                  <a:gd name="T5" fmla="*/ 44 h 99"/>
                  <a:gd name="T6" fmla="*/ 16 w 45"/>
                  <a:gd name="T7" fmla="*/ 38 h 99"/>
                  <a:gd name="T8" fmla="*/ 14 w 45"/>
                  <a:gd name="T9" fmla="*/ 31 h 99"/>
                  <a:gd name="T10" fmla="*/ 13 w 45"/>
                  <a:gd name="T11" fmla="*/ 25 h 99"/>
                  <a:gd name="T12" fmla="*/ 12 w 45"/>
                  <a:gd name="T13" fmla="*/ 18 h 99"/>
                  <a:gd name="T14" fmla="*/ 12 w 45"/>
                  <a:gd name="T15" fmla="*/ 12 h 99"/>
                  <a:gd name="T16" fmla="*/ 12 w 45"/>
                  <a:gd name="T17" fmla="*/ 6 h 99"/>
                  <a:gd name="T18" fmla="*/ 12 w 45"/>
                  <a:gd name="T19" fmla="*/ 0 h 99"/>
                  <a:gd name="T20" fmla="*/ 11 w 45"/>
                  <a:gd name="T21" fmla="*/ 0 h 99"/>
                  <a:gd name="T22" fmla="*/ 10 w 45"/>
                  <a:gd name="T23" fmla="*/ 6 h 99"/>
                  <a:gd name="T24" fmla="*/ 10 w 45"/>
                  <a:gd name="T25" fmla="*/ 13 h 99"/>
                  <a:gd name="T26" fmla="*/ 9 w 45"/>
                  <a:gd name="T27" fmla="*/ 19 h 99"/>
                  <a:gd name="T28" fmla="*/ 9 w 45"/>
                  <a:gd name="T29" fmla="*/ 26 h 99"/>
                  <a:gd name="T30" fmla="*/ 7 w 45"/>
                  <a:gd name="T31" fmla="*/ 32 h 99"/>
                  <a:gd name="T32" fmla="*/ 6 w 45"/>
                  <a:gd name="T33" fmla="*/ 38 h 99"/>
                  <a:gd name="T34" fmla="*/ 3 w 45"/>
                  <a:gd name="T35" fmla="*/ 44 h 99"/>
                  <a:gd name="T36" fmla="*/ 0 w 45"/>
                  <a:gd name="T37" fmla="*/ 50 h 9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5" h="99">
                    <a:moveTo>
                      <a:pt x="0" y="99"/>
                    </a:moveTo>
                    <a:lnTo>
                      <a:pt x="45" y="99"/>
                    </a:lnTo>
                    <a:lnTo>
                      <a:pt x="37" y="87"/>
                    </a:lnTo>
                    <a:lnTo>
                      <a:pt x="32" y="75"/>
                    </a:lnTo>
                    <a:lnTo>
                      <a:pt x="28" y="62"/>
                    </a:lnTo>
                    <a:lnTo>
                      <a:pt x="26" y="50"/>
                    </a:lnTo>
                    <a:lnTo>
                      <a:pt x="24" y="36"/>
                    </a:lnTo>
                    <a:lnTo>
                      <a:pt x="24" y="24"/>
                    </a:lnTo>
                    <a:lnTo>
                      <a:pt x="24" y="12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1" y="12"/>
                    </a:lnTo>
                    <a:lnTo>
                      <a:pt x="21" y="26"/>
                    </a:lnTo>
                    <a:lnTo>
                      <a:pt x="19" y="38"/>
                    </a:lnTo>
                    <a:lnTo>
                      <a:pt x="19" y="52"/>
                    </a:lnTo>
                    <a:lnTo>
                      <a:pt x="15" y="64"/>
                    </a:lnTo>
                    <a:lnTo>
                      <a:pt x="13" y="76"/>
                    </a:lnTo>
                    <a:lnTo>
                      <a:pt x="7" y="87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BDB8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44" name="Freeform 962">
                <a:extLst>
                  <a:ext uri="{FF2B5EF4-FFF2-40B4-BE49-F238E27FC236}">
                    <a16:creationId xmlns:a16="http://schemas.microsoft.com/office/drawing/2014/main" id="{4C486AA3-11B1-4DAC-9732-F28F35D221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7" y="3257"/>
                <a:ext cx="17" cy="50"/>
              </a:xfrm>
              <a:custGeom>
                <a:avLst/>
                <a:gdLst>
                  <a:gd name="T0" fmla="*/ 0 w 34"/>
                  <a:gd name="T1" fmla="*/ 50 h 99"/>
                  <a:gd name="T2" fmla="*/ 17 w 34"/>
                  <a:gd name="T3" fmla="*/ 50 h 99"/>
                  <a:gd name="T4" fmla="*/ 14 w 34"/>
                  <a:gd name="T5" fmla="*/ 44 h 99"/>
                  <a:gd name="T6" fmla="*/ 12 w 34"/>
                  <a:gd name="T7" fmla="*/ 38 h 99"/>
                  <a:gd name="T8" fmla="*/ 10 w 34"/>
                  <a:gd name="T9" fmla="*/ 31 h 99"/>
                  <a:gd name="T10" fmla="*/ 10 w 34"/>
                  <a:gd name="T11" fmla="*/ 25 h 99"/>
                  <a:gd name="T12" fmla="*/ 9 w 34"/>
                  <a:gd name="T13" fmla="*/ 18 h 99"/>
                  <a:gd name="T14" fmla="*/ 9 w 34"/>
                  <a:gd name="T15" fmla="*/ 12 h 99"/>
                  <a:gd name="T16" fmla="*/ 9 w 34"/>
                  <a:gd name="T17" fmla="*/ 6 h 99"/>
                  <a:gd name="T18" fmla="*/ 9 w 34"/>
                  <a:gd name="T19" fmla="*/ 0 h 99"/>
                  <a:gd name="T20" fmla="*/ 8 w 34"/>
                  <a:gd name="T21" fmla="*/ 0 h 99"/>
                  <a:gd name="T22" fmla="*/ 8 w 34"/>
                  <a:gd name="T23" fmla="*/ 6 h 99"/>
                  <a:gd name="T24" fmla="*/ 8 w 34"/>
                  <a:gd name="T25" fmla="*/ 13 h 99"/>
                  <a:gd name="T26" fmla="*/ 7 w 34"/>
                  <a:gd name="T27" fmla="*/ 19 h 99"/>
                  <a:gd name="T28" fmla="*/ 7 w 34"/>
                  <a:gd name="T29" fmla="*/ 26 h 99"/>
                  <a:gd name="T30" fmla="*/ 6 w 34"/>
                  <a:gd name="T31" fmla="*/ 32 h 99"/>
                  <a:gd name="T32" fmla="*/ 4 w 34"/>
                  <a:gd name="T33" fmla="*/ 38 h 99"/>
                  <a:gd name="T34" fmla="*/ 2 w 34"/>
                  <a:gd name="T35" fmla="*/ 44 h 99"/>
                  <a:gd name="T36" fmla="*/ 0 w 34"/>
                  <a:gd name="T37" fmla="*/ 50 h 9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4" h="99">
                    <a:moveTo>
                      <a:pt x="0" y="99"/>
                    </a:moveTo>
                    <a:lnTo>
                      <a:pt x="34" y="99"/>
                    </a:lnTo>
                    <a:lnTo>
                      <a:pt x="27" y="87"/>
                    </a:lnTo>
                    <a:lnTo>
                      <a:pt x="24" y="75"/>
                    </a:lnTo>
                    <a:lnTo>
                      <a:pt x="20" y="62"/>
                    </a:lnTo>
                    <a:lnTo>
                      <a:pt x="19" y="50"/>
                    </a:lnTo>
                    <a:lnTo>
                      <a:pt x="18" y="36"/>
                    </a:lnTo>
                    <a:lnTo>
                      <a:pt x="18" y="24"/>
                    </a:lnTo>
                    <a:lnTo>
                      <a:pt x="18" y="1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5" y="12"/>
                    </a:lnTo>
                    <a:lnTo>
                      <a:pt x="15" y="26"/>
                    </a:lnTo>
                    <a:lnTo>
                      <a:pt x="13" y="38"/>
                    </a:lnTo>
                    <a:lnTo>
                      <a:pt x="13" y="52"/>
                    </a:lnTo>
                    <a:lnTo>
                      <a:pt x="11" y="64"/>
                    </a:lnTo>
                    <a:lnTo>
                      <a:pt x="8" y="76"/>
                    </a:lnTo>
                    <a:lnTo>
                      <a:pt x="4" y="87"/>
                    </a:lnTo>
                    <a:lnTo>
                      <a:pt x="0" y="99"/>
                    </a:lnTo>
                    <a:close/>
                  </a:path>
                </a:pathLst>
              </a:custGeom>
              <a:solidFill>
                <a:srgbClr val="E3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45" name="Freeform 963">
                <a:extLst>
                  <a:ext uri="{FF2B5EF4-FFF2-40B4-BE49-F238E27FC236}">
                    <a16:creationId xmlns:a16="http://schemas.microsoft.com/office/drawing/2014/main" id="{AC913E52-7C9C-49C9-9DDC-8C33C12DC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7" y="3426"/>
                <a:ext cx="1056" cy="5"/>
              </a:xfrm>
              <a:custGeom>
                <a:avLst/>
                <a:gdLst>
                  <a:gd name="T0" fmla="*/ 3 w 2112"/>
                  <a:gd name="T1" fmla="*/ 0 h 11"/>
                  <a:gd name="T2" fmla="*/ 1054 w 2112"/>
                  <a:gd name="T3" fmla="*/ 0 h 11"/>
                  <a:gd name="T4" fmla="*/ 1055 w 2112"/>
                  <a:gd name="T5" fmla="*/ 2 h 11"/>
                  <a:gd name="T6" fmla="*/ 1056 w 2112"/>
                  <a:gd name="T7" fmla="*/ 5 h 11"/>
                  <a:gd name="T8" fmla="*/ 0 w 2112"/>
                  <a:gd name="T9" fmla="*/ 5 h 11"/>
                  <a:gd name="T10" fmla="*/ 1 w 2112"/>
                  <a:gd name="T11" fmla="*/ 2 h 11"/>
                  <a:gd name="T12" fmla="*/ 3 w 2112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12" h="11">
                    <a:moveTo>
                      <a:pt x="6" y="0"/>
                    </a:moveTo>
                    <a:lnTo>
                      <a:pt x="2107" y="0"/>
                    </a:lnTo>
                    <a:lnTo>
                      <a:pt x="2110" y="4"/>
                    </a:lnTo>
                    <a:lnTo>
                      <a:pt x="2112" y="11"/>
                    </a:lnTo>
                    <a:lnTo>
                      <a:pt x="0" y="11"/>
                    </a:lnTo>
                    <a:lnTo>
                      <a:pt x="2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FFF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46" name="Freeform 964">
                <a:extLst>
                  <a:ext uri="{FF2B5EF4-FFF2-40B4-BE49-F238E27FC236}">
                    <a16:creationId xmlns:a16="http://schemas.microsoft.com/office/drawing/2014/main" id="{84DEFD30-C830-47B2-A949-F6D390F1B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3456"/>
                <a:ext cx="1051" cy="5"/>
              </a:xfrm>
              <a:custGeom>
                <a:avLst/>
                <a:gdLst>
                  <a:gd name="T0" fmla="*/ 0 w 2101"/>
                  <a:gd name="T1" fmla="*/ 0 h 10"/>
                  <a:gd name="T2" fmla="*/ 1051 w 2101"/>
                  <a:gd name="T3" fmla="*/ 0 h 10"/>
                  <a:gd name="T4" fmla="*/ 1051 w 2101"/>
                  <a:gd name="T5" fmla="*/ 3 h 10"/>
                  <a:gd name="T6" fmla="*/ 1051 w 2101"/>
                  <a:gd name="T7" fmla="*/ 5 h 10"/>
                  <a:gd name="T8" fmla="*/ 0 w 2101"/>
                  <a:gd name="T9" fmla="*/ 5 h 10"/>
                  <a:gd name="T10" fmla="*/ 0 w 2101"/>
                  <a:gd name="T11" fmla="*/ 3 h 10"/>
                  <a:gd name="T12" fmla="*/ 0 w 2101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01" h="10">
                    <a:moveTo>
                      <a:pt x="0" y="0"/>
                    </a:moveTo>
                    <a:lnTo>
                      <a:pt x="2101" y="0"/>
                    </a:lnTo>
                    <a:lnTo>
                      <a:pt x="2101" y="5"/>
                    </a:lnTo>
                    <a:lnTo>
                      <a:pt x="2101" y="10"/>
                    </a:lnTo>
                    <a:lnTo>
                      <a:pt x="0" y="10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C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47" name="Freeform 965">
                <a:extLst>
                  <a:ext uri="{FF2B5EF4-FFF2-40B4-BE49-F238E27FC236}">
                    <a16:creationId xmlns:a16="http://schemas.microsoft.com/office/drawing/2014/main" id="{2B9DEDC4-75E7-44B1-BBEF-FB5B5AC36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3458"/>
                <a:ext cx="1051" cy="7"/>
              </a:xfrm>
              <a:custGeom>
                <a:avLst/>
                <a:gdLst>
                  <a:gd name="T0" fmla="*/ 0 w 2101"/>
                  <a:gd name="T1" fmla="*/ 0 h 12"/>
                  <a:gd name="T2" fmla="*/ 131 w 2101"/>
                  <a:gd name="T3" fmla="*/ 0 h 12"/>
                  <a:gd name="T4" fmla="*/ 263 w 2101"/>
                  <a:gd name="T5" fmla="*/ 0 h 12"/>
                  <a:gd name="T6" fmla="*/ 394 w 2101"/>
                  <a:gd name="T7" fmla="*/ 0 h 12"/>
                  <a:gd name="T8" fmla="*/ 525 w 2101"/>
                  <a:gd name="T9" fmla="*/ 0 h 12"/>
                  <a:gd name="T10" fmla="*/ 657 w 2101"/>
                  <a:gd name="T11" fmla="*/ 0 h 12"/>
                  <a:gd name="T12" fmla="*/ 788 w 2101"/>
                  <a:gd name="T13" fmla="*/ 0 h 12"/>
                  <a:gd name="T14" fmla="*/ 919 w 2101"/>
                  <a:gd name="T15" fmla="*/ 0 h 12"/>
                  <a:gd name="T16" fmla="*/ 1051 w 2101"/>
                  <a:gd name="T17" fmla="*/ 0 h 12"/>
                  <a:gd name="T18" fmla="*/ 1051 w 2101"/>
                  <a:gd name="T19" fmla="*/ 3 h 12"/>
                  <a:gd name="T20" fmla="*/ 1051 w 2101"/>
                  <a:gd name="T21" fmla="*/ 7 h 12"/>
                  <a:gd name="T22" fmla="*/ 919 w 2101"/>
                  <a:gd name="T23" fmla="*/ 7 h 12"/>
                  <a:gd name="T24" fmla="*/ 788 w 2101"/>
                  <a:gd name="T25" fmla="*/ 7 h 12"/>
                  <a:gd name="T26" fmla="*/ 657 w 2101"/>
                  <a:gd name="T27" fmla="*/ 7 h 12"/>
                  <a:gd name="T28" fmla="*/ 525 w 2101"/>
                  <a:gd name="T29" fmla="*/ 7 h 12"/>
                  <a:gd name="T30" fmla="*/ 394 w 2101"/>
                  <a:gd name="T31" fmla="*/ 7 h 12"/>
                  <a:gd name="T32" fmla="*/ 263 w 2101"/>
                  <a:gd name="T33" fmla="*/ 7 h 12"/>
                  <a:gd name="T34" fmla="*/ 131 w 2101"/>
                  <a:gd name="T35" fmla="*/ 7 h 12"/>
                  <a:gd name="T36" fmla="*/ 0 w 2101"/>
                  <a:gd name="T37" fmla="*/ 7 h 12"/>
                  <a:gd name="T38" fmla="*/ 0 w 2101"/>
                  <a:gd name="T39" fmla="*/ 3 h 12"/>
                  <a:gd name="T40" fmla="*/ 0 w 2101"/>
                  <a:gd name="T41" fmla="*/ 0 h 1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101" h="12">
                    <a:moveTo>
                      <a:pt x="0" y="0"/>
                    </a:moveTo>
                    <a:lnTo>
                      <a:pt x="262" y="0"/>
                    </a:lnTo>
                    <a:lnTo>
                      <a:pt x="525" y="0"/>
                    </a:lnTo>
                    <a:lnTo>
                      <a:pt x="788" y="0"/>
                    </a:lnTo>
                    <a:lnTo>
                      <a:pt x="1050" y="0"/>
                    </a:lnTo>
                    <a:lnTo>
                      <a:pt x="1313" y="0"/>
                    </a:lnTo>
                    <a:lnTo>
                      <a:pt x="1576" y="0"/>
                    </a:lnTo>
                    <a:lnTo>
                      <a:pt x="1838" y="0"/>
                    </a:lnTo>
                    <a:lnTo>
                      <a:pt x="2101" y="0"/>
                    </a:lnTo>
                    <a:lnTo>
                      <a:pt x="2101" y="5"/>
                    </a:lnTo>
                    <a:lnTo>
                      <a:pt x="2101" y="12"/>
                    </a:lnTo>
                    <a:lnTo>
                      <a:pt x="1838" y="12"/>
                    </a:lnTo>
                    <a:lnTo>
                      <a:pt x="1576" y="12"/>
                    </a:lnTo>
                    <a:lnTo>
                      <a:pt x="1313" y="12"/>
                    </a:lnTo>
                    <a:lnTo>
                      <a:pt x="1050" y="12"/>
                    </a:lnTo>
                    <a:lnTo>
                      <a:pt x="788" y="12"/>
                    </a:lnTo>
                    <a:lnTo>
                      <a:pt x="525" y="12"/>
                    </a:lnTo>
                    <a:lnTo>
                      <a:pt x="262" y="12"/>
                    </a:lnTo>
                    <a:lnTo>
                      <a:pt x="0" y="12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B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48" name="Freeform 966">
                <a:extLst>
                  <a:ext uri="{FF2B5EF4-FFF2-40B4-BE49-F238E27FC236}">
                    <a16:creationId xmlns:a16="http://schemas.microsoft.com/office/drawing/2014/main" id="{F2D68DAC-272B-47FC-B7A4-598A1A53E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3462"/>
                <a:ext cx="1051" cy="6"/>
              </a:xfrm>
              <a:custGeom>
                <a:avLst/>
                <a:gdLst>
                  <a:gd name="T0" fmla="*/ 0 w 2101"/>
                  <a:gd name="T1" fmla="*/ 0 h 12"/>
                  <a:gd name="T2" fmla="*/ 131 w 2101"/>
                  <a:gd name="T3" fmla="*/ 0 h 12"/>
                  <a:gd name="T4" fmla="*/ 263 w 2101"/>
                  <a:gd name="T5" fmla="*/ 0 h 12"/>
                  <a:gd name="T6" fmla="*/ 394 w 2101"/>
                  <a:gd name="T7" fmla="*/ 0 h 12"/>
                  <a:gd name="T8" fmla="*/ 525 w 2101"/>
                  <a:gd name="T9" fmla="*/ 0 h 12"/>
                  <a:gd name="T10" fmla="*/ 657 w 2101"/>
                  <a:gd name="T11" fmla="*/ 0 h 12"/>
                  <a:gd name="T12" fmla="*/ 788 w 2101"/>
                  <a:gd name="T13" fmla="*/ 0 h 12"/>
                  <a:gd name="T14" fmla="*/ 919 w 2101"/>
                  <a:gd name="T15" fmla="*/ 0 h 12"/>
                  <a:gd name="T16" fmla="*/ 1051 w 2101"/>
                  <a:gd name="T17" fmla="*/ 0 h 12"/>
                  <a:gd name="T18" fmla="*/ 1051 w 2101"/>
                  <a:gd name="T19" fmla="*/ 2 h 12"/>
                  <a:gd name="T20" fmla="*/ 1051 w 2101"/>
                  <a:gd name="T21" fmla="*/ 3 h 12"/>
                  <a:gd name="T22" fmla="*/ 1050 w 2101"/>
                  <a:gd name="T23" fmla="*/ 4 h 12"/>
                  <a:gd name="T24" fmla="*/ 1050 w 2101"/>
                  <a:gd name="T25" fmla="*/ 6 h 12"/>
                  <a:gd name="T26" fmla="*/ 919 w 2101"/>
                  <a:gd name="T27" fmla="*/ 6 h 12"/>
                  <a:gd name="T28" fmla="*/ 787 w 2101"/>
                  <a:gd name="T29" fmla="*/ 6 h 12"/>
                  <a:gd name="T30" fmla="*/ 656 w 2101"/>
                  <a:gd name="T31" fmla="*/ 6 h 12"/>
                  <a:gd name="T32" fmla="*/ 525 w 2101"/>
                  <a:gd name="T33" fmla="*/ 6 h 12"/>
                  <a:gd name="T34" fmla="*/ 394 w 2101"/>
                  <a:gd name="T35" fmla="*/ 6 h 12"/>
                  <a:gd name="T36" fmla="*/ 263 w 2101"/>
                  <a:gd name="T37" fmla="*/ 6 h 12"/>
                  <a:gd name="T38" fmla="*/ 131 w 2101"/>
                  <a:gd name="T39" fmla="*/ 6 h 12"/>
                  <a:gd name="T40" fmla="*/ 1 w 2101"/>
                  <a:gd name="T41" fmla="*/ 6 h 12"/>
                  <a:gd name="T42" fmla="*/ 0 w 2101"/>
                  <a:gd name="T43" fmla="*/ 4 h 12"/>
                  <a:gd name="T44" fmla="*/ 0 w 2101"/>
                  <a:gd name="T45" fmla="*/ 3 h 12"/>
                  <a:gd name="T46" fmla="*/ 0 w 2101"/>
                  <a:gd name="T47" fmla="*/ 2 h 12"/>
                  <a:gd name="T48" fmla="*/ 0 w 2101"/>
                  <a:gd name="T49" fmla="*/ 0 h 1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2101" h="12">
                    <a:moveTo>
                      <a:pt x="0" y="0"/>
                    </a:moveTo>
                    <a:lnTo>
                      <a:pt x="262" y="0"/>
                    </a:lnTo>
                    <a:lnTo>
                      <a:pt x="525" y="0"/>
                    </a:lnTo>
                    <a:lnTo>
                      <a:pt x="788" y="0"/>
                    </a:lnTo>
                    <a:lnTo>
                      <a:pt x="1050" y="0"/>
                    </a:lnTo>
                    <a:lnTo>
                      <a:pt x="1313" y="0"/>
                    </a:lnTo>
                    <a:lnTo>
                      <a:pt x="1576" y="0"/>
                    </a:lnTo>
                    <a:lnTo>
                      <a:pt x="1838" y="0"/>
                    </a:lnTo>
                    <a:lnTo>
                      <a:pt x="2101" y="0"/>
                    </a:lnTo>
                    <a:lnTo>
                      <a:pt x="2101" y="3"/>
                    </a:lnTo>
                    <a:lnTo>
                      <a:pt x="2101" y="5"/>
                    </a:lnTo>
                    <a:lnTo>
                      <a:pt x="2100" y="8"/>
                    </a:lnTo>
                    <a:lnTo>
                      <a:pt x="2100" y="12"/>
                    </a:lnTo>
                    <a:lnTo>
                      <a:pt x="1837" y="12"/>
                    </a:lnTo>
                    <a:lnTo>
                      <a:pt x="1574" y="12"/>
                    </a:lnTo>
                    <a:lnTo>
                      <a:pt x="1312" y="12"/>
                    </a:lnTo>
                    <a:lnTo>
                      <a:pt x="1050" y="12"/>
                    </a:lnTo>
                    <a:lnTo>
                      <a:pt x="788" y="12"/>
                    </a:lnTo>
                    <a:lnTo>
                      <a:pt x="525" y="12"/>
                    </a:lnTo>
                    <a:lnTo>
                      <a:pt x="262" y="12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49" name="Freeform 967">
                <a:extLst>
                  <a:ext uri="{FF2B5EF4-FFF2-40B4-BE49-F238E27FC236}">
                    <a16:creationId xmlns:a16="http://schemas.microsoft.com/office/drawing/2014/main" id="{7F6DE9B2-333D-4594-AA2E-56DB367A5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0" y="3466"/>
                <a:ext cx="1050" cy="5"/>
              </a:xfrm>
              <a:custGeom>
                <a:avLst/>
                <a:gdLst>
                  <a:gd name="T0" fmla="*/ 0 w 2100"/>
                  <a:gd name="T1" fmla="*/ 0 h 11"/>
                  <a:gd name="T2" fmla="*/ 1050 w 2100"/>
                  <a:gd name="T3" fmla="*/ 0 h 11"/>
                  <a:gd name="T4" fmla="*/ 1049 w 2100"/>
                  <a:gd name="T5" fmla="*/ 2 h 11"/>
                  <a:gd name="T6" fmla="*/ 1047 w 2100"/>
                  <a:gd name="T7" fmla="*/ 5 h 11"/>
                  <a:gd name="T8" fmla="*/ 2 w 2100"/>
                  <a:gd name="T9" fmla="*/ 5 h 11"/>
                  <a:gd name="T10" fmla="*/ 1 w 2100"/>
                  <a:gd name="T11" fmla="*/ 2 h 11"/>
                  <a:gd name="T12" fmla="*/ 0 w 210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00" h="11">
                    <a:moveTo>
                      <a:pt x="0" y="0"/>
                    </a:moveTo>
                    <a:lnTo>
                      <a:pt x="2100" y="0"/>
                    </a:lnTo>
                    <a:lnTo>
                      <a:pt x="2097" y="5"/>
                    </a:lnTo>
                    <a:lnTo>
                      <a:pt x="2094" y="11"/>
                    </a:lnTo>
                    <a:lnTo>
                      <a:pt x="4" y="11"/>
                    </a:lnTo>
                    <a:lnTo>
                      <a:pt x="1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91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50" name="Freeform 968">
                <a:extLst>
                  <a:ext uri="{FF2B5EF4-FFF2-40B4-BE49-F238E27FC236}">
                    <a16:creationId xmlns:a16="http://schemas.microsoft.com/office/drawing/2014/main" id="{36D44199-706B-4058-8CEF-82F06BB15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7" y="3429"/>
                <a:ext cx="1056" cy="6"/>
              </a:xfrm>
              <a:custGeom>
                <a:avLst/>
                <a:gdLst>
                  <a:gd name="T0" fmla="*/ 1 w 2114"/>
                  <a:gd name="T1" fmla="*/ 0 h 11"/>
                  <a:gd name="T2" fmla="*/ 132 w 2114"/>
                  <a:gd name="T3" fmla="*/ 0 h 11"/>
                  <a:gd name="T4" fmla="*/ 264 w 2114"/>
                  <a:gd name="T5" fmla="*/ 0 h 11"/>
                  <a:gd name="T6" fmla="*/ 396 w 2114"/>
                  <a:gd name="T7" fmla="*/ 0 h 11"/>
                  <a:gd name="T8" fmla="*/ 528 w 2114"/>
                  <a:gd name="T9" fmla="*/ 0 h 11"/>
                  <a:gd name="T10" fmla="*/ 659 w 2114"/>
                  <a:gd name="T11" fmla="*/ 0 h 11"/>
                  <a:gd name="T12" fmla="*/ 791 w 2114"/>
                  <a:gd name="T13" fmla="*/ 0 h 11"/>
                  <a:gd name="T14" fmla="*/ 923 w 2114"/>
                  <a:gd name="T15" fmla="*/ 0 h 11"/>
                  <a:gd name="T16" fmla="*/ 1055 w 2114"/>
                  <a:gd name="T17" fmla="*/ 0 h 11"/>
                  <a:gd name="T18" fmla="*/ 1055 w 2114"/>
                  <a:gd name="T19" fmla="*/ 2 h 11"/>
                  <a:gd name="T20" fmla="*/ 1056 w 2114"/>
                  <a:gd name="T21" fmla="*/ 6 h 11"/>
                  <a:gd name="T22" fmla="*/ 923 w 2114"/>
                  <a:gd name="T23" fmla="*/ 6 h 11"/>
                  <a:gd name="T24" fmla="*/ 791 w 2114"/>
                  <a:gd name="T25" fmla="*/ 6 h 11"/>
                  <a:gd name="T26" fmla="*/ 659 w 2114"/>
                  <a:gd name="T27" fmla="*/ 6 h 11"/>
                  <a:gd name="T28" fmla="*/ 528 w 2114"/>
                  <a:gd name="T29" fmla="*/ 6 h 11"/>
                  <a:gd name="T30" fmla="*/ 395 w 2114"/>
                  <a:gd name="T31" fmla="*/ 6 h 11"/>
                  <a:gd name="T32" fmla="*/ 263 w 2114"/>
                  <a:gd name="T33" fmla="*/ 6 h 11"/>
                  <a:gd name="T34" fmla="*/ 131 w 2114"/>
                  <a:gd name="T35" fmla="*/ 6 h 11"/>
                  <a:gd name="T36" fmla="*/ 0 w 2114"/>
                  <a:gd name="T37" fmla="*/ 6 h 11"/>
                  <a:gd name="T38" fmla="*/ 0 w 2114"/>
                  <a:gd name="T39" fmla="*/ 2 h 11"/>
                  <a:gd name="T40" fmla="*/ 1 w 2114"/>
                  <a:gd name="T41" fmla="*/ 0 h 1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114" h="11">
                    <a:moveTo>
                      <a:pt x="2" y="0"/>
                    </a:moveTo>
                    <a:lnTo>
                      <a:pt x="264" y="0"/>
                    </a:lnTo>
                    <a:lnTo>
                      <a:pt x="528" y="0"/>
                    </a:lnTo>
                    <a:lnTo>
                      <a:pt x="792" y="0"/>
                    </a:lnTo>
                    <a:lnTo>
                      <a:pt x="1056" y="0"/>
                    </a:lnTo>
                    <a:lnTo>
                      <a:pt x="1319" y="0"/>
                    </a:lnTo>
                    <a:lnTo>
                      <a:pt x="1583" y="0"/>
                    </a:lnTo>
                    <a:lnTo>
                      <a:pt x="1847" y="0"/>
                    </a:lnTo>
                    <a:lnTo>
                      <a:pt x="2111" y="0"/>
                    </a:lnTo>
                    <a:lnTo>
                      <a:pt x="2112" y="4"/>
                    </a:lnTo>
                    <a:lnTo>
                      <a:pt x="2114" y="11"/>
                    </a:lnTo>
                    <a:lnTo>
                      <a:pt x="1848" y="11"/>
                    </a:lnTo>
                    <a:lnTo>
                      <a:pt x="1584" y="11"/>
                    </a:lnTo>
                    <a:lnTo>
                      <a:pt x="1319" y="11"/>
                    </a:lnTo>
                    <a:lnTo>
                      <a:pt x="1056" y="11"/>
                    </a:lnTo>
                    <a:lnTo>
                      <a:pt x="791" y="11"/>
                    </a:lnTo>
                    <a:lnTo>
                      <a:pt x="527" y="11"/>
                    </a:lnTo>
                    <a:lnTo>
                      <a:pt x="263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5F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51" name="Freeform 969">
                <a:extLst>
                  <a:ext uri="{FF2B5EF4-FFF2-40B4-BE49-F238E27FC236}">
                    <a16:creationId xmlns:a16="http://schemas.microsoft.com/office/drawing/2014/main" id="{3CAEECA2-08BE-4864-8490-1E2659194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7" y="3432"/>
                <a:ext cx="1056" cy="6"/>
              </a:xfrm>
              <a:custGeom>
                <a:avLst/>
                <a:gdLst>
                  <a:gd name="T0" fmla="*/ 0 w 2112"/>
                  <a:gd name="T1" fmla="*/ 0 h 12"/>
                  <a:gd name="T2" fmla="*/ 132 w 2112"/>
                  <a:gd name="T3" fmla="*/ 0 h 12"/>
                  <a:gd name="T4" fmla="*/ 264 w 2112"/>
                  <a:gd name="T5" fmla="*/ 0 h 12"/>
                  <a:gd name="T6" fmla="*/ 396 w 2112"/>
                  <a:gd name="T7" fmla="*/ 0 h 12"/>
                  <a:gd name="T8" fmla="*/ 528 w 2112"/>
                  <a:gd name="T9" fmla="*/ 0 h 12"/>
                  <a:gd name="T10" fmla="*/ 660 w 2112"/>
                  <a:gd name="T11" fmla="*/ 0 h 12"/>
                  <a:gd name="T12" fmla="*/ 792 w 2112"/>
                  <a:gd name="T13" fmla="*/ 0 h 12"/>
                  <a:gd name="T14" fmla="*/ 924 w 2112"/>
                  <a:gd name="T15" fmla="*/ 0 h 12"/>
                  <a:gd name="T16" fmla="*/ 1056 w 2112"/>
                  <a:gd name="T17" fmla="*/ 0 h 12"/>
                  <a:gd name="T18" fmla="*/ 1056 w 2112"/>
                  <a:gd name="T19" fmla="*/ 3 h 12"/>
                  <a:gd name="T20" fmla="*/ 1056 w 2112"/>
                  <a:gd name="T21" fmla="*/ 6 h 12"/>
                  <a:gd name="T22" fmla="*/ 924 w 2112"/>
                  <a:gd name="T23" fmla="*/ 6 h 12"/>
                  <a:gd name="T24" fmla="*/ 792 w 2112"/>
                  <a:gd name="T25" fmla="*/ 6 h 12"/>
                  <a:gd name="T26" fmla="*/ 660 w 2112"/>
                  <a:gd name="T27" fmla="*/ 6 h 12"/>
                  <a:gd name="T28" fmla="*/ 528 w 2112"/>
                  <a:gd name="T29" fmla="*/ 6 h 12"/>
                  <a:gd name="T30" fmla="*/ 396 w 2112"/>
                  <a:gd name="T31" fmla="*/ 6 h 12"/>
                  <a:gd name="T32" fmla="*/ 264 w 2112"/>
                  <a:gd name="T33" fmla="*/ 6 h 12"/>
                  <a:gd name="T34" fmla="*/ 132 w 2112"/>
                  <a:gd name="T35" fmla="*/ 6 h 12"/>
                  <a:gd name="T36" fmla="*/ 0 w 2112"/>
                  <a:gd name="T37" fmla="*/ 6 h 12"/>
                  <a:gd name="T38" fmla="*/ 0 w 2112"/>
                  <a:gd name="T39" fmla="*/ 3 h 12"/>
                  <a:gd name="T40" fmla="*/ 0 w 2112"/>
                  <a:gd name="T41" fmla="*/ 0 h 1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112" h="12">
                    <a:moveTo>
                      <a:pt x="0" y="0"/>
                    </a:moveTo>
                    <a:lnTo>
                      <a:pt x="263" y="0"/>
                    </a:lnTo>
                    <a:lnTo>
                      <a:pt x="527" y="0"/>
                    </a:lnTo>
                    <a:lnTo>
                      <a:pt x="791" y="0"/>
                    </a:lnTo>
                    <a:lnTo>
                      <a:pt x="1056" y="0"/>
                    </a:lnTo>
                    <a:lnTo>
                      <a:pt x="1319" y="0"/>
                    </a:lnTo>
                    <a:lnTo>
                      <a:pt x="1583" y="0"/>
                    </a:lnTo>
                    <a:lnTo>
                      <a:pt x="1847" y="0"/>
                    </a:lnTo>
                    <a:lnTo>
                      <a:pt x="2112" y="0"/>
                    </a:lnTo>
                    <a:lnTo>
                      <a:pt x="2112" y="5"/>
                    </a:lnTo>
                    <a:lnTo>
                      <a:pt x="2112" y="12"/>
                    </a:lnTo>
                    <a:lnTo>
                      <a:pt x="1847" y="12"/>
                    </a:lnTo>
                    <a:lnTo>
                      <a:pt x="1583" y="12"/>
                    </a:lnTo>
                    <a:lnTo>
                      <a:pt x="1319" y="12"/>
                    </a:lnTo>
                    <a:lnTo>
                      <a:pt x="1056" y="12"/>
                    </a:lnTo>
                    <a:lnTo>
                      <a:pt x="791" y="12"/>
                    </a:lnTo>
                    <a:lnTo>
                      <a:pt x="527" y="12"/>
                    </a:lnTo>
                    <a:lnTo>
                      <a:pt x="263" y="12"/>
                    </a:lnTo>
                    <a:lnTo>
                      <a:pt x="0" y="12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0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52" name="Freeform 970">
                <a:extLst>
                  <a:ext uri="{FF2B5EF4-FFF2-40B4-BE49-F238E27FC236}">
                    <a16:creationId xmlns:a16="http://schemas.microsoft.com/office/drawing/2014/main" id="{66AA1850-44FC-41FA-BEB6-85E212164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7" y="3435"/>
                <a:ext cx="1056" cy="6"/>
              </a:xfrm>
              <a:custGeom>
                <a:avLst/>
                <a:gdLst>
                  <a:gd name="T0" fmla="*/ 0 w 2114"/>
                  <a:gd name="T1" fmla="*/ 0 h 11"/>
                  <a:gd name="T2" fmla="*/ 131 w 2114"/>
                  <a:gd name="T3" fmla="*/ 0 h 11"/>
                  <a:gd name="T4" fmla="*/ 263 w 2114"/>
                  <a:gd name="T5" fmla="*/ 0 h 11"/>
                  <a:gd name="T6" fmla="*/ 395 w 2114"/>
                  <a:gd name="T7" fmla="*/ 0 h 11"/>
                  <a:gd name="T8" fmla="*/ 528 w 2114"/>
                  <a:gd name="T9" fmla="*/ 0 h 11"/>
                  <a:gd name="T10" fmla="*/ 659 w 2114"/>
                  <a:gd name="T11" fmla="*/ 0 h 11"/>
                  <a:gd name="T12" fmla="*/ 791 w 2114"/>
                  <a:gd name="T13" fmla="*/ 0 h 11"/>
                  <a:gd name="T14" fmla="*/ 923 w 2114"/>
                  <a:gd name="T15" fmla="*/ 0 h 11"/>
                  <a:gd name="T16" fmla="*/ 1056 w 2114"/>
                  <a:gd name="T17" fmla="*/ 0 h 11"/>
                  <a:gd name="T18" fmla="*/ 1055 w 2114"/>
                  <a:gd name="T19" fmla="*/ 3 h 11"/>
                  <a:gd name="T20" fmla="*/ 1055 w 2114"/>
                  <a:gd name="T21" fmla="*/ 6 h 11"/>
                  <a:gd name="T22" fmla="*/ 923 w 2114"/>
                  <a:gd name="T23" fmla="*/ 6 h 11"/>
                  <a:gd name="T24" fmla="*/ 791 w 2114"/>
                  <a:gd name="T25" fmla="*/ 6 h 11"/>
                  <a:gd name="T26" fmla="*/ 659 w 2114"/>
                  <a:gd name="T27" fmla="*/ 6 h 11"/>
                  <a:gd name="T28" fmla="*/ 528 w 2114"/>
                  <a:gd name="T29" fmla="*/ 6 h 11"/>
                  <a:gd name="T30" fmla="*/ 395 w 2114"/>
                  <a:gd name="T31" fmla="*/ 6 h 11"/>
                  <a:gd name="T32" fmla="*/ 263 w 2114"/>
                  <a:gd name="T33" fmla="*/ 6 h 11"/>
                  <a:gd name="T34" fmla="*/ 131 w 2114"/>
                  <a:gd name="T35" fmla="*/ 6 h 11"/>
                  <a:gd name="T36" fmla="*/ 0 w 2114"/>
                  <a:gd name="T37" fmla="*/ 6 h 11"/>
                  <a:gd name="T38" fmla="*/ 0 w 2114"/>
                  <a:gd name="T39" fmla="*/ 3 h 11"/>
                  <a:gd name="T40" fmla="*/ 0 w 2114"/>
                  <a:gd name="T41" fmla="*/ 0 h 1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114" h="11">
                    <a:moveTo>
                      <a:pt x="0" y="0"/>
                    </a:moveTo>
                    <a:lnTo>
                      <a:pt x="263" y="0"/>
                    </a:lnTo>
                    <a:lnTo>
                      <a:pt x="527" y="0"/>
                    </a:lnTo>
                    <a:lnTo>
                      <a:pt x="791" y="0"/>
                    </a:lnTo>
                    <a:lnTo>
                      <a:pt x="1056" y="0"/>
                    </a:lnTo>
                    <a:lnTo>
                      <a:pt x="1319" y="0"/>
                    </a:lnTo>
                    <a:lnTo>
                      <a:pt x="1584" y="0"/>
                    </a:lnTo>
                    <a:lnTo>
                      <a:pt x="1848" y="0"/>
                    </a:lnTo>
                    <a:lnTo>
                      <a:pt x="2114" y="0"/>
                    </a:lnTo>
                    <a:lnTo>
                      <a:pt x="2112" y="6"/>
                    </a:lnTo>
                    <a:lnTo>
                      <a:pt x="2112" y="11"/>
                    </a:lnTo>
                    <a:lnTo>
                      <a:pt x="1847" y="11"/>
                    </a:lnTo>
                    <a:lnTo>
                      <a:pt x="1583" y="11"/>
                    </a:lnTo>
                    <a:lnTo>
                      <a:pt x="1319" y="11"/>
                    </a:lnTo>
                    <a:lnTo>
                      <a:pt x="1056" y="11"/>
                    </a:lnTo>
                    <a:lnTo>
                      <a:pt x="791" y="11"/>
                    </a:lnTo>
                    <a:lnTo>
                      <a:pt x="527" y="11"/>
                    </a:lnTo>
                    <a:lnTo>
                      <a:pt x="263" y="11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C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53" name="Freeform 971">
                <a:extLst>
                  <a:ext uri="{FF2B5EF4-FFF2-40B4-BE49-F238E27FC236}">
                    <a16:creationId xmlns:a16="http://schemas.microsoft.com/office/drawing/2014/main" id="{75AC8B08-AC5F-40AE-A99F-CB61E2F1B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7" y="3439"/>
                <a:ext cx="1056" cy="5"/>
              </a:xfrm>
              <a:custGeom>
                <a:avLst/>
                <a:gdLst>
                  <a:gd name="T0" fmla="*/ 0 w 2112"/>
                  <a:gd name="T1" fmla="*/ 0 h 11"/>
                  <a:gd name="T2" fmla="*/ 132 w 2112"/>
                  <a:gd name="T3" fmla="*/ 0 h 11"/>
                  <a:gd name="T4" fmla="*/ 264 w 2112"/>
                  <a:gd name="T5" fmla="*/ 0 h 11"/>
                  <a:gd name="T6" fmla="*/ 396 w 2112"/>
                  <a:gd name="T7" fmla="*/ 0 h 11"/>
                  <a:gd name="T8" fmla="*/ 528 w 2112"/>
                  <a:gd name="T9" fmla="*/ 0 h 11"/>
                  <a:gd name="T10" fmla="*/ 660 w 2112"/>
                  <a:gd name="T11" fmla="*/ 0 h 11"/>
                  <a:gd name="T12" fmla="*/ 792 w 2112"/>
                  <a:gd name="T13" fmla="*/ 0 h 11"/>
                  <a:gd name="T14" fmla="*/ 924 w 2112"/>
                  <a:gd name="T15" fmla="*/ 0 h 11"/>
                  <a:gd name="T16" fmla="*/ 1056 w 2112"/>
                  <a:gd name="T17" fmla="*/ 0 h 11"/>
                  <a:gd name="T18" fmla="*/ 1056 w 2112"/>
                  <a:gd name="T19" fmla="*/ 3 h 11"/>
                  <a:gd name="T20" fmla="*/ 1056 w 2112"/>
                  <a:gd name="T21" fmla="*/ 5 h 11"/>
                  <a:gd name="T22" fmla="*/ 1055 w 2112"/>
                  <a:gd name="T23" fmla="*/ 5 h 11"/>
                  <a:gd name="T24" fmla="*/ 1055 w 2112"/>
                  <a:gd name="T25" fmla="*/ 5 h 11"/>
                  <a:gd name="T26" fmla="*/ 923 w 2112"/>
                  <a:gd name="T27" fmla="*/ 5 h 11"/>
                  <a:gd name="T28" fmla="*/ 792 w 2112"/>
                  <a:gd name="T29" fmla="*/ 5 h 11"/>
                  <a:gd name="T30" fmla="*/ 660 w 2112"/>
                  <a:gd name="T31" fmla="*/ 5 h 11"/>
                  <a:gd name="T32" fmla="*/ 528 w 2112"/>
                  <a:gd name="T33" fmla="*/ 5 h 11"/>
                  <a:gd name="T34" fmla="*/ 396 w 2112"/>
                  <a:gd name="T35" fmla="*/ 5 h 11"/>
                  <a:gd name="T36" fmla="*/ 265 w 2112"/>
                  <a:gd name="T37" fmla="*/ 5 h 11"/>
                  <a:gd name="T38" fmla="*/ 133 w 2112"/>
                  <a:gd name="T39" fmla="*/ 5 h 11"/>
                  <a:gd name="T40" fmla="*/ 2 w 2112"/>
                  <a:gd name="T41" fmla="*/ 5 h 11"/>
                  <a:gd name="T42" fmla="*/ 1 w 2112"/>
                  <a:gd name="T43" fmla="*/ 5 h 11"/>
                  <a:gd name="T44" fmla="*/ 0 w 2112"/>
                  <a:gd name="T45" fmla="*/ 3 h 11"/>
                  <a:gd name="T46" fmla="*/ 0 w 2112"/>
                  <a:gd name="T47" fmla="*/ 0 h 1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112" h="11">
                    <a:moveTo>
                      <a:pt x="0" y="0"/>
                    </a:moveTo>
                    <a:lnTo>
                      <a:pt x="263" y="0"/>
                    </a:lnTo>
                    <a:lnTo>
                      <a:pt x="527" y="0"/>
                    </a:lnTo>
                    <a:lnTo>
                      <a:pt x="791" y="0"/>
                    </a:lnTo>
                    <a:lnTo>
                      <a:pt x="1056" y="0"/>
                    </a:lnTo>
                    <a:lnTo>
                      <a:pt x="1319" y="0"/>
                    </a:lnTo>
                    <a:lnTo>
                      <a:pt x="1583" y="0"/>
                    </a:lnTo>
                    <a:lnTo>
                      <a:pt x="1847" y="0"/>
                    </a:lnTo>
                    <a:lnTo>
                      <a:pt x="2112" y="0"/>
                    </a:lnTo>
                    <a:lnTo>
                      <a:pt x="2111" y="6"/>
                    </a:lnTo>
                    <a:lnTo>
                      <a:pt x="2111" y="10"/>
                    </a:lnTo>
                    <a:lnTo>
                      <a:pt x="2110" y="10"/>
                    </a:lnTo>
                    <a:lnTo>
                      <a:pt x="2110" y="11"/>
                    </a:lnTo>
                    <a:lnTo>
                      <a:pt x="1846" y="11"/>
                    </a:lnTo>
                    <a:lnTo>
                      <a:pt x="1583" y="11"/>
                    </a:lnTo>
                    <a:lnTo>
                      <a:pt x="1319" y="11"/>
                    </a:lnTo>
                    <a:lnTo>
                      <a:pt x="1056" y="11"/>
                    </a:lnTo>
                    <a:lnTo>
                      <a:pt x="792" y="11"/>
                    </a:lnTo>
                    <a:lnTo>
                      <a:pt x="530" y="11"/>
                    </a:lnTo>
                    <a:lnTo>
                      <a:pt x="266" y="11"/>
                    </a:lnTo>
                    <a:lnTo>
                      <a:pt x="3" y="11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B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54" name="Freeform 972">
                <a:extLst>
                  <a:ext uri="{FF2B5EF4-FFF2-40B4-BE49-F238E27FC236}">
                    <a16:creationId xmlns:a16="http://schemas.microsoft.com/office/drawing/2014/main" id="{CDA3B3F0-0754-445F-9FBE-E81F5AB08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3451"/>
                <a:ext cx="1051" cy="5"/>
              </a:xfrm>
              <a:custGeom>
                <a:avLst/>
                <a:gdLst>
                  <a:gd name="T0" fmla="*/ 0 w 2101"/>
                  <a:gd name="T1" fmla="*/ 0 h 11"/>
                  <a:gd name="T2" fmla="*/ 131 w 2101"/>
                  <a:gd name="T3" fmla="*/ 0 h 11"/>
                  <a:gd name="T4" fmla="*/ 263 w 2101"/>
                  <a:gd name="T5" fmla="*/ 0 h 11"/>
                  <a:gd name="T6" fmla="*/ 394 w 2101"/>
                  <a:gd name="T7" fmla="*/ 0 h 11"/>
                  <a:gd name="T8" fmla="*/ 525 w 2101"/>
                  <a:gd name="T9" fmla="*/ 0 h 11"/>
                  <a:gd name="T10" fmla="*/ 657 w 2101"/>
                  <a:gd name="T11" fmla="*/ 0 h 11"/>
                  <a:gd name="T12" fmla="*/ 788 w 2101"/>
                  <a:gd name="T13" fmla="*/ 0 h 11"/>
                  <a:gd name="T14" fmla="*/ 919 w 2101"/>
                  <a:gd name="T15" fmla="*/ 0 h 11"/>
                  <a:gd name="T16" fmla="*/ 1051 w 2101"/>
                  <a:gd name="T17" fmla="*/ 0 h 11"/>
                  <a:gd name="T18" fmla="*/ 1051 w 2101"/>
                  <a:gd name="T19" fmla="*/ 0 h 11"/>
                  <a:gd name="T20" fmla="*/ 1051 w 2101"/>
                  <a:gd name="T21" fmla="*/ 2 h 11"/>
                  <a:gd name="T22" fmla="*/ 1051 w 2101"/>
                  <a:gd name="T23" fmla="*/ 5 h 11"/>
                  <a:gd name="T24" fmla="*/ 919 w 2101"/>
                  <a:gd name="T25" fmla="*/ 5 h 11"/>
                  <a:gd name="T26" fmla="*/ 788 w 2101"/>
                  <a:gd name="T27" fmla="*/ 5 h 11"/>
                  <a:gd name="T28" fmla="*/ 657 w 2101"/>
                  <a:gd name="T29" fmla="*/ 5 h 11"/>
                  <a:gd name="T30" fmla="*/ 525 w 2101"/>
                  <a:gd name="T31" fmla="*/ 5 h 11"/>
                  <a:gd name="T32" fmla="*/ 394 w 2101"/>
                  <a:gd name="T33" fmla="*/ 5 h 11"/>
                  <a:gd name="T34" fmla="*/ 263 w 2101"/>
                  <a:gd name="T35" fmla="*/ 5 h 11"/>
                  <a:gd name="T36" fmla="*/ 131 w 2101"/>
                  <a:gd name="T37" fmla="*/ 5 h 11"/>
                  <a:gd name="T38" fmla="*/ 0 w 2101"/>
                  <a:gd name="T39" fmla="*/ 5 h 11"/>
                  <a:gd name="T40" fmla="*/ 0 w 2101"/>
                  <a:gd name="T41" fmla="*/ 2 h 11"/>
                  <a:gd name="T42" fmla="*/ 0 w 2101"/>
                  <a:gd name="T43" fmla="*/ 0 h 11"/>
                  <a:gd name="T44" fmla="*/ 0 w 2101"/>
                  <a:gd name="T45" fmla="*/ 0 h 1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01" h="11">
                    <a:moveTo>
                      <a:pt x="0" y="0"/>
                    </a:moveTo>
                    <a:lnTo>
                      <a:pt x="262" y="0"/>
                    </a:lnTo>
                    <a:lnTo>
                      <a:pt x="525" y="0"/>
                    </a:lnTo>
                    <a:lnTo>
                      <a:pt x="788" y="0"/>
                    </a:lnTo>
                    <a:lnTo>
                      <a:pt x="1050" y="0"/>
                    </a:lnTo>
                    <a:lnTo>
                      <a:pt x="1313" y="0"/>
                    </a:lnTo>
                    <a:lnTo>
                      <a:pt x="1576" y="0"/>
                    </a:lnTo>
                    <a:lnTo>
                      <a:pt x="1838" y="0"/>
                    </a:lnTo>
                    <a:lnTo>
                      <a:pt x="2101" y="0"/>
                    </a:lnTo>
                    <a:lnTo>
                      <a:pt x="2101" y="1"/>
                    </a:lnTo>
                    <a:lnTo>
                      <a:pt x="2101" y="5"/>
                    </a:lnTo>
                    <a:lnTo>
                      <a:pt x="2101" y="11"/>
                    </a:lnTo>
                    <a:lnTo>
                      <a:pt x="1838" y="11"/>
                    </a:lnTo>
                    <a:lnTo>
                      <a:pt x="1576" y="11"/>
                    </a:lnTo>
                    <a:lnTo>
                      <a:pt x="1313" y="11"/>
                    </a:lnTo>
                    <a:lnTo>
                      <a:pt x="1050" y="11"/>
                    </a:lnTo>
                    <a:lnTo>
                      <a:pt x="788" y="11"/>
                    </a:lnTo>
                    <a:lnTo>
                      <a:pt x="525" y="11"/>
                    </a:lnTo>
                    <a:lnTo>
                      <a:pt x="262" y="11"/>
                    </a:lnTo>
                    <a:lnTo>
                      <a:pt x="0" y="11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55" name="Freeform 973">
                <a:extLst>
                  <a:ext uri="{FF2B5EF4-FFF2-40B4-BE49-F238E27FC236}">
                    <a16:creationId xmlns:a16="http://schemas.microsoft.com/office/drawing/2014/main" id="{5C3D13D2-970A-486C-939B-36EC9BDE40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3446"/>
                <a:ext cx="1052" cy="6"/>
              </a:xfrm>
              <a:custGeom>
                <a:avLst/>
                <a:gdLst>
                  <a:gd name="T0" fmla="*/ 0 w 2104"/>
                  <a:gd name="T1" fmla="*/ 0 h 11"/>
                  <a:gd name="T2" fmla="*/ 132 w 2104"/>
                  <a:gd name="T3" fmla="*/ 0 h 11"/>
                  <a:gd name="T4" fmla="*/ 263 w 2104"/>
                  <a:gd name="T5" fmla="*/ 0 h 11"/>
                  <a:gd name="T6" fmla="*/ 394 w 2104"/>
                  <a:gd name="T7" fmla="*/ 0 h 11"/>
                  <a:gd name="T8" fmla="*/ 526 w 2104"/>
                  <a:gd name="T9" fmla="*/ 0 h 11"/>
                  <a:gd name="T10" fmla="*/ 658 w 2104"/>
                  <a:gd name="T11" fmla="*/ 0 h 11"/>
                  <a:gd name="T12" fmla="*/ 789 w 2104"/>
                  <a:gd name="T13" fmla="*/ 0 h 11"/>
                  <a:gd name="T14" fmla="*/ 920 w 2104"/>
                  <a:gd name="T15" fmla="*/ 0 h 11"/>
                  <a:gd name="T16" fmla="*/ 1052 w 2104"/>
                  <a:gd name="T17" fmla="*/ 0 h 11"/>
                  <a:gd name="T18" fmla="*/ 1052 w 2104"/>
                  <a:gd name="T19" fmla="*/ 2 h 11"/>
                  <a:gd name="T20" fmla="*/ 1052 w 2104"/>
                  <a:gd name="T21" fmla="*/ 6 h 11"/>
                  <a:gd name="T22" fmla="*/ 920 w 2104"/>
                  <a:gd name="T23" fmla="*/ 6 h 11"/>
                  <a:gd name="T24" fmla="*/ 789 w 2104"/>
                  <a:gd name="T25" fmla="*/ 6 h 11"/>
                  <a:gd name="T26" fmla="*/ 658 w 2104"/>
                  <a:gd name="T27" fmla="*/ 6 h 11"/>
                  <a:gd name="T28" fmla="*/ 526 w 2104"/>
                  <a:gd name="T29" fmla="*/ 6 h 11"/>
                  <a:gd name="T30" fmla="*/ 395 w 2104"/>
                  <a:gd name="T31" fmla="*/ 6 h 11"/>
                  <a:gd name="T32" fmla="*/ 264 w 2104"/>
                  <a:gd name="T33" fmla="*/ 6 h 11"/>
                  <a:gd name="T34" fmla="*/ 132 w 2104"/>
                  <a:gd name="T35" fmla="*/ 6 h 11"/>
                  <a:gd name="T36" fmla="*/ 1 w 2104"/>
                  <a:gd name="T37" fmla="*/ 6 h 11"/>
                  <a:gd name="T38" fmla="*/ 0 w 2104"/>
                  <a:gd name="T39" fmla="*/ 2 h 11"/>
                  <a:gd name="T40" fmla="*/ 0 w 2104"/>
                  <a:gd name="T41" fmla="*/ 0 h 1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104" h="11">
                    <a:moveTo>
                      <a:pt x="0" y="0"/>
                    </a:moveTo>
                    <a:lnTo>
                      <a:pt x="263" y="0"/>
                    </a:lnTo>
                    <a:lnTo>
                      <a:pt x="526" y="0"/>
                    </a:lnTo>
                    <a:lnTo>
                      <a:pt x="788" y="0"/>
                    </a:lnTo>
                    <a:lnTo>
                      <a:pt x="1052" y="0"/>
                    </a:lnTo>
                    <a:lnTo>
                      <a:pt x="1315" y="0"/>
                    </a:lnTo>
                    <a:lnTo>
                      <a:pt x="1578" y="0"/>
                    </a:lnTo>
                    <a:lnTo>
                      <a:pt x="1840" y="0"/>
                    </a:lnTo>
                    <a:lnTo>
                      <a:pt x="2104" y="0"/>
                    </a:lnTo>
                    <a:lnTo>
                      <a:pt x="2103" y="4"/>
                    </a:lnTo>
                    <a:lnTo>
                      <a:pt x="2103" y="11"/>
                    </a:lnTo>
                    <a:lnTo>
                      <a:pt x="1840" y="11"/>
                    </a:lnTo>
                    <a:lnTo>
                      <a:pt x="1578" y="11"/>
                    </a:lnTo>
                    <a:lnTo>
                      <a:pt x="1315" y="11"/>
                    </a:lnTo>
                    <a:lnTo>
                      <a:pt x="1052" y="11"/>
                    </a:lnTo>
                    <a:lnTo>
                      <a:pt x="790" y="11"/>
                    </a:lnTo>
                    <a:lnTo>
                      <a:pt x="527" y="11"/>
                    </a:lnTo>
                    <a:lnTo>
                      <a:pt x="264" y="11"/>
                    </a:lnTo>
                    <a:lnTo>
                      <a:pt x="2" y="11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DB8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56" name="Freeform 974">
                <a:extLst>
                  <a:ext uri="{FF2B5EF4-FFF2-40B4-BE49-F238E27FC236}">
                    <a16:creationId xmlns:a16="http://schemas.microsoft.com/office/drawing/2014/main" id="{FEF710EC-FBF2-46E6-B6DD-2332AD21F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7" y="3441"/>
                <a:ext cx="1055" cy="7"/>
              </a:xfrm>
              <a:custGeom>
                <a:avLst/>
                <a:gdLst>
                  <a:gd name="T0" fmla="*/ 0 w 2109"/>
                  <a:gd name="T1" fmla="*/ 0 h 12"/>
                  <a:gd name="T2" fmla="*/ 1055 w 2109"/>
                  <a:gd name="T3" fmla="*/ 0 h 12"/>
                  <a:gd name="T4" fmla="*/ 1055 w 2109"/>
                  <a:gd name="T5" fmla="*/ 1 h 12"/>
                  <a:gd name="T6" fmla="*/ 1055 w 2109"/>
                  <a:gd name="T7" fmla="*/ 2 h 12"/>
                  <a:gd name="T8" fmla="*/ 1053 w 2109"/>
                  <a:gd name="T9" fmla="*/ 4 h 12"/>
                  <a:gd name="T10" fmla="*/ 1053 w 2109"/>
                  <a:gd name="T11" fmla="*/ 7 h 12"/>
                  <a:gd name="T12" fmla="*/ 1 w 2109"/>
                  <a:gd name="T13" fmla="*/ 7 h 12"/>
                  <a:gd name="T14" fmla="*/ 1 w 2109"/>
                  <a:gd name="T15" fmla="*/ 4 h 12"/>
                  <a:gd name="T16" fmla="*/ 0 w 2109"/>
                  <a:gd name="T17" fmla="*/ 2 h 12"/>
                  <a:gd name="T18" fmla="*/ 0 w 2109"/>
                  <a:gd name="T19" fmla="*/ 1 h 12"/>
                  <a:gd name="T20" fmla="*/ 0 w 2109"/>
                  <a:gd name="T21" fmla="*/ 0 h 1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09" h="12">
                    <a:moveTo>
                      <a:pt x="0" y="0"/>
                    </a:moveTo>
                    <a:lnTo>
                      <a:pt x="2109" y="0"/>
                    </a:lnTo>
                    <a:lnTo>
                      <a:pt x="2109" y="1"/>
                    </a:lnTo>
                    <a:lnTo>
                      <a:pt x="2109" y="4"/>
                    </a:lnTo>
                    <a:lnTo>
                      <a:pt x="2106" y="7"/>
                    </a:lnTo>
                    <a:lnTo>
                      <a:pt x="2106" y="12"/>
                    </a:lnTo>
                    <a:lnTo>
                      <a:pt x="2" y="12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0AB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57" name="Rectangle 975">
                <a:extLst>
                  <a:ext uri="{FF2B5EF4-FFF2-40B4-BE49-F238E27FC236}">
                    <a16:creationId xmlns:a16="http://schemas.microsoft.com/office/drawing/2014/main" id="{2A3A9BA4-1D0D-4E7D-92B0-C68076590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2" y="3631"/>
                <a:ext cx="1481" cy="216"/>
              </a:xfrm>
              <a:prstGeom prst="rect">
                <a:avLst/>
              </a:prstGeom>
              <a:solidFill>
                <a:srgbClr val="A8A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758" name="Rectangle 976">
                <a:extLst>
                  <a:ext uri="{FF2B5EF4-FFF2-40B4-BE49-F238E27FC236}">
                    <a16:creationId xmlns:a16="http://schemas.microsoft.com/office/drawing/2014/main" id="{FF760818-9573-4612-A6B8-EA9955E92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3671"/>
                <a:ext cx="1445" cy="170"/>
              </a:xfrm>
              <a:prstGeom prst="rect">
                <a:avLst/>
              </a:prstGeom>
              <a:solidFill>
                <a:srgbClr val="CCC7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759" name="Freeform 977">
                <a:extLst>
                  <a:ext uri="{FF2B5EF4-FFF2-40B4-BE49-F238E27FC236}">
                    <a16:creationId xmlns:a16="http://schemas.microsoft.com/office/drawing/2014/main" id="{9CF739AF-0B22-44BF-AF75-F02BF2FF7D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6" y="3543"/>
                <a:ext cx="100" cy="57"/>
              </a:xfrm>
              <a:custGeom>
                <a:avLst/>
                <a:gdLst>
                  <a:gd name="T0" fmla="*/ 100 w 198"/>
                  <a:gd name="T1" fmla="*/ 0 h 113"/>
                  <a:gd name="T2" fmla="*/ 0 w 198"/>
                  <a:gd name="T3" fmla="*/ 57 h 113"/>
                  <a:gd name="T4" fmla="*/ 100 w 198"/>
                  <a:gd name="T5" fmla="*/ 57 h 113"/>
                  <a:gd name="T6" fmla="*/ 100 w 198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8" h="113">
                    <a:moveTo>
                      <a:pt x="198" y="0"/>
                    </a:moveTo>
                    <a:lnTo>
                      <a:pt x="0" y="113"/>
                    </a:lnTo>
                    <a:lnTo>
                      <a:pt x="198" y="113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FFF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60" name="Freeform 978">
                <a:extLst>
                  <a:ext uri="{FF2B5EF4-FFF2-40B4-BE49-F238E27FC236}">
                    <a16:creationId xmlns:a16="http://schemas.microsoft.com/office/drawing/2014/main" id="{76EF7F77-F38F-4797-BCE7-89CA3E5D5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8" y="3547"/>
                <a:ext cx="90" cy="53"/>
              </a:xfrm>
              <a:custGeom>
                <a:avLst/>
                <a:gdLst>
                  <a:gd name="T0" fmla="*/ 90 w 179"/>
                  <a:gd name="T1" fmla="*/ 0 h 107"/>
                  <a:gd name="T2" fmla="*/ 0 w 179"/>
                  <a:gd name="T3" fmla="*/ 53 h 107"/>
                  <a:gd name="T4" fmla="*/ 90 w 179"/>
                  <a:gd name="T5" fmla="*/ 53 h 107"/>
                  <a:gd name="T6" fmla="*/ 90 w 179"/>
                  <a:gd name="T7" fmla="*/ 0 h 10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9" h="107">
                    <a:moveTo>
                      <a:pt x="179" y="0"/>
                    </a:moveTo>
                    <a:lnTo>
                      <a:pt x="0" y="107"/>
                    </a:lnTo>
                    <a:lnTo>
                      <a:pt x="179" y="107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DED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61" name="Rectangle 979">
                <a:extLst>
                  <a:ext uri="{FF2B5EF4-FFF2-40B4-BE49-F238E27FC236}">
                    <a16:creationId xmlns:a16="http://schemas.microsoft.com/office/drawing/2014/main" id="{D76CB91F-A13C-4D98-8564-96851B31D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5" y="3528"/>
                <a:ext cx="54" cy="72"/>
              </a:xfrm>
              <a:prstGeom prst="rect">
                <a:avLst/>
              </a:prstGeom>
              <a:solidFill>
                <a:srgbClr val="C2BD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762" name="Rectangle 980">
                <a:extLst>
                  <a:ext uri="{FF2B5EF4-FFF2-40B4-BE49-F238E27FC236}">
                    <a16:creationId xmlns:a16="http://schemas.microsoft.com/office/drawing/2014/main" id="{EAF47FDC-FB06-4BCA-A36E-5197C835C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3528"/>
                <a:ext cx="37" cy="72"/>
              </a:xfrm>
              <a:prstGeom prst="rect">
                <a:avLst/>
              </a:prstGeom>
              <a:solidFill>
                <a:srgbClr val="E8E3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763" name="Rectangle 981">
                <a:extLst>
                  <a:ext uri="{FF2B5EF4-FFF2-40B4-BE49-F238E27FC236}">
                    <a16:creationId xmlns:a16="http://schemas.microsoft.com/office/drawing/2014/main" id="{2E4024B2-1826-4E00-8816-85288339D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3517"/>
                <a:ext cx="65" cy="6"/>
              </a:xfrm>
              <a:prstGeom prst="rect">
                <a:avLst/>
              </a:prstGeom>
              <a:solidFill>
                <a:srgbClr val="CFC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764" name="Rectangle 982">
                <a:extLst>
                  <a:ext uri="{FF2B5EF4-FFF2-40B4-BE49-F238E27FC236}">
                    <a16:creationId xmlns:a16="http://schemas.microsoft.com/office/drawing/2014/main" id="{593A0098-0D34-4B7F-9854-11E74D0AA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0" y="3517"/>
                <a:ext cx="44" cy="6"/>
              </a:xfrm>
              <a:prstGeom prst="rect">
                <a:avLst/>
              </a:prstGeom>
              <a:solidFill>
                <a:srgbClr val="F5F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765" name="Freeform 983">
                <a:extLst>
                  <a:ext uri="{FF2B5EF4-FFF2-40B4-BE49-F238E27FC236}">
                    <a16:creationId xmlns:a16="http://schemas.microsoft.com/office/drawing/2014/main" id="{4A2A5E9C-21A1-4A9C-8793-0D00918FE0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9" y="3522"/>
                <a:ext cx="65" cy="6"/>
              </a:xfrm>
              <a:custGeom>
                <a:avLst/>
                <a:gdLst>
                  <a:gd name="T0" fmla="*/ 0 w 132"/>
                  <a:gd name="T1" fmla="*/ 0 h 12"/>
                  <a:gd name="T2" fmla="*/ 65 w 132"/>
                  <a:gd name="T3" fmla="*/ 0 h 12"/>
                  <a:gd name="T4" fmla="*/ 58 w 132"/>
                  <a:gd name="T5" fmla="*/ 6 h 12"/>
                  <a:gd name="T6" fmla="*/ 7 w 132"/>
                  <a:gd name="T7" fmla="*/ 6 h 12"/>
                  <a:gd name="T8" fmla="*/ 0 w 132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2" h="12">
                    <a:moveTo>
                      <a:pt x="0" y="0"/>
                    </a:moveTo>
                    <a:lnTo>
                      <a:pt x="132" y="0"/>
                    </a:lnTo>
                    <a:lnTo>
                      <a:pt x="118" y="12"/>
                    </a:lnTo>
                    <a:lnTo>
                      <a:pt x="14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66" name="Freeform 984">
                <a:extLst>
                  <a:ext uri="{FF2B5EF4-FFF2-40B4-BE49-F238E27FC236}">
                    <a16:creationId xmlns:a16="http://schemas.microsoft.com/office/drawing/2014/main" id="{CD8A40B4-8ECD-4A93-AFA2-361C73B31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8" y="3522"/>
                <a:ext cx="47" cy="6"/>
              </a:xfrm>
              <a:custGeom>
                <a:avLst/>
                <a:gdLst>
                  <a:gd name="T0" fmla="*/ 0 w 93"/>
                  <a:gd name="T1" fmla="*/ 0 h 12"/>
                  <a:gd name="T2" fmla="*/ 47 w 93"/>
                  <a:gd name="T3" fmla="*/ 0 h 12"/>
                  <a:gd name="T4" fmla="*/ 42 w 93"/>
                  <a:gd name="T5" fmla="*/ 6 h 12"/>
                  <a:gd name="T6" fmla="*/ 5 w 93"/>
                  <a:gd name="T7" fmla="*/ 6 h 12"/>
                  <a:gd name="T8" fmla="*/ 0 w 93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" h="12">
                    <a:moveTo>
                      <a:pt x="0" y="0"/>
                    </a:moveTo>
                    <a:lnTo>
                      <a:pt x="93" y="0"/>
                    </a:lnTo>
                    <a:lnTo>
                      <a:pt x="83" y="12"/>
                    </a:lnTo>
                    <a:lnTo>
                      <a:pt x="1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67" name="Freeform 985">
                <a:extLst>
                  <a:ext uri="{FF2B5EF4-FFF2-40B4-BE49-F238E27FC236}">
                    <a16:creationId xmlns:a16="http://schemas.microsoft.com/office/drawing/2014/main" id="{02D02584-9B87-4D3F-83F3-A6605DD90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9" y="3480"/>
                <a:ext cx="65" cy="38"/>
              </a:xfrm>
              <a:custGeom>
                <a:avLst/>
                <a:gdLst>
                  <a:gd name="T0" fmla="*/ 0 w 128"/>
                  <a:gd name="T1" fmla="*/ 38 h 77"/>
                  <a:gd name="T2" fmla="*/ 65 w 128"/>
                  <a:gd name="T3" fmla="*/ 38 h 77"/>
                  <a:gd name="T4" fmla="*/ 60 w 128"/>
                  <a:gd name="T5" fmla="*/ 33 h 77"/>
                  <a:gd name="T6" fmla="*/ 56 w 128"/>
                  <a:gd name="T7" fmla="*/ 28 h 77"/>
                  <a:gd name="T8" fmla="*/ 52 w 128"/>
                  <a:gd name="T9" fmla="*/ 23 h 77"/>
                  <a:gd name="T10" fmla="*/ 50 w 128"/>
                  <a:gd name="T11" fmla="*/ 19 h 77"/>
                  <a:gd name="T12" fmla="*/ 46 w 128"/>
                  <a:gd name="T13" fmla="*/ 14 h 77"/>
                  <a:gd name="T14" fmla="*/ 45 w 128"/>
                  <a:gd name="T15" fmla="*/ 9 h 77"/>
                  <a:gd name="T16" fmla="*/ 43 w 128"/>
                  <a:gd name="T17" fmla="*/ 4 h 77"/>
                  <a:gd name="T18" fmla="*/ 42 w 128"/>
                  <a:gd name="T19" fmla="*/ 0 h 77"/>
                  <a:gd name="T20" fmla="*/ 23 w 128"/>
                  <a:gd name="T21" fmla="*/ 0 h 77"/>
                  <a:gd name="T22" fmla="*/ 21 w 128"/>
                  <a:gd name="T23" fmla="*/ 5 h 77"/>
                  <a:gd name="T24" fmla="*/ 20 w 128"/>
                  <a:gd name="T25" fmla="*/ 10 h 77"/>
                  <a:gd name="T26" fmla="*/ 18 w 128"/>
                  <a:gd name="T27" fmla="*/ 14 h 77"/>
                  <a:gd name="T28" fmla="*/ 16 w 128"/>
                  <a:gd name="T29" fmla="*/ 20 h 77"/>
                  <a:gd name="T30" fmla="*/ 12 w 128"/>
                  <a:gd name="T31" fmla="*/ 24 h 77"/>
                  <a:gd name="T32" fmla="*/ 9 w 128"/>
                  <a:gd name="T33" fmla="*/ 29 h 77"/>
                  <a:gd name="T34" fmla="*/ 4 w 128"/>
                  <a:gd name="T35" fmla="*/ 33 h 77"/>
                  <a:gd name="T36" fmla="*/ 0 w 128"/>
                  <a:gd name="T37" fmla="*/ 38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8" h="77">
                    <a:moveTo>
                      <a:pt x="0" y="77"/>
                    </a:moveTo>
                    <a:lnTo>
                      <a:pt x="128" y="77"/>
                    </a:lnTo>
                    <a:lnTo>
                      <a:pt x="119" y="66"/>
                    </a:lnTo>
                    <a:lnTo>
                      <a:pt x="111" y="56"/>
                    </a:lnTo>
                    <a:lnTo>
                      <a:pt x="102" y="47"/>
                    </a:lnTo>
                    <a:lnTo>
                      <a:pt x="98" y="39"/>
                    </a:lnTo>
                    <a:lnTo>
                      <a:pt x="91" y="28"/>
                    </a:lnTo>
                    <a:lnTo>
                      <a:pt x="89" y="18"/>
                    </a:lnTo>
                    <a:lnTo>
                      <a:pt x="85" y="9"/>
                    </a:lnTo>
                    <a:lnTo>
                      <a:pt x="83" y="0"/>
                    </a:lnTo>
                    <a:lnTo>
                      <a:pt x="45" y="0"/>
                    </a:lnTo>
                    <a:lnTo>
                      <a:pt x="42" y="10"/>
                    </a:lnTo>
                    <a:lnTo>
                      <a:pt x="39" y="20"/>
                    </a:lnTo>
                    <a:lnTo>
                      <a:pt x="35" y="29"/>
                    </a:lnTo>
                    <a:lnTo>
                      <a:pt x="31" y="40"/>
                    </a:lnTo>
                    <a:lnTo>
                      <a:pt x="24" y="48"/>
                    </a:lnTo>
                    <a:lnTo>
                      <a:pt x="18" y="58"/>
                    </a:lnTo>
                    <a:lnTo>
                      <a:pt x="8" y="6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DBD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68" name="Freeform 986">
                <a:extLst>
                  <a:ext uri="{FF2B5EF4-FFF2-40B4-BE49-F238E27FC236}">
                    <a16:creationId xmlns:a16="http://schemas.microsoft.com/office/drawing/2014/main" id="{9F1FD121-B411-42DF-B509-DEE7182DB7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8" y="3480"/>
                <a:ext cx="47" cy="38"/>
              </a:xfrm>
              <a:custGeom>
                <a:avLst/>
                <a:gdLst>
                  <a:gd name="T0" fmla="*/ 0 w 93"/>
                  <a:gd name="T1" fmla="*/ 38 h 75"/>
                  <a:gd name="T2" fmla="*/ 47 w 93"/>
                  <a:gd name="T3" fmla="*/ 38 h 75"/>
                  <a:gd name="T4" fmla="*/ 42 w 93"/>
                  <a:gd name="T5" fmla="*/ 33 h 75"/>
                  <a:gd name="T6" fmla="*/ 40 w 93"/>
                  <a:gd name="T7" fmla="*/ 28 h 75"/>
                  <a:gd name="T8" fmla="*/ 38 w 93"/>
                  <a:gd name="T9" fmla="*/ 23 h 75"/>
                  <a:gd name="T10" fmla="*/ 36 w 93"/>
                  <a:gd name="T11" fmla="*/ 19 h 75"/>
                  <a:gd name="T12" fmla="*/ 34 w 93"/>
                  <a:gd name="T13" fmla="*/ 14 h 75"/>
                  <a:gd name="T14" fmla="*/ 31 w 93"/>
                  <a:gd name="T15" fmla="*/ 9 h 75"/>
                  <a:gd name="T16" fmla="*/ 30 w 93"/>
                  <a:gd name="T17" fmla="*/ 4 h 75"/>
                  <a:gd name="T18" fmla="*/ 30 w 93"/>
                  <a:gd name="T19" fmla="*/ 0 h 75"/>
                  <a:gd name="T20" fmla="*/ 16 w 93"/>
                  <a:gd name="T21" fmla="*/ 0 h 75"/>
                  <a:gd name="T22" fmla="*/ 15 w 93"/>
                  <a:gd name="T23" fmla="*/ 5 h 75"/>
                  <a:gd name="T24" fmla="*/ 14 w 93"/>
                  <a:gd name="T25" fmla="*/ 10 h 75"/>
                  <a:gd name="T26" fmla="*/ 13 w 93"/>
                  <a:gd name="T27" fmla="*/ 14 h 75"/>
                  <a:gd name="T28" fmla="*/ 12 w 93"/>
                  <a:gd name="T29" fmla="*/ 20 h 75"/>
                  <a:gd name="T30" fmla="*/ 9 w 93"/>
                  <a:gd name="T31" fmla="*/ 24 h 75"/>
                  <a:gd name="T32" fmla="*/ 6 w 93"/>
                  <a:gd name="T33" fmla="*/ 29 h 75"/>
                  <a:gd name="T34" fmla="*/ 3 w 93"/>
                  <a:gd name="T35" fmla="*/ 33 h 75"/>
                  <a:gd name="T36" fmla="*/ 0 w 93"/>
                  <a:gd name="T37" fmla="*/ 38 h 7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3" h="75">
                    <a:moveTo>
                      <a:pt x="0" y="75"/>
                    </a:moveTo>
                    <a:lnTo>
                      <a:pt x="93" y="75"/>
                    </a:lnTo>
                    <a:lnTo>
                      <a:pt x="84" y="65"/>
                    </a:lnTo>
                    <a:lnTo>
                      <a:pt x="79" y="56"/>
                    </a:lnTo>
                    <a:lnTo>
                      <a:pt x="75" y="46"/>
                    </a:lnTo>
                    <a:lnTo>
                      <a:pt x="71" y="37"/>
                    </a:lnTo>
                    <a:lnTo>
                      <a:pt x="67" y="27"/>
                    </a:lnTo>
                    <a:lnTo>
                      <a:pt x="62" y="18"/>
                    </a:lnTo>
                    <a:lnTo>
                      <a:pt x="60" y="8"/>
                    </a:lnTo>
                    <a:lnTo>
                      <a:pt x="60" y="0"/>
                    </a:lnTo>
                    <a:lnTo>
                      <a:pt x="32" y="0"/>
                    </a:lnTo>
                    <a:lnTo>
                      <a:pt x="30" y="9"/>
                    </a:lnTo>
                    <a:lnTo>
                      <a:pt x="28" y="19"/>
                    </a:lnTo>
                    <a:lnTo>
                      <a:pt x="26" y="28"/>
                    </a:lnTo>
                    <a:lnTo>
                      <a:pt x="23" y="39"/>
                    </a:lnTo>
                    <a:lnTo>
                      <a:pt x="17" y="48"/>
                    </a:lnTo>
                    <a:lnTo>
                      <a:pt x="12" y="57"/>
                    </a:lnTo>
                    <a:lnTo>
                      <a:pt x="5" y="6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FFF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69" name="Rectangle 987">
                <a:extLst>
                  <a:ext uri="{FF2B5EF4-FFF2-40B4-BE49-F238E27FC236}">
                    <a16:creationId xmlns:a16="http://schemas.microsoft.com/office/drawing/2014/main" id="{DE9A8655-D961-49CB-AE43-F6A1FE660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0" y="3476"/>
                <a:ext cx="23" cy="2"/>
              </a:xfrm>
              <a:prstGeom prst="rect">
                <a:avLst/>
              </a:prstGeom>
              <a:solidFill>
                <a:srgbClr val="A8A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770" name="Rectangle 988">
                <a:extLst>
                  <a:ext uri="{FF2B5EF4-FFF2-40B4-BE49-F238E27FC236}">
                    <a16:creationId xmlns:a16="http://schemas.microsoft.com/office/drawing/2014/main" id="{D30152A3-E5AD-4A1D-8010-CCA77797A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3476"/>
                <a:ext cx="16" cy="2"/>
              </a:xfrm>
              <a:prstGeom prst="rect">
                <a:avLst/>
              </a:prstGeom>
              <a:solidFill>
                <a:srgbClr val="CFC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771" name="Freeform 989">
                <a:extLst>
                  <a:ext uri="{FF2B5EF4-FFF2-40B4-BE49-F238E27FC236}">
                    <a16:creationId xmlns:a16="http://schemas.microsoft.com/office/drawing/2014/main" id="{0A57EDF7-23AA-497E-8C13-1F48A79C7B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0" y="3478"/>
                <a:ext cx="23" cy="2"/>
              </a:xfrm>
              <a:custGeom>
                <a:avLst/>
                <a:gdLst>
                  <a:gd name="T0" fmla="*/ 0 w 46"/>
                  <a:gd name="T1" fmla="*/ 0 h 4"/>
                  <a:gd name="T2" fmla="*/ 23 w 46"/>
                  <a:gd name="T3" fmla="*/ 0 h 4"/>
                  <a:gd name="T4" fmla="*/ 21 w 46"/>
                  <a:gd name="T5" fmla="*/ 2 h 4"/>
                  <a:gd name="T6" fmla="*/ 3 w 46"/>
                  <a:gd name="T7" fmla="*/ 2 h 4"/>
                  <a:gd name="T8" fmla="*/ 0 w 46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6" h="4">
                    <a:moveTo>
                      <a:pt x="0" y="0"/>
                    </a:moveTo>
                    <a:lnTo>
                      <a:pt x="46" y="0"/>
                    </a:lnTo>
                    <a:lnTo>
                      <a:pt x="41" y="4"/>
                    </a:lnTo>
                    <a:lnTo>
                      <a:pt x="5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27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72" name="Freeform 990">
                <a:extLst>
                  <a:ext uri="{FF2B5EF4-FFF2-40B4-BE49-F238E27FC236}">
                    <a16:creationId xmlns:a16="http://schemas.microsoft.com/office/drawing/2014/main" id="{97CE4770-AA40-4449-A897-F0CD3BF2C9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3" y="3478"/>
                <a:ext cx="17" cy="2"/>
              </a:xfrm>
              <a:custGeom>
                <a:avLst/>
                <a:gdLst>
                  <a:gd name="T0" fmla="*/ 0 w 32"/>
                  <a:gd name="T1" fmla="*/ 0 h 4"/>
                  <a:gd name="T2" fmla="*/ 17 w 32"/>
                  <a:gd name="T3" fmla="*/ 0 h 4"/>
                  <a:gd name="T4" fmla="*/ 16 w 32"/>
                  <a:gd name="T5" fmla="*/ 2 h 4"/>
                  <a:gd name="T6" fmla="*/ 2 w 32"/>
                  <a:gd name="T7" fmla="*/ 2 h 4"/>
                  <a:gd name="T8" fmla="*/ 0 w 32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" h="4">
                    <a:moveTo>
                      <a:pt x="0" y="0"/>
                    </a:moveTo>
                    <a:lnTo>
                      <a:pt x="32" y="0"/>
                    </a:lnTo>
                    <a:lnTo>
                      <a:pt x="30" y="4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73" name="Freeform 991">
                <a:extLst>
                  <a:ext uri="{FF2B5EF4-FFF2-40B4-BE49-F238E27FC236}">
                    <a16:creationId xmlns:a16="http://schemas.microsoft.com/office/drawing/2014/main" id="{F8A66A0F-226E-4613-8C42-ECA33A88D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1" y="3426"/>
                <a:ext cx="22" cy="50"/>
              </a:xfrm>
              <a:custGeom>
                <a:avLst/>
                <a:gdLst>
                  <a:gd name="T0" fmla="*/ 0 w 45"/>
                  <a:gd name="T1" fmla="*/ 50 h 100"/>
                  <a:gd name="T2" fmla="*/ 22 w 45"/>
                  <a:gd name="T3" fmla="*/ 50 h 100"/>
                  <a:gd name="T4" fmla="*/ 18 w 45"/>
                  <a:gd name="T5" fmla="*/ 43 h 100"/>
                  <a:gd name="T6" fmla="*/ 16 w 45"/>
                  <a:gd name="T7" fmla="*/ 37 h 100"/>
                  <a:gd name="T8" fmla="*/ 13 w 45"/>
                  <a:gd name="T9" fmla="*/ 31 h 100"/>
                  <a:gd name="T10" fmla="*/ 13 w 45"/>
                  <a:gd name="T11" fmla="*/ 25 h 100"/>
                  <a:gd name="T12" fmla="*/ 11 w 45"/>
                  <a:gd name="T13" fmla="*/ 19 h 100"/>
                  <a:gd name="T14" fmla="*/ 11 w 45"/>
                  <a:gd name="T15" fmla="*/ 13 h 100"/>
                  <a:gd name="T16" fmla="*/ 11 w 45"/>
                  <a:gd name="T17" fmla="*/ 7 h 100"/>
                  <a:gd name="T18" fmla="*/ 11 w 45"/>
                  <a:gd name="T19" fmla="*/ 0 h 100"/>
                  <a:gd name="T20" fmla="*/ 11 w 45"/>
                  <a:gd name="T21" fmla="*/ 0 h 100"/>
                  <a:gd name="T22" fmla="*/ 10 w 45"/>
                  <a:gd name="T23" fmla="*/ 7 h 100"/>
                  <a:gd name="T24" fmla="*/ 10 w 45"/>
                  <a:gd name="T25" fmla="*/ 14 h 100"/>
                  <a:gd name="T26" fmla="*/ 9 w 45"/>
                  <a:gd name="T27" fmla="*/ 20 h 100"/>
                  <a:gd name="T28" fmla="*/ 9 w 45"/>
                  <a:gd name="T29" fmla="*/ 27 h 100"/>
                  <a:gd name="T30" fmla="*/ 7 w 45"/>
                  <a:gd name="T31" fmla="*/ 33 h 100"/>
                  <a:gd name="T32" fmla="*/ 5 w 45"/>
                  <a:gd name="T33" fmla="*/ 39 h 100"/>
                  <a:gd name="T34" fmla="*/ 3 w 45"/>
                  <a:gd name="T35" fmla="*/ 44 h 100"/>
                  <a:gd name="T36" fmla="*/ 0 w 45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5" h="100">
                    <a:moveTo>
                      <a:pt x="0" y="100"/>
                    </a:moveTo>
                    <a:lnTo>
                      <a:pt x="45" y="100"/>
                    </a:lnTo>
                    <a:lnTo>
                      <a:pt x="37" y="86"/>
                    </a:lnTo>
                    <a:lnTo>
                      <a:pt x="32" y="74"/>
                    </a:lnTo>
                    <a:lnTo>
                      <a:pt x="27" y="62"/>
                    </a:lnTo>
                    <a:lnTo>
                      <a:pt x="26" y="50"/>
                    </a:lnTo>
                    <a:lnTo>
                      <a:pt x="23" y="37"/>
                    </a:lnTo>
                    <a:lnTo>
                      <a:pt x="23" y="25"/>
                    </a:lnTo>
                    <a:lnTo>
                      <a:pt x="23" y="13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1" y="14"/>
                    </a:lnTo>
                    <a:lnTo>
                      <a:pt x="21" y="28"/>
                    </a:lnTo>
                    <a:lnTo>
                      <a:pt x="19" y="40"/>
                    </a:lnTo>
                    <a:lnTo>
                      <a:pt x="18" y="54"/>
                    </a:lnTo>
                    <a:lnTo>
                      <a:pt x="14" y="65"/>
                    </a:lnTo>
                    <a:lnTo>
                      <a:pt x="11" y="77"/>
                    </a:lnTo>
                    <a:lnTo>
                      <a:pt x="6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B5B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74" name="Freeform 992">
                <a:extLst>
                  <a:ext uri="{FF2B5EF4-FFF2-40B4-BE49-F238E27FC236}">
                    <a16:creationId xmlns:a16="http://schemas.microsoft.com/office/drawing/2014/main" id="{16E97070-ED30-491D-8D19-78C5A0801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3" y="3426"/>
                <a:ext cx="17" cy="50"/>
              </a:xfrm>
              <a:custGeom>
                <a:avLst/>
                <a:gdLst>
                  <a:gd name="T0" fmla="*/ 0 w 32"/>
                  <a:gd name="T1" fmla="*/ 50 h 100"/>
                  <a:gd name="T2" fmla="*/ 17 w 32"/>
                  <a:gd name="T3" fmla="*/ 50 h 100"/>
                  <a:gd name="T4" fmla="*/ 14 w 32"/>
                  <a:gd name="T5" fmla="*/ 43 h 100"/>
                  <a:gd name="T6" fmla="*/ 12 w 32"/>
                  <a:gd name="T7" fmla="*/ 37 h 100"/>
                  <a:gd name="T8" fmla="*/ 10 w 32"/>
                  <a:gd name="T9" fmla="*/ 31 h 100"/>
                  <a:gd name="T10" fmla="*/ 10 w 32"/>
                  <a:gd name="T11" fmla="*/ 25 h 100"/>
                  <a:gd name="T12" fmla="*/ 9 w 32"/>
                  <a:gd name="T13" fmla="*/ 19 h 100"/>
                  <a:gd name="T14" fmla="*/ 9 w 32"/>
                  <a:gd name="T15" fmla="*/ 13 h 100"/>
                  <a:gd name="T16" fmla="*/ 9 w 32"/>
                  <a:gd name="T17" fmla="*/ 7 h 100"/>
                  <a:gd name="T18" fmla="*/ 9 w 32"/>
                  <a:gd name="T19" fmla="*/ 0 h 100"/>
                  <a:gd name="T20" fmla="*/ 9 w 32"/>
                  <a:gd name="T21" fmla="*/ 0 h 100"/>
                  <a:gd name="T22" fmla="*/ 8 w 32"/>
                  <a:gd name="T23" fmla="*/ 7 h 100"/>
                  <a:gd name="T24" fmla="*/ 8 w 32"/>
                  <a:gd name="T25" fmla="*/ 14 h 100"/>
                  <a:gd name="T26" fmla="*/ 7 w 32"/>
                  <a:gd name="T27" fmla="*/ 20 h 100"/>
                  <a:gd name="T28" fmla="*/ 7 w 32"/>
                  <a:gd name="T29" fmla="*/ 27 h 100"/>
                  <a:gd name="T30" fmla="*/ 6 w 32"/>
                  <a:gd name="T31" fmla="*/ 33 h 100"/>
                  <a:gd name="T32" fmla="*/ 4 w 32"/>
                  <a:gd name="T33" fmla="*/ 39 h 100"/>
                  <a:gd name="T34" fmla="*/ 2 w 32"/>
                  <a:gd name="T35" fmla="*/ 44 h 100"/>
                  <a:gd name="T36" fmla="*/ 0 w 32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2" h="100">
                    <a:moveTo>
                      <a:pt x="0" y="100"/>
                    </a:moveTo>
                    <a:lnTo>
                      <a:pt x="32" y="100"/>
                    </a:lnTo>
                    <a:lnTo>
                      <a:pt x="26" y="86"/>
                    </a:lnTo>
                    <a:lnTo>
                      <a:pt x="23" y="74"/>
                    </a:lnTo>
                    <a:lnTo>
                      <a:pt x="19" y="62"/>
                    </a:lnTo>
                    <a:lnTo>
                      <a:pt x="19" y="50"/>
                    </a:lnTo>
                    <a:lnTo>
                      <a:pt x="17" y="37"/>
                    </a:lnTo>
                    <a:lnTo>
                      <a:pt x="17" y="25"/>
                    </a:lnTo>
                    <a:lnTo>
                      <a:pt x="17" y="13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5" y="14"/>
                    </a:lnTo>
                    <a:lnTo>
                      <a:pt x="15" y="28"/>
                    </a:lnTo>
                    <a:lnTo>
                      <a:pt x="13" y="40"/>
                    </a:lnTo>
                    <a:lnTo>
                      <a:pt x="13" y="54"/>
                    </a:lnTo>
                    <a:lnTo>
                      <a:pt x="11" y="65"/>
                    </a:lnTo>
                    <a:lnTo>
                      <a:pt x="8" y="77"/>
                    </a:lnTo>
                    <a:lnTo>
                      <a:pt x="4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DBD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75" name="Freeform 993">
                <a:extLst>
                  <a:ext uri="{FF2B5EF4-FFF2-40B4-BE49-F238E27FC236}">
                    <a16:creationId xmlns:a16="http://schemas.microsoft.com/office/drawing/2014/main" id="{15DD6343-1BD2-4E89-A285-A3791E7E4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6" y="3543"/>
                <a:ext cx="100" cy="57"/>
              </a:xfrm>
              <a:custGeom>
                <a:avLst/>
                <a:gdLst>
                  <a:gd name="T0" fmla="*/ 0 w 200"/>
                  <a:gd name="T1" fmla="*/ 0 h 113"/>
                  <a:gd name="T2" fmla="*/ 100 w 200"/>
                  <a:gd name="T3" fmla="*/ 57 h 113"/>
                  <a:gd name="T4" fmla="*/ 0 w 200"/>
                  <a:gd name="T5" fmla="*/ 57 h 113"/>
                  <a:gd name="T6" fmla="*/ 0 w 200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0" h="113">
                    <a:moveTo>
                      <a:pt x="0" y="0"/>
                    </a:moveTo>
                    <a:lnTo>
                      <a:pt x="200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76" name="Freeform 994">
                <a:extLst>
                  <a:ext uri="{FF2B5EF4-FFF2-40B4-BE49-F238E27FC236}">
                    <a16:creationId xmlns:a16="http://schemas.microsoft.com/office/drawing/2014/main" id="{1B471FB7-B479-484D-9DDF-8695426C0A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3547"/>
                <a:ext cx="90" cy="53"/>
              </a:xfrm>
              <a:custGeom>
                <a:avLst/>
                <a:gdLst>
                  <a:gd name="T0" fmla="*/ 0 w 179"/>
                  <a:gd name="T1" fmla="*/ 0 h 107"/>
                  <a:gd name="T2" fmla="*/ 90 w 179"/>
                  <a:gd name="T3" fmla="*/ 53 h 107"/>
                  <a:gd name="T4" fmla="*/ 0 w 179"/>
                  <a:gd name="T5" fmla="*/ 53 h 107"/>
                  <a:gd name="T6" fmla="*/ 0 w 179"/>
                  <a:gd name="T7" fmla="*/ 0 h 10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9" h="107">
                    <a:moveTo>
                      <a:pt x="0" y="0"/>
                    </a:moveTo>
                    <a:lnTo>
                      <a:pt x="179" y="107"/>
                    </a:lnTo>
                    <a:lnTo>
                      <a:pt x="0" y="1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77" name="Freeform 995">
                <a:extLst>
                  <a:ext uri="{FF2B5EF4-FFF2-40B4-BE49-F238E27FC236}">
                    <a16:creationId xmlns:a16="http://schemas.microsoft.com/office/drawing/2014/main" id="{D481A0E1-2B0B-4109-AC96-DF895E963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5" y="3543"/>
                <a:ext cx="99" cy="57"/>
              </a:xfrm>
              <a:custGeom>
                <a:avLst/>
                <a:gdLst>
                  <a:gd name="T0" fmla="*/ 99 w 198"/>
                  <a:gd name="T1" fmla="*/ 0 h 113"/>
                  <a:gd name="T2" fmla="*/ 0 w 198"/>
                  <a:gd name="T3" fmla="*/ 57 h 113"/>
                  <a:gd name="T4" fmla="*/ 99 w 198"/>
                  <a:gd name="T5" fmla="*/ 57 h 113"/>
                  <a:gd name="T6" fmla="*/ 99 w 198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8" h="113">
                    <a:moveTo>
                      <a:pt x="198" y="0"/>
                    </a:moveTo>
                    <a:lnTo>
                      <a:pt x="0" y="113"/>
                    </a:lnTo>
                    <a:lnTo>
                      <a:pt x="198" y="113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FFF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78" name="Freeform 996">
                <a:extLst>
                  <a:ext uri="{FF2B5EF4-FFF2-40B4-BE49-F238E27FC236}">
                    <a16:creationId xmlns:a16="http://schemas.microsoft.com/office/drawing/2014/main" id="{E36EE81C-C55D-49E3-8B75-A0E9E721B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7" y="3547"/>
                <a:ext cx="90" cy="53"/>
              </a:xfrm>
              <a:custGeom>
                <a:avLst/>
                <a:gdLst>
                  <a:gd name="T0" fmla="*/ 90 w 181"/>
                  <a:gd name="T1" fmla="*/ 0 h 107"/>
                  <a:gd name="T2" fmla="*/ 0 w 181"/>
                  <a:gd name="T3" fmla="*/ 53 h 107"/>
                  <a:gd name="T4" fmla="*/ 90 w 181"/>
                  <a:gd name="T5" fmla="*/ 53 h 107"/>
                  <a:gd name="T6" fmla="*/ 90 w 181"/>
                  <a:gd name="T7" fmla="*/ 0 h 10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1" h="107">
                    <a:moveTo>
                      <a:pt x="181" y="0"/>
                    </a:moveTo>
                    <a:lnTo>
                      <a:pt x="0" y="107"/>
                    </a:lnTo>
                    <a:lnTo>
                      <a:pt x="181" y="107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DED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79" name="Rectangle 997">
                <a:extLst>
                  <a:ext uri="{FF2B5EF4-FFF2-40B4-BE49-F238E27FC236}">
                    <a16:creationId xmlns:a16="http://schemas.microsoft.com/office/drawing/2014/main" id="{8FE21F1B-8CF0-44C2-BEE8-0C8CB4E68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3528"/>
                <a:ext cx="54" cy="72"/>
              </a:xfrm>
              <a:prstGeom prst="rect">
                <a:avLst/>
              </a:prstGeom>
              <a:solidFill>
                <a:srgbClr val="C2BD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780" name="Rectangle 998">
                <a:extLst>
                  <a:ext uri="{FF2B5EF4-FFF2-40B4-BE49-F238E27FC236}">
                    <a16:creationId xmlns:a16="http://schemas.microsoft.com/office/drawing/2014/main" id="{7122F28A-807D-45CD-B3E4-A5830D5DF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3" y="3528"/>
                <a:ext cx="36" cy="72"/>
              </a:xfrm>
              <a:prstGeom prst="rect">
                <a:avLst/>
              </a:prstGeom>
              <a:solidFill>
                <a:srgbClr val="E8E3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781" name="Rectangle 999">
                <a:extLst>
                  <a:ext uri="{FF2B5EF4-FFF2-40B4-BE49-F238E27FC236}">
                    <a16:creationId xmlns:a16="http://schemas.microsoft.com/office/drawing/2014/main" id="{7E2BD35E-8C6F-4787-A2DB-F4D5C5FDA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7" y="3517"/>
                <a:ext cx="66" cy="6"/>
              </a:xfrm>
              <a:prstGeom prst="rect">
                <a:avLst/>
              </a:prstGeom>
              <a:solidFill>
                <a:srgbClr val="CFC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782" name="Rectangle 1000">
                <a:extLst>
                  <a:ext uri="{FF2B5EF4-FFF2-40B4-BE49-F238E27FC236}">
                    <a16:creationId xmlns:a16="http://schemas.microsoft.com/office/drawing/2014/main" id="{B510B80E-FD88-4207-8B28-F096C54E3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9" y="3517"/>
                <a:ext cx="44" cy="6"/>
              </a:xfrm>
              <a:prstGeom prst="rect">
                <a:avLst/>
              </a:prstGeom>
              <a:solidFill>
                <a:srgbClr val="F5F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783" name="Freeform 1001">
                <a:extLst>
                  <a:ext uri="{FF2B5EF4-FFF2-40B4-BE49-F238E27FC236}">
                    <a16:creationId xmlns:a16="http://schemas.microsoft.com/office/drawing/2014/main" id="{5862AF70-37DD-4DB4-8E8A-6766A0884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7" y="3522"/>
                <a:ext cx="66" cy="6"/>
              </a:xfrm>
              <a:custGeom>
                <a:avLst/>
                <a:gdLst>
                  <a:gd name="T0" fmla="*/ 0 w 132"/>
                  <a:gd name="T1" fmla="*/ 0 h 12"/>
                  <a:gd name="T2" fmla="*/ 66 w 132"/>
                  <a:gd name="T3" fmla="*/ 0 h 12"/>
                  <a:gd name="T4" fmla="*/ 59 w 132"/>
                  <a:gd name="T5" fmla="*/ 6 h 12"/>
                  <a:gd name="T6" fmla="*/ 7 w 132"/>
                  <a:gd name="T7" fmla="*/ 6 h 12"/>
                  <a:gd name="T8" fmla="*/ 0 w 132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2" h="12">
                    <a:moveTo>
                      <a:pt x="0" y="0"/>
                    </a:moveTo>
                    <a:lnTo>
                      <a:pt x="132" y="0"/>
                    </a:lnTo>
                    <a:lnTo>
                      <a:pt x="118" y="12"/>
                    </a:lnTo>
                    <a:lnTo>
                      <a:pt x="14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84" name="Freeform 1002">
                <a:extLst>
                  <a:ext uri="{FF2B5EF4-FFF2-40B4-BE49-F238E27FC236}">
                    <a16:creationId xmlns:a16="http://schemas.microsoft.com/office/drawing/2014/main" id="{B6570641-A37B-4D55-A55C-0CC442C30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7" y="3522"/>
                <a:ext cx="46" cy="6"/>
              </a:xfrm>
              <a:custGeom>
                <a:avLst/>
                <a:gdLst>
                  <a:gd name="T0" fmla="*/ 0 w 93"/>
                  <a:gd name="T1" fmla="*/ 0 h 12"/>
                  <a:gd name="T2" fmla="*/ 46 w 93"/>
                  <a:gd name="T3" fmla="*/ 0 h 12"/>
                  <a:gd name="T4" fmla="*/ 41 w 93"/>
                  <a:gd name="T5" fmla="*/ 6 h 12"/>
                  <a:gd name="T6" fmla="*/ 5 w 93"/>
                  <a:gd name="T7" fmla="*/ 6 h 12"/>
                  <a:gd name="T8" fmla="*/ 0 w 93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" h="12">
                    <a:moveTo>
                      <a:pt x="0" y="0"/>
                    </a:moveTo>
                    <a:lnTo>
                      <a:pt x="93" y="0"/>
                    </a:lnTo>
                    <a:lnTo>
                      <a:pt x="83" y="12"/>
                    </a:lnTo>
                    <a:lnTo>
                      <a:pt x="11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85" name="Freeform 1003">
                <a:extLst>
                  <a:ext uri="{FF2B5EF4-FFF2-40B4-BE49-F238E27FC236}">
                    <a16:creationId xmlns:a16="http://schemas.microsoft.com/office/drawing/2014/main" id="{14574399-A06C-4385-8D2B-F3919B5E4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" y="3480"/>
                <a:ext cx="64" cy="38"/>
              </a:xfrm>
              <a:custGeom>
                <a:avLst/>
                <a:gdLst>
                  <a:gd name="T0" fmla="*/ 0 w 128"/>
                  <a:gd name="T1" fmla="*/ 38 h 77"/>
                  <a:gd name="T2" fmla="*/ 64 w 128"/>
                  <a:gd name="T3" fmla="*/ 38 h 77"/>
                  <a:gd name="T4" fmla="*/ 60 w 128"/>
                  <a:gd name="T5" fmla="*/ 33 h 77"/>
                  <a:gd name="T6" fmla="*/ 56 w 128"/>
                  <a:gd name="T7" fmla="*/ 28 h 77"/>
                  <a:gd name="T8" fmla="*/ 51 w 128"/>
                  <a:gd name="T9" fmla="*/ 23 h 77"/>
                  <a:gd name="T10" fmla="*/ 49 w 128"/>
                  <a:gd name="T11" fmla="*/ 19 h 77"/>
                  <a:gd name="T12" fmla="*/ 46 w 128"/>
                  <a:gd name="T13" fmla="*/ 14 h 77"/>
                  <a:gd name="T14" fmla="*/ 45 w 128"/>
                  <a:gd name="T15" fmla="*/ 9 h 77"/>
                  <a:gd name="T16" fmla="*/ 43 w 128"/>
                  <a:gd name="T17" fmla="*/ 4 h 77"/>
                  <a:gd name="T18" fmla="*/ 42 w 128"/>
                  <a:gd name="T19" fmla="*/ 0 h 77"/>
                  <a:gd name="T20" fmla="*/ 23 w 128"/>
                  <a:gd name="T21" fmla="*/ 0 h 77"/>
                  <a:gd name="T22" fmla="*/ 21 w 128"/>
                  <a:gd name="T23" fmla="*/ 5 h 77"/>
                  <a:gd name="T24" fmla="*/ 20 w 128"/>
                  <a:gd name="T25" fmla="*/ 10 h 77"/>
                  <a:gd name="T26" fmla="*/ 18 w 128"/>
                  <a:gd name="T27" fmla="*/ 14 h 77"/>
                  <a:gd name="T28" fmla="*/ 16 w 128"/>
                  <a:gd name="T29" fmla="*/ 20 h 77"/>
                  <a:gd name="T30" fmla="*/ 12 w 128"/>
                  <a:gd name="T31" fmla="*/ 24 h 77"/>
                  <a:gd name="T32" fmla="*/ 9 w 128"/>
                  <a:gd name="T33" fmla="*/ 29 h 77"/>
                  <a:gd name="T34" fmla="*/ 4 w 128"/>
                  <a:gd name="T35" fmla="*/ 33 h 77"/>
                  <a:gd name="T36" fmla="*/ 0 w 128"/>
                  <a:gd name="T37" fmla="*/ 38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8" h="77">
                    <a:moveTo>
                      <a:pt x="0" y="77"/>
                    </a:moveTo>
                    <a:lnTo>
                      <a:pt x="128" y="77"/>
                    </a:lnTo>
                    <a:lnTo>
                      <a:pt x="119" y="66"/>
                    </a:lnTo>
                    <a:lnTo>
                      <a:pt x="111" y="56"/>
                    </a:lnTo>
                    <a:lnTo>
                      <a:pt x="102" y="47"/>
                    </a:lnTo>
                    <a:lnTo>
                      <a:pt x="98" y="39"/>
                    </a:lnTo>
                    <a:lnTo>
                      <a:pt x="91" y="28"/>
                    </a:lnTo>
                    <a:lnTo>
                      <a:pt x="89" y="18"/>
                    </a:lnTo>
                    <a:lnTo>
                      <a:pt x="85" y="9"/>
                    </a:lnTo>
                    <a:lnTo>
                      <a:pt x="83" y="0"/>
                    </a:lnTo>
                    <a:lnTo>
                      <a:pt x="45" y="0"/>
                    </a:lnTo>
                    <a:lnTo>
                      <a:pt x="42" y="10"/>
                    </a:lnTo>
                    <a:lnTo>
                      <a:pt x="39" y="20"/>
                    </a:lnTo>
                    <a:lnTo>
                      <a:pt x="35" y="29"/>
                    </a:lnTo>
                    <a:lnTo>
                      <a:pt x="31" y="40"/>
                    </a:lnTo>
                    <a:lnTo>
                      <a:pt x="24" y="48"/>
                    </a:lnTo>
                    <a:lnTo>
                      <a:pt x="18" y="58"/>
                    </a:lnTo>
                    <a:lnTo>
                      <a:pt x="8" y="6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DBD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86" name="Freeform 1004">
                <a:extLst>
                  <a:ext uri="{FF2B5EF4-FFF2-40B4-BE49-F238E27FC236}">
                    <a16:creationId xmlns:a16="http://schemas.microsoft.com/office/drawing/2014/main" id="{502023F3-754C-4E83-A0E3-1D6C9129E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7" y="3480"/>
                <a:ext cx="46" cy="38"/>
              </a:xfrm>
              <a:custGeom>
                <a:avLst/>
                <a:gdLst>
                  <a:gd name="T0" fmla="*/ 0 w 93"/>
                  <a:gd name="T1" fmla="*/ 38 h 75"/>
                  <a:gd name="T2" fmla="*/ 46 w 93"/>
                  <a:gd name="T3" fmla="*/ 38 h 75"/>
                  <a:gd name="T4" fmla="*/ 42 w 93"/>
                  <a:gd name="T5" fmla="*/ 33 h 75"/>
                  <a:gd name="T6" fmla="*/ 39 w 93"/>
                  <a:gd name="T7" fmla="*/ 28 h 75"/>
                  <a:gd name="T8" fmla="*/ 37 w 93"/>
                  <a:gd name="T9" fmla="*/ 23 h 75"/>
                  <a:gd name="T10" fmla="*/ 35 w 93"/>
                  <a:gd name="T11" fmla="*/ 19 h 75"/>
                  <a:gd name="T12" fmla="*/ 33 w 93"/>
                  <a:gd name="T13" fmla="*/ 14 h 75"/>
                  <a:gd name="T14" fmla="*/ 31 w 93"/>
                  <a:gd name="T15" fmla="*/ 9 h 75"/>
                  <a:gd name="T16" fmla="*/ 30 w 93"/>
                  <a:gd name="T17" fmla="*/ 4 h 75"/>
                  <a:gd name="T18" fmla="*/ 30 w 93"/>
                  <a:gd name="T19" fmla="*/ 0 h 75"/>
                  <a:gd name="T20" fmla="*/ 16 w 93"/>
                  <a:gd name="T21" fmla="*/ 0 h 75"/>
                  <a:gd name="T22" fmla="*/ 15 w 93"/>
                  <a:gd name="T23" fmla="*/ 5 h 75"/>
                  <a:gd name="T24" fmla="*/ 14 w 93"/>
                  <a:gd name="T25" fmla="*/ 10 h 75"/>
                  <a:gd name="T26" fmla="*/ 13 w 93"/>
                  <a:gd name="T27" fmla="*/ 14 h 75"/>
                  <a:gd name="T28" fmla="*/ 11 w 93"/>
                  <a:gd name="T29" fmla="*/ 20 h 75"/>
                  <a:gd name="T30" fmla="*/ 8 w 93"/>
                  <a:gd name="T31" fmla="*/ 24 h 75"/>
                  <a:gd name="T32" fmla="*/ 6 w 93"/>
                  <a:gd name="T33" fmla="*/ 29 h 75"/>
                  <a:gd name="T34" fmla="*/ 2 w 93"/>
                  <a:gd name="T35" fmla="*/ 33 h 75"/>
                  <a:gd name="T36" fmla="*/ 0 w 93"/>
                  <a:gd name="T37" fmla="*/ 38 h 7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3" h="75">
                    <a:moveTo>
                      <a:pt x="0" y="75"/>
                    </a:moveTo>
                    <a:lnTo>
                      <a:pt x="93" y="75"/>
                    </a:lnTo>
                    <a:lnTo>
                      <a:pt x="84" y="65"/>
                    </a:lnTo>
                    <a:lnTo>
                      <a:pt x="79" y="56"/>
                    </a:lnTo>
                    <a:lnTo>
                      <a:pt x="75" y="46"/>
                    </a:lnTo>
                    <a:lnTo>
                      <a:pt x="71" y="37"/>
                    </a:lnTo>
                    <a:lnTo>
                      <a:pt x="67" y="27"/>
                    </a:lnTo>
                    <a:lnTo>
                      <a:pt x="63" y="18"/>
                    </a:lnTo>
                    <a:lnTo>
                      <a:pt x="60" y="8"/>
                    </a:lnTo>
                    <a:lnTo>
                      <a:pt x="60" y="0"/>
                    </a:lnTo>
                    <a:lnTo>
                      <a:pt x="32" y="0"/>
                    </a:lnTo>
                    <a:lnTo>
                      <a:pt x="30" y="9"/>
                    </a:lnTo>
                    <a:lnTo>
                      <a:pt x="28" y="19"/>
                    </a:lnTo>
                    <a:lnTo>
                      <a:pt x="26" y="28"/>
                    </a:lnTo>
                    <a:lnTo>
                      <a:pt x="23" y="39"/>
                    </a:lnTo>
                    <a:lnTo>
                      <a:pt x="17" y="48"/>
                    </a:lnTo>
                    <a:lnTo>
                      <a:pt x="12" y="57"/>
                    </a:lnTo>
                    <a:lnTo>
                      <a:pt x="5" y="6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FFF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87" name="Rectangle 1005">
                <a:extLst>
                  <a:ext uri="{FF2B5EF4-FFF2-40B4-BE49-F238E27FC236}">
                    <a16:creationId xmlns:a16="http://schemas.microsoft.com/office/drawing/2014/main" id="{4E5F833A-9313-4E98-9BEB-1B5C71ABC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8" y="3476"/>
                <a:ext cx="24" cy="2"/>
              </a:xfrm>
              <a:prstGeom prst="rect">
                <a:avLst/>
              </a:prstGeom>
              <a:solidFill>
                <a:srgbClr val="A8A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788" name="Rectangle 1006">
                <a:extLst>
                  <a:ext uri="{FF2B5EF4-FFF2-40B4-BE49-F238E27FC236}">
                    <a16:creationId xmlns:a16="http://schemas.microsoft.com/office/drawing/2014/main" id="{50C6AAD8-54D7-4E5C-83C6-1BAD8E76B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3" y="3476"/>
                <a:ext cx="15" cy="2"/>
              </a:xfrm>
              <a:prstGeom prst="rect">
                <a:avLst/>
              </a:prstGeom>
              <a:solidFill>
                <a:srgbClr val="CFC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789" name="Freeform 1007">
                <a:extLst>
                  <a:ext uri="{FF2B5EF4-FFF2-40B4-BE49-F238E27FC236}">
                    <a16:creationId xmlns:a16="http://schemas.microsoft.com/office/drawing/2014/main" id="{1BF98C42-6A9F-4DDC-9714-B90BDE263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8" y="3478"/>
                <a:ext cx="24" cy="2"/>
              </a:xfrm>
              <a:custGeom>
                <a:avLst/>
                <a:gdLst>
                  <a:gd name="T0" fmla="*/ 0 w 46"/>
                  <a:gd name="T1" fmla="*/ 0 h 4"/>
                  <a:gd name="T2" fmla="*/ 24 w 46"/>
                  <a:gd name="T3" fmla="*/ 0 h 4"/>
                  <a:gd name="T4" fmla="*/ 22 w 46"/>
                  <a:gd name="T5" fmla="*/ 2 h 4"/>
                  <a:gd name="T6" fmla="*/ 3 w 46"/>
                  <a:gd name="T7" fmla="*/ 2 h 4"/>
                  <a:gd name="T8" fmla="*/ 0 w 46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6" h="4">
                    <a:moveTo>
                      <a:pt x="0" y="0"/>
                    </a:moveTo>
                    <a:lnTo>
                      <a:pt x="46" y="0"/>
                    </a:lnTo>
                    <a:lnTo>
                      <a:pt x="42" y="4"/>
                    </a:lnTo>
                    <a:lnTo>
                      <a:pt x="5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27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0" name="Freeform 1008">
                <a:extLst>
                  <a:ext uri="{FF2B5EF4-FFF2-40B4-BE49-F238E27FC236}">
                    <a16:creationId xmlns:a16="http://schemas.microsoft.com/office/drawing/2014/main" id="{51F08B34-114A-4C05-BC7A-CF32F134EA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" y="3478"/>
                <a:ext cx="16" cy="2"/>
              </a:xfrm>
              <a:custGeom>
                <a:avLst/>
                <a:gdLst>
                  <a:gd name="T0" fmla="*/ 0 w 33"/>
                  <a:gd name="T1" fmla="*/ 0 h 4"/>
                  <a:gd name="T2" fmla="*/ 16 w 33"/>
                  <a:gd name="T3" fmla="*/ 0 h 4"/>
                  <a:gd name="T4" fmla="*/ 15 w 33"/>
                  <a:gd name="T5" fmla="*/ 2 h 4"/>
                  <a:gd name="T6" fmla="*/ 2 w 33"/>
                  <a:gd name="T7" fmla="*/ 2 h 4"/>
                  <a:gd name="T8" fmla="*/ 0 w 33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" h="4">
                    <a:moveTo>
                      <a:pt x="0" y="0"/>
                    </a:moveTo>
                    <a:lnTo>
                      <a:pt x="33" y="0"/>
                    </a:lnTo>
                    <a:lnTo>
                      <a:pt x="30" y="4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1" name="Freeform 1009">
                <a:extLst>
                  <a:ext uri="{FF2B5EF4-FFF2-40B4-BE49-F238E27FC236}">
                    <a16:creationId xmlns:a16="http://schemas.microsoft.com/office/drawing/2014/main" id="{AEE1676B-9DDB-4061-BA1D-71895E353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9" y="3426"/>
                <a:ext cx="23" cy="50"/>
              </a:xfrm>
              <a:custGeom>
                <a:avLst/>
                <a:gdLst>
                  <a:gd name="T0" fmla="*/ 0 w 45"/>
                  <a:gd name="T1" fmla="*/ 50 h 100"/>
                  <a:gd name="T2" fmla="*/ 23 w 45"/>
                  <a:gd name="T3" fmla="*/ 50 h 100"/>
                  <a:gd name="T4" fmla="*/ 19 w 45"/>
                  <a:gd name="T5" fmla="*/ 43 h 100"/>
                  <a:gd name="T6" fmla="*/ 16 w 45"/>
                  <a:gd name="T7" fmla="*/ 37 h 100"/>
                  <a:gd name="T8" fmla="*/ 14 w 45"/>
                  <a:gd name="T9" fmla="*/ 31 h 100"/>
                  <a:gd name="T10" fmla="*/ 13 w 45"/>
                  <a:gd name="T11" fmla="*/ 25 h 100"/>
                  <a:gd name="T12" fmla="*/ 12 w 45"/>
                  <a:gd name="T13" fmla="*/ 19 h 100"/>
                  <a:gd name="T14" fmla="*/ 12 w 45"/>
                  <a:gd name="T15" fmla="*/ 13 h 100"/>
                  <a:gd name="T16" fmla="*/ 12 w 45"/>
                  <a:gd name="T17" fmla="*/ 7 h 100"/>
                  <a:gd name="T18" fmla="*/ 12 w 45"/>
                  <a:gd name="T19" fmla="*/ 0 h 100"/>
                  <a:gd name="T20" fmla="*/ 11 w 45"/>
                  <a:gd name="T21" fmla="*/ 0 h 100"/>
                  <a:gd name="T22" fmla="*/ 11 w 45"/>
                  <a:gd name="T23" fmla="*/ 7 h 100"/>
                  <a:gd name="T24" fmla="*/ 11 w 45"/>
                  <a:gd name="T25" fmla="*/ 14 h 100"/>
                  <a:gd name="T26" fmla="*/ 10 w 45"/>
                  <a:gd name="T27" fmla="*/ 20 h 100"/>
                  <a:gd name="T28" fmla="*/ 9 w 45"/>
                  <a:gd name="T29" fmla="*/ 27 h 100"/>
                  <a:gd name="T30" fmla="*/ 7 w 45"/>
                  <a:gd name="T31" fmla="*/ 33 h 100"/>
                  <a:gd name="T32" fmla="*/ 6 w 45"/>
                  <a:gd name="T33" fmla="*/ 39 h 100"/>
                  <a:gd name="T34" fmla="*/ 3 w 45"/>
                  <a:gd name="T35" fmla="*/ 44 h 100"/>
                  <a:gd name="T36" fmla="*/ 0 w 45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5" h="100">
                    <a:moveTo>
                      <a:pt x="0" y="100"/>
                    </a:moveTo>
                    <a:lnTo>
                      <a:pt x="45" y="100"/>
                    </a:lnTo>
                    <a:lnTo>
                      <a:pt x="37" y="86"/>
                    </a:lnTo>
                    <a:lnTo>
                      <a:pt x="32" y="74"/>
                    </a:lnTo>
                    <a:lnTo>
                      <a:pt x="28" y="62"/>
                    </a:lnTo>
                    <a:lnTo>
                      <a:pt x="26" y="50"/>
                    </a:lnTo>
                    <a:lnTo>
                      <a:pt x="23" y="37"/>
                    </a:lnTo>
                    <a:lnTo>
                      <a:pt x="23" y="25"/>
                    </a:lnTo>
                    <a:lnTo>
                      <a:pt x="23" y="13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1" y="14"/>
                    </a:lnTo>
                    <a:lnTo>
                      <a:pt x="21" y="28"/>
                    </a:lnTo>
                    <a:lnTo>
                      <a:pt x="19" y="40"/>
                    </a:lnTo>
                    <a:lnTo>
                      <a:pt x="18" y="54"/>
                    </a:lnTo>
                    <a:lnTo>
                      <a:pt x="14" y="65"/>
                    </a:lnTo>
                    <a:lnTo>
                      <a:pt x="11" y="77"/>
                    </a:lnTo>
                    <a:lnTo>
                      <a:pt x="6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B5B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2" name="Freeform 1010">
                <a:extLst>
                  <a:ext uri="{FF2B5EF4-FFF2-40B4-BE49-F238E27FC236}">
                    <a16:creationId xmlns:a16="http://schemas.microsoft.com/office/drawing/2014/main" id="{3D7DAC9C-1F4C-4C9F-B117-EBF7DC336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" y="3426"/>
                <a:ext cx="16" cy="50"/>
              </a:xfrm>
              <a:custGeom>
                <a:avLst/>
                <a:gdLst>
                  <a:gd name="T0" fmla="*/ 0 w 33"/>
                  <a:gd name="T1" fmla="*/ 50 h 100"/>
                  <a:gd name="T2" fmla="*/ 16 w 33"/>
                  <a:gd name="T3" fmla="*/ 50 h 100"/>
                  <a:gd name="T4" fmla="*/ 13 w 33"/>
                  <a:gd name="T5" fmla="*/ 43 h 100"/>
                  <a:gd name="T6" fmla="*/ 11 w 33"/>
                  <a:gd name="T7" fmla="*/ 37 h 100"/>
                  <a:gd name="T8" fmla="*/ 10 w 33"/>
                  <a:gd name="T9" fmla="*/ 31 h 100"/>
                  <a:gd name="T10" fmla="*/ 9 w 33"/>
                  <a:gd name="T11" fmla="*/ 25 h 100"/>
                  <a:gd name="T12" fmla="*/ 8 w 33"/>
                  <a:gd name="T13" fmla="*/ 19 h 100"/>
                  <a:gd name="T14" fmla="*/ 8 w 33"/>
                  <a:gd name="T15" fmla="*/ 13 h 100"/>
                  <a:gd name="T16" fmla="*/ 8 w 33"/>
                  <a:gd name="T17" fmla="*/ 7 h 100"/>
                  <a:gd name="T18" fmla="*/ 8 w 33"/>
                  <a:gd name="T19" fmla="*/ 0 h 100"/>
                  <a:gd name="T20" fmla="*/ 8 w 33"/>
                  <a:gd name="T21" fmla="*/ 0 h 100"/>
                  <a:gd name="T22" fmla="*/ 7 w 33"/>
                  <a:gd name="T23" fmla="*/ 7 h 100"/>
                  <a:gd name="T24" fmla="*/ 7 w 33"/>
                  <a:gd name="T25" fmla="*/ 14 h 100"/>
                  <a:gd name="T26" fmla="*/ 6 w 33"/>
                  <a:gd name="T27" fmla="*/ 20 h 100"/>
                  <a:gd name="T28" fmla="*/ 6 w 33"/>
                  <a:gd name="T29" fmla="*/ 27 h 100"/>
                  <a:gd name="T30" fmla="*/ 5 w 33"/>
                  <a:gd name="T31" fmla="*/ 33 h 100"/>
                  <a:gd name="T32" fmla="*/ 4 w 33"/>
                  <a:gd name="T33" fmla="*/ 39 h 100"/>
                  <a:gd name="T34" fmla="*/ 2 w 33"/>
                  <a:gd name="T35" fmla="*/ 44 h 100"/>
                  <a:gd name="T36" fmla="*/ 0 w 33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3" h="100">
                    <a:moveTo>
                      <a:pt x="0" y="100"/>
                    </a:moveTo>
                    <a:lnTo>
                      <a:pt x="33" y="100"/>
                    </a:lnTo>
                    <a:lnTo>
                      <a:pt x="27" y="86"/>
                    </a:lnTo>
                    <a:lnTo>
                      <a:pt x="23" y="74"/>
                    </a:lnTo>
                    <a:lnTo>
                      <a:pt x="20" y="62"/>
                    </a:lnTo>
                    <a:lnTo>
                      <a:pt x="19" y="50"/>
                    </a:lnTo>
                    <a:lnTo>
                      <a:pt x="17" y="37"/>
                    </a:lnTo>
                    <a:lnTo>
                      <a:pt x="17" y="25"/>
                    </a:lnTo>
                    <a:lnTo>
                      <a:pt x="17" y="13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5" y="14"/>
                    </a:lnTo>
                    <a:lnTo>
                      <a:pt x="15" y="28"/>
                    </a:lnTo>
                    <a:lnTo>
                      <a:pt x="13" y="40"/>
                    </a:lnTo>
                    <a:lnTo>
                      <a:pt x="13" y="54"/>
                    </a:lnTo>
                    <a:lnTo>
                      <a:pt x="11" y="65"/>
                    </a:lnTo>
                    <a:lnTo>
                      <a:pt x="8" y="77"/>
                    </a:lnTo>
                    <a:lnTo>
                      <a:pt x="4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DBD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3087" name="Group 1212">
              <a:extLst>
                <a:ext uri="{FF2B5EF4-FFF2-40B4-BE49-F238E27FC236}">
                  <a16:creationId xmlns:a16="http://schemas.microsoft.com/office/drawing/2014/main" id="{D3C6886B-72AF-40F7-B12D-5DFAD893B7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3426"/>
              <a:ext cx="1899" cy="603"/>
              <a:chOff x="2208" y="3426"/>
              <a:chExt cx="1899" cy="603"/>
            </a:xfrm>
          </p:grpSpPr>
          <p:sp>
            <p:nvSpPr>
              <p:cNvPr id="3393" name="Freeform 1012">
                <a:extLst>
                  <a:ext uri="{FF2B5EF4-FFF2-40B4-BE49-F238E27FC236}">
                    <a16:creationId xmlns:a16="http://schemas.microsoft.com/office/drawing/2014/main" id="{E0121EF9-F5F1-4BB4-96C2-F8276A7D0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1" y="3543"/>
                <a:ext cx="99" cy="57"/>
              </a:xfrm>
              <a:custGeom>
                <a:avLst/>
                <a:gdLst>
                  <a:gd name="T0" fmla="*/ 0 w 199"/>
                  <a:gd name="T1" fmla="*/ 0 h 113"/>
                  <a:gd name="T2" fmla="*/ 99 w 199"/>
                  <a:gd name="T3" fmla="*/ 57 h 113"/>
                  <a:gd name="T4" fmla="*/ 0 w 199"/>
                  <a:gd name="T5" fmla="*/ 57 h 113"/>
                  <a:gd name="T6" fmla="*/ 0 w 199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9" h="113">
                    <a:moveTo>
                      <a:pt x="0" y="0"/>
                    </a:moveTo>
                    <a:lnTo>
                      <a:pt x="199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94" name="Freeform 1013">
                <a:extLst>
                  <a:ext uri="{FF2B5EF4-FFF2-40B4-BE49-F238E27FC236}">
                    <a16:creationId xmlns:a16="http://schemas.microsoft.com/office/drawing/2014/main" id="{95D11D58-FF48-48A8-A7FD-CCDD1BEE0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8" y="3547"/>
                <a:ext cx="90" cy="53"/>
              </a:xfrm>
              <a:custGeom>
                <a:avLst/>
                <a:gdLst>
                  <a:gd name="T0" fmla="*/ 0 w 181"/>
                  <a:gd name="T1" fmla="*/ 0 h 107"/>
                  <a:gd name="T2" fmla="*/ 90 w 181"/>
                  <a:gd name="T3" fmla="*/ 53 h 107"/>
                  <a:gd name="T4" fmla="*/ 0 w 181"/>
                  <a:gd name="T5" fmla="*/ 53 h 107"/>
                  <a:gd name="T6" fmla="*/ 0 w 181"/>
                  <a:gd name="T7" fmla="*/ 0 h 10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1" h="107">
                    <a:moveTo>
                      <a:pt x="0" y="0"/>
                    </a:moveTo>
                    <a:lnTo>
                      <a:pt x="181" y="107"/>
                    </a:lnTo>
                    <a:lnTo>
                      <a:pt x="0" y="1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95" name="Freeform 1014">
                <a:extLst>
                  <a:ext uri="{FF2B5EF4-FFF2-40B4-BE49-F238E27FC236}">
                    <a16:creationId xmlns:a16="http://schemas.microsoft.com/office/drawing/2014/main" id="{B792531D-9A25-4E98-822C-EDE9280D2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9" y="3543"/>
                <a:ext cx="99" cy="57"/>
              </a:xfrm>
              <a:custGeom>
                <a:avLst/>
                <a:gdLst>
                  <a:gd name="T0" fmla="*/ 99 w 198"/>
                  <a:gd name="T1" fmla="*/ 0 h 113"/>
                  <a:gd name="T2" fmla="*/ 0 w 198"/>
                  <a:gd name="T3" fmla="*/ 57 h 113"/>
                  <a:gd name="T4" fmla="*/ 99 w 198"/>
                  <a:gd name="T5" fmla="*/ 57 h 113"/>
                  <a:gd name="T6" fmla="*/ 99 w 198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8" h="113">
                    <a:moveTo>
                      <a:pt x="198" y="0"/>
                    </a:moveTo>
                    <a:lnTo>
                      <a:pt x="0" y="113"/>
                    </a:lnTo>
                    <a:lnTo>
                      <a:pt x="198" y="113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FFF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96" name="Freeform 1015">
                <a:extLst>
                  <a:ext uri="{FF2B5EF4-FFF2-40B4-BE49-F238E27FC236}">
                    <a16:creationId xmlns:a16="http://schemas.microsoft.com/office/drawing/2014/main" id="{198BC90E-8BC4-4145-A300-0EA6C0F694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1" y="3547"/>
                <a:ext cx="90" cy="53"/>
              </a:xfrm>
              <a:custGeom>
                <a:avLst/>
                <a:gdLst>
                  <a:gd name="T0" fmla="*/ 90 w 181"/>
                  <a:gd name="T1" fmla="*/ 0 h 107"/>
                  <a:gd name="T2" fmla="*/ 0 w 181"/>
                  <a:gd name="T3" fmla="*/ 53 h 107"/>
                  <a:gd name="T4" fmla="*/ 90 w 181"/>
                  <a:gd name="T5" fmla="*/ 53 h 107"/>
                  <a:gd name="T6" fmla="*/ 90 w 181"/>
                  <a:gd name="T7" fmla="*/ 0 h 10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1" h="107">
                    <a:moveTo>
                      <a:pt x="181" y="0"/>
                    </a:moveTo>
                    <a:lnTo>
                      <a:pt x="0" y="107"/>
                    </a:lnTo>
                    <a:lnTo>
                      <a:pt x="181" y="107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DED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97" name="Rectangle 1016">
                <a:extLst>
                  <a:ext uri="{FF2B5EF4-FFF2-40B4-BE49-F238E27FC236}">
                    <a16:creationId xmlns:a16="http://schemas.microsoft.com/office/drawing/2014/main" id="{47D29405-E3D0-40DF-9C81-4BF0B0ADE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7" y="3528"/>
                <a:ext cx="54" cy="72"/>
              </a:xfrm>
              <a:prstGeom prst="rect">
                <a:avLst/>
              </a:prstGeom>
              <a:solidFill>
                <a:srgbClr val="C2BD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98" name="Rectangle 1017">
                <a:extLst>
                  <a:ext uri="{FF2B5EF4-FFF2-40B4-BE49-F238E27FC236}">
                    <a16:creationId xmlns:a16="http://schemas.microsoft.com/office/drawing/2014/main" id="{4E9E100A-78B8-477F-951E-BBC80430C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7" y="3528"/>
                <a:ext cx="36" cy="72"/>
              </a:xfrm>
              <a:prstGeom prst="rect">
                <a:avLst/>
              </a:prstGeom>
              <a:solidFill>
                <a:srgbClr val="E8E3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99" name="Rectangle 1018">
                <a:extLst>
                  <a:ext uri="{FF2B5EF4-FFF2-40B4-BE49-F238E27FC236}">
                    <a16:creationId xmlns:a16="http://schemas.microsoft.com/office/drawing/2014/main" id="{F56237B2-1415-4827-880A-EC27774CE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2" y="3517"/>
                <a:ext cx="66" cy="6"/>
              </a:xfrm>
              <a:prstGeom prst="rect">
                <a:avLst/>
              </a:prstGeom>
              <a:solidFill>
                <a:srgbClr val="CFC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00" name="Rectangle 1019">
                <a:extLst>
                  <a:ext uri="{FF2B5EF4-FFF2-40B4-BE49-F238E27FC236}">
                    <a16:creationId xmlns:a16="http://schemas.microsoft.com/office/drawing/2014/main" id="{DD268D31-9FC1-4B28-8E49-1C34CDE09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3" y="3517"/>
                <a:ext cx="44" cy="6"/>
              </a:xfrm>
              <a:prstGeom prst="rect">
                <a:avLst/>
              </a:prstGeom>
              <a:solidFill>
                <a:srgbClr val="F5F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01" name="Freeform 1020">
                <a:extLst>
                  <a:ext uri="{FF2B5EF4-FFF2-40B4-BE49-F238E27FC236}">
                    <a16:creationId xmlns:a16="http://schemas.microsoft.com/office/drawing/2014/main" id="{F72EF95D-9083-4E6C-9F8D-6AE1152D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2" y="3522"/>
                <a:ext cx="66" cy="6"/>
              </a:xfrm>
              <a:custGeom>
                <a:avLst/>
                <a:gdLst>
                  <a:gd name="T0" fmla="*/ 0 w 131"/>
                  <a:gd name="T1" fmla="*/ 0 h 12"/>
                  <a:gd name="T2" fmla="*/ 66 w 131"/>
                  <a:gd name="T3" fmla="*/ 0 h 12"/>
                  <a:gd name="T4" fmla="*/ 59 w 131"/>
                  <a:gd name="T5" fmla="*/ 6 h 12"/>
                  <a:gd name="T6" fmla="*/ 6 w 131"/>
                  <a:gd name="T7" fmla="*/ 6 h 12"/>
                  <a:gd name="T8" fmla="*/ 0 w 131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1" h="12">
                    <a:moveTo>
                      <a:pt x="0" y="0"/>
                    </a:moveTo>
                    <a:lnTo>
                      <a:pt x="131" y="0"/>
                    </a:lnTo>
                    <a:lnTo>
                      <a:pt x="117" y="12"/>
                    </a:lnTo>
                    <a:lnTo>
                      <a:pt x="12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02" name="Freeform 1021">
                <a:extLst>
                  <a:ext uri="{FF2B5EF4-FFF2-40B4-BE49-F238E27FC236}">
                    <a16:creationId xmlns:a16="http://schemas.microsoft.com/office/drawing/2014/main" id="{8BB1E25B-34DC-4FDA-A78C-D445A472B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" y="3522"/>
                <a:ext cx="46" cy="6"/>
              </a:xfrm>
              <a:custGeom>
                <a:avLst/>
                <a:gdLst>
                  <a:gd name="T0" fmla="*/ 0 w 92"/>
                  <a:gd name="T1" fmla="*/ 0 h 12"/>
                  <a:gd name="T2" fmla="*/ 46 w 92"/>
                  <a:gd name="T3" fmla="*/ 0 h 12"/>
                  <a:gd name="T4" fmla="*/ 41 w 92"/>
                  <a:gd name="T5" fmla="*/ 6 h 12"/>
                  <a:gd name="T6" fmla="*/ 5 w 92"/>
                  <a:gd name="T7" fmla="*/ 6 h 12"/>
                  <a:gd name="T8" fmla="*/ 0 w 92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" h="12">
                    <a:moveTo>
                      <a:pt x="0" y="0"/>
                    </a:moveTo>
                    <a:lnTo>
                      <a:pt x="92" y="0"/>
                    </a:lnTo>
                    <a:lnTo>
                      <a:pt x="82" y="12"/>
                    </a:lnTo>
                    <a:lnTo>
                      <a:pt x="1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03" name="Freeform 1022">
                <a:extLst>
                  <a:ext uri="{FF2B5EF4-FFF2-40B4-BE49-F238E27FC236}">
                    <a16:creationId xmlns:a16="http://schemas.microsoft.com/office/drawing/2014/main" id="{3AAB6B85-B9C0-4259-961F-020CE66AB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2" y="3480"/>
                <a:ext cx="64" cy="38"/>
              </a:xfrm>
              <a:custGeom>
                <a:avLst/>
                <a:gdLst>
                  <a:gd name="T0" fmla="*/ 0 w 128"/>
                  <a:gd name="T1" fmla="*/ 38 h 77"/>
                  <a:gd name="T2" fmla="*/ 64 w 128"/>
                  <a:gd name="T3" fmla="*/ 38 h 77"/>
                  <a:gd name="T4" fmla="*/ 60 w 128"/>
                  <a:gd name="T5" fmla="*/ 33 h 77"/>
                  <a:gd name="T6" fmla="*/ 56 w 128"/>
                  <a:gd name="T7" fmla="*/ 28 h 77"/>
                  <a:gd name="T8" fmla="*/ 51 w 128"/>
                  <a:gd name="T9" fmla="*/ 23 h 77"/>
                  <a:gd name="T10" fmla="*/ 49 w 128"/>
                  <a:gd name="T11" fmla="*/ 19 h 77"/>
                  <a:gd name="T12" fmla="*/ 46 w 128"/>
                  <a:gd name="T13" fmla="*/ 14 h 77"/>
                  <a:gd name="T14" fmla="*/ 45 w 128"/>
                  <a:gd name="T15" fmla="*/ 9 h 77"/>
                  <a:gd name="T16" fmla="*/ 43 w 128"/>
                  <a:gd name="T17" fmla="*/ 4 h 77"/>
                  <a:gd name="T18" fmla="*/ 42 w 128"/>
                  <a:gd name="T19" fmla="*/ 0 h 77"/>
                  <a:gd name="T20" fmla="*/ 23 w 128"/>
                  <a:gd name="T21" fmla="*/ 0 h 77"/>
                  <a:gd name="T22" fmla="*/ 22 w 128"/>
                  <a:gd name="T23" fmla="*/ 5 h 77"/>
                  <a:gd name="T24" fmla="*/ 21 w 128"/>
                  <a:gd name="T25" fmla="*/ 10 h 77"/>
                  <a:gd name="T26" fmla="*/ 19 w 128"/>
                  <a:gd name="T27" fmla="*/ 14 h 77"/>
                  <a:gd name="T28" fmla="*/ 17 w 128"/>
                  <a:gd name="T29" fmla="*/ 20 h 77"/>
                  <a:gd name="T30" fmla="*/ 12 w 128"/>
                  <a:gd name="T31" fmla="*/ 24 h 77"/>
                  <a:gd name="T32" fmla="*/ 9 w 128"/>
                  <a:gd name="T33" fmla="*/ 29 h 77"/>
                  <a:gd name="T34" fmla="*/ 4 w 128"/>
                  <a:gd name="T35" fmla="*/ 33 h 77"/>
                  <a:gd name="T36" fmla="*/ 0 w 128"/>
                  <a:gd name="T37" fmla="*/ 38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8" h="77">
                    <a:moveTo>
                      <a:pt x="0" y="77"/>
                    </a:moveTo>
                    <a:lnTo>
                      <a:pt x="128" y="77"/>
                    </a:lnTo>
                    <a:lnTo>
                      <a:pt x="119" y="66"/>
                    </a:lnTo>
                    <a:lnTo>
                      <a:pt x="111" y="56"/>
                    </a:lnTo>
                    <a:lnTo>
                      <a:pt x="102" y="47"/>
                    </a:lnTo>
                    <a:lnTo>
                      <a:pt x="98" y="39"/>
                    </a:lnTo>
                    <a:lnTo>
                      <a:pt x="91" y="28"/>
                    </a:lnTo>
                    <a:lnTo>
                      <a:pt x="89" y="18"/>
                    </a:lnTo>
                    <a:lnTo>
                      <a:pt x="85" y="9"/>
                    </a:lnTo>
                    <a:lnTo>
                      <a:pt x="83" y="0"/>
                    </a:lnTo>
                    <a:lnTo>
                      <a:pt x="46" y="0"/>
                    </a:lnTo>
                    <a:lnTo>
                      <a:pt x="44" y="10"/>
                    </a:lnTo>
                    <a:lnTo>
                      <a:pt x="41" y="20"/>
                    </a:lnTo>
                    <a:lnTo>
                      <a:pt x="37" y="29"/>
                    </a:lnTo>
                    <a:lnTo>
                      <a:pt x="33" y="40"/>
                    </a:lnTo>
                    <a:lnTo>
                      <a:pt x="24" y="48"/>
                    </a:lnTo>
                    <a:lnTo>
                      <a:pt x="18" y="58"/>
                    </a:lnTo>
                    <a:lnTo>
                      <a:pt x="8" y="6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DBD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04" name="Freeform 1023">
                <a:extLst>
                  <a:ext uri="{FF2B5EF4-FFF2-40B4-BE49-F238E27FC236}">
                    <a16:creationId xmlns:a16="http://schemas.microsoft.com/office/drawing/2014/main" id="{D1904F87-3D69-4364-9003-723DEF6F52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" y="3480"/>
                <a:ext cx="46" cy="38"/>
              </a:xfrm>
              <a:custGeom>
                <a:avLst/>
                <a:gdLst>
                  <a:gd name="T0" fmla="*/ 0 w 92"/>
                  <a:gd name="T1" fmla="*/ 38 h 75"/>
                  <a:gd name="T2" fmla="*/ 46 w 92"/>
                  <a:gd name="T3" fmla="*/ 38 h 75"/>
                  <a:gd name="T4" fmla="*/ 42 w 92"/>
                  <a:gd name="T5" fmla="*/ 33 h 75"/>
                  <a:gd name="T6" fmla="*/ 39 w 92"/>
                  <a:gd name="T7" fmla="*/ 28 h 75"/>
                  <a:gd name="T8" fmla="*/ 37 w 92"/>
                  <a:gd name="T9" fmla="*/ 23 h 75"/>
                  <a:gd name="T10" fmla="*/ 35 w 92"/>
                  <a:gd name="T11" fmla="*/ 19 h 75"/>
                  <a:gd name="T12" fmla="*/ 33 w 92"/>
                  <a:gd name="T13" fmla="*/ 14 h 75"/>
                  <a:gd name="T14" fmla="*/ 32 w 92"/>
                  <a:gd name="T15" fmla="*/ 9 h 75"/>
                  <a:gd name="T16" fmla="*/ 30 w 92"/>
                  <a:gd name="T17" fmla="*/ 4 h 75"/>
                  <a:gd name="T18" fmla="*/ 30 w 92"/>
                  <a:gd name="T19" fmla="*/ 0 h 75"/>
                  <a:gd name="T20" fmla="*/ 16 w 92"/>
                  <a:gd name="T21" fmla="*/ 0 h 75"/>
                  <a:gd name="T22" fmla="*/ 15 w 92"/>
                  <a:gd name="T23" fmla="*/ 5 h 75"/>
                  <a:gd name="T24" fmla="*/ 14 w 92"/>
                  <a:gd name="T25" fmla="*/ 10 h 75"/>
                  <a:gd name="T26" fmla="*/ 13 w 92"/>
                  <a:gd name="T27" fmla="*/ 14 h 75"/>
                  <a:gd name="T28" fmla="*/ 11 w 92"/>
                  <a:gd name="T29" fmla="*/ 20 h 75"/>
                  <a:gd name="T30" fmla="*/ 8 w 92"/>
                  <a:gd name="T31" fmla="*/ 24 h 75"/>
                  <a:gd name="T32" fmla="*/ 6 w 92"/>
                  <a:gd name="T33" fmla="*/ 29 h 75"/>
                  <a:gd name="T34" fmla="*/ 3 w 92"/>
                  <a:gd name="T35" fmla="*/ 33 h 75"/>
                  <a:gd name="T36" fmla="*/ 0 w 92"/>
                  <a:gd name="T37" fmla="*/ 38 h 7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2" h="75">
                    <a:moveTo>
                      <a:pt x="0" y="75"/>
                    </a:moveTo>
                    <a:lnTo>
                      <a:pt x="92" y="75"/>
                    </a:lnTo>
                    <a:lnTo>
                      <a:pt x="83" y="65"/>
                    </a:lnTo>
                    <a:lnTo>
                      <a:pt x="78" y="56"/>
                    </a:lnTo>
                    <a:lnTo>
                      <a:pt x="74" y="46"/>
                    </a:lnTo>
                    <a:lnTo>
                      <a:pt x="70" y="37"/>
                    </a:lnTo>
                    <a:lnTo>
                      <a:pt x="66" y="27"/>
                    </a:lnTo>
                    <a:lnTo>
                      <a:pt x="63" y="18"/>
                    </a:lnTo>
                    <a:lnTo>
                      <a:pt x="60" y="8"/>
                    </a:lnTo>
                    <a:lnTo>
                      <a:pt x="59" y="0"/>
                    </a:lnTo>
                    <a:lnTo>
                      <a:pt x="31" y="0"/>
                    </a:lnTo>
                    <a:lnTo>
                      <a:pt x="29" y="9"/>
                    </a:lnTo>
                    <a:lnTo>
                      <a:pt x="27" y="19"/>
                    </a:lnTo>
                    <a:lnTo>
                      <a:pt x="25" y="28"/>
                    </a:lnTo>
                    <a:lnTo>
                      <a:pt x="22" y="39"/>
                    </a:lnTo>
                    <a:lnTo>
                      <a:pt x="16" y="48"/>
                    </a:lnTo>
                    <a:lnTo>
                      <a:pt x="12" y="57"/>
                    </a:lnTo>
                    <a:lnTo>
                      <a:pt x="5" y="6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FFF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05" name="Rectangle 1024">
                <a:extLst>
                  <a:ext uri="{FF2B5EF4-FFF2-40B4-BE49-F238E27FC236}">
                    <a16:creationId xmlns:a16="http://schemas.microsoft.com/office/drawing/2014/main" id="{D66A8168-64C5-4DE6-B43F-E902210E83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3476"/>
                <a:ext cx="24" cy="2"/>
              </a:xfrm>
              <a:prstGeom prst="rect">
                <a:avLst/>
              </a:prstGeom>
              <a:solidFill>
                <a:srgbClr val="A8A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06" name="Rectangle 1025">
                <a:extLst>
                  <a:ext uri="{FF2B5EF4-FFF2-40B4-BE49-F238E27FC236}">
                    <a16:creationId xmlns:a16="http://schemas.microsoft.com/office/drawing/2014/main" id="{4E08579D-9E7E-465E-9EF9-BE2988E95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7" y="3476"/>
                <a:ext cx="15" cy="2"/>
              </a:xfrm>
              <a:prstGeom prst="rect">
                <a:avLst/>
              </a:prstGeom>
              <a:solidFill>
                <a:srgbClr val="CFC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07" name="Freeform 1026">
                <a:extLst>
                  <a:ext uri="{FF2B5EF4-FFF2-40B4-BE49-F238E27FC236}">
                    <a16:creationId xmlns:a16="http://schemas.microsoft.com/office/drawing/2014/main" id="{14477A41-EABC-4064-890D-5BEA83813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2" y="3478"/>
                <a:ext cx="24" cy="2"/>
              </a:xfrm>
              <a:custGeom>
                <a:avLst/>
                <a:gdLst>
                  <a:gd name="T0" fmla="*/ 0 w 48"/>
                  <a:gd name="T1" fmla="*/ 0 h 4"/>
                  <a:gd name="T2" fmla="*/ 24 w 48"/>
                  <a:gd name="T3" fmla="*/ 0 h 4"/>
                  <a:gd name="T4" fmla="*/ 21 w 48"/>
                  <a:gd name="T5" fmla="*/ 2 h 4"/>
                  <a:gd name="T6" fmla="*/ 3 w 48"/>
                  <a:gd name="T7" fmla="*/ 2 h 4"/>
                  <a:gd name="T8" fmla="*/ 0 w 48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4">
                    <a:moveTo>
                      <a:pt x="0" y="0"/>
                    </a:moveTo>
                    <a:lnTo>
                      <a:pt x="48" y="0"/>
                    </a:lnTo>
                    <a:lnTo>
                      <a:pt x="42" y="4"/>
                    </a:lnTo>
                    <a:lnTo>
                      <a:pt x="5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27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08" name="Freeform 1027">
                <a:extLst>
                  <a:ext uri="{FF2B5EF4-FFF2-40B4-BE49-F238E27FC236}">
                    <a16:creationId xmlns:a16="http://schemas.microsoft.com/office/drawing/2014/main" id="{57821017-5388-4DDC-8822-B8C61E3AB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7" y="3478"/>
                <a:ext cx="15" cy="2"/>
              </a:xfrm>
              <a:custGeom>
                <a:avLst/>
                <a:gdLst>
                  <a:gd name="T0" fmla="*/ 0 w 32"/>
                  <a:gd name="T1" fmla="*/ 0 h 4"/>
                  <a:gd name="T2" fmla="*/ 15 w 32"/>
                  <a:gd name="T3" fmla="*/ 0 h 4"/>
                  <a:gd name="T4" fmla="*/ 14 w 32"/>
                  <a:gd name="T5" fmla="*/ 2 h 4"/>
                  <a:gd name="T6" fmla="*/ 1 w 32"/>
                  <a:gd name="T7" fmla="*/ 2 h 4"/>
                  <a:gd name="T8" fmla="*/ 0 w 32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" h="4">
                    <a:moveTo>
                      <a:pt x="0" y="0"/>
                    </a:moveTo>
                    <a:lnTo>
                      <a:pt x="32" y="0"/>
                    </a:lnTo>
                    <a:lnTo>
                      <a:pt x="29" y="4"/>
                    </a:lnTo>
                    <a:lnTo>
                      <a:pt x="3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09" name="Freeform 1028">
                <a:extLst>
                  <a:ext uri="{FF2B5EF4-FFF2-40B4-BE49-F238E27FC236}">
                    <a16:creationId xmlns:a16="http://schemas.microsoft.com/office/drawing/2014/main" id="{4401A1C8-0DD5-49D4-834C-19691AB83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3" y="3426"/>
                <a:ext cx="23" cy="50"/>
              </a:xfrm>
              <a:custGeom>
                <a:avLst/>
                <a:gdLst>
                  <a:gd name="T0" fmla="*/ 0 w 45"/>
                  <a:gd name="T1" fmla="*/ 50 h 100"/>
                  <a:gd name="T2" fmla="*/ 23 w 45"/>
                  <a:gd name="T3" fmla="*/ 50 h 100"/>
                  <a:gd name="T4" fmla="*/ 19 w 45"/>
                  <a:gd name="T5" fmla="*/ 43 h 100"/>
                  <a:gd name="T6" fmla="*/ 16 w 45"/>
                  <a:gd name="T7" fmla="*/ 37 h 100"/>
                  <a:gd name="T8" fmla="*/ 14 w 45"/>
                  <a:gd name="T9" fmla="*/ 31 h 100"/>
                  <a:gd name="T10" fmla="*/ 13 w 45"/>
                  <a:gd name="T11" fmla="*/ 25 h 100"/>
                  <a:gd name="T12" fmla="*/ 12 w 45"/>
                  <a:gd name="T13" fmla="*/ 19 h 100"/>
                  <a:gd name="T14" fmla="*/ 12 w 45"/>
                  <a:gd name="T15" fmla="*/ 13 h 100"/>
                  <a:gd name="T16" fmla="*/ 12 w 45"/>
                  <a:gd name="T17" fmla="*/ 7 h 100"/>
                  <a:gd name="T18" fmla="*/ 12 w 45"/>
                  <a:gd name="T19" fmla="*/ 0 h 100"/>
                  <a:gd name="T20" fmla="*/ 11 w 45"/>
                  <a:gd name="T21" fmla="*/ 0 h 100"/>
                  <a:gd name="T22" fmla="*/ 11 w 45"/>
                  <a:gd name="T23" fmla="*/ 7 h 100"/>
                  <a:gd name="T24" fmla="*/ 11 w 45"/>
                  <a:gd name="T25" fmla="*/ 14 h 100"/>
                  <a:gd name="T26" fmla="*/ 10 w 45"/>
                  <a:gd name="T27" fmla="*/ 20 h 100"/>
                  <a:gd name="T28" fmla="*/ 10 w 45"/>
                  <a:gd name="T29" fmla="*/ 27 h 100"/>
                  <a:gd name="T30" fmla="*/ 8 w 45"/>
                  <a:gd name="T31" fmla="*/ 33 h 100"/>
                  <a:gd name="T32" fmla="*/ 7 w 45"/>
                  <a:gd name="T33" fmla="*/ 39 h 100"/>
                  <a:gd name="T34" fmla="*/ 4 w 45"/>
                  <a:gd name="T35" fmla="*/ 44 h 100"/>
                  <a:gd name="T36" fmla="*/ 0 w 45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5" h="100">
                    <a:moveTo>
                      <a:pt x="0" y="100"/>
                    </a:moveTo>
                    <a:lnTo>
                      <a:pt x="45" y="100"/>
                    </a:lnTo>
                    <a:lnTo>
                      <a:pt x="37" y="86"/>
                    </a:lnTo>
                    <a:lnTo>
                      <a:pt x="32" y="74"/>
                    </a:lnTo>
                    <a:lnTo>
                      <a:pt x="28" y="62"/>
                    </a:lnTo>
                    <a:lnTo>
                      <a:pt x="26" y="50"/>
                    </a:lnTo>
                    <a:lnTo>
                      <a:pt x="23" y="37"/>
                    </a:lnTo>
                    <a:lnTo>
                      <a:pt x="23" y="25"/>
                    </a:lnTo>
                    <a:lnTo>
                      <a:pt x="23" y="13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1" y="14"/>
                    </a:lnTo>
                    <a:lnTo>
                      <a:pt x="21" y="28"/>
                    </a:lnTo>
                    <a:lnTo>
                      <a:pt x="19" y="40"/>
                    </a:lnTo>
                    <a:lnTo>
                      <a:pt x="19" y="54"/>
                    </a:lnTo>
                    <a:lnTo>
                      <a:pt x="15" y="65"/>
                    </a:lnTo>
                    <a:lnTo>
                      <a:pt x="13" y="77"/>
                    </a:lnTo>
                    <a:lnTo>
                      <a:pt x="7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B5B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10" name="Freeform 1029">
                <a:extLst>
                  <a:ext uri="{FF2B5EF4-FFF2-40B4-BE49-F238E27FC236}">
                    <a16:creationId xmlns:a16="http://schemas.microsoft.com/office/drawing/2014/main" id="{81A843F8-3D4B-4AD8-87A0-F6E5A65BE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7" y="3426"/>
                <a:ext cx="15" cy="50"/>
              </a:xfrm>
              <a:custGeom>
                <a:avLst/>
                <a:gdLst>
                  <a:gd name="T0" fmla="*/ 0 w 32"/>
                  <a:gd name="T1" fmla="*/ 50 h 100"/>
                  <a:gd name="T2" fmla="*/ 15 w 32"/>
                  <a:gd name="T3" fmla="*/ 50 h 100"/>
                  <a:gd name="T4" fmla="*/ 12 w 32"/>
                  <a:gd name="T5" fmla="*/ 43 h 100"/>
                  <a:gd name="T6" fmla="*/ 10 w 32"/>
                  <a:gd name="T7" fmla="*/ 37 h 100"/>
                  <a:gd name="T8" fmla="*/ 9 w 32"/>
                  <a:gd name="T9" fmla="*/ 31 h 100"/>
                  <a:gd name="T10" fmla="*/ 8 w 32"/>
                  <a:gd name="T11" fmla="*/ 25 h 100"/>
                  <a:gd name="T12" fmla="*/ 8 w 32"/>
                  <a:gd name="T13" fmla="*/ 19 h 100"/>
                  <a:gd name="T14" fmla="*/ 8 w 32"/>
                  <a:gd name="T15" fmla="*/ 13 h 100"/>
                  <a:gd name="T16" fmla="*/ 8 w 32"/>
                  <a:gd name="T17" fmla="*/ 7 h 100"/>
                  <a:gd name="T18" fmla="*/ 8 w 32"/>
                  <a:gd name="T19" fmla="*/ 0 h 100"/>
                  <a:gd name="T20" fmla="*/ 7 w 32"/>
                  <a:gd name="T21" fmla="*/ 0 h 100"/>
                  <a:gd name="T22" fmla="*/ 7 w 32"/>
                  <a:gd name="T23" fmla="*/ 7 h 100"/>
                  <a:gd name="T24" fmla="*/ 7 w 32"/>
                  <a:gd name="T25" fmla="*/ 14 h 100"/>
                  <a:gd name="T26" fmla="*/ 6 w 32"/>
                  <a:gd name="T27" fmla="*/ 20 h 100"/>
                  <a:gd name="T28" fmla="*/ 6 w 32"/>
                  <a:gd name="T29" fmla="*/ 27 h 100"/>
                  <a:gd name="T30" fmla="*/ 5 w 32"/>
                  <a:gd name="T31" fmla="*/ 33 h 100"/>
                  <a:gd name="T32" fmla="*/ 4 w 32"/>
                  <a:gd name="T33" fmla="*/ 39 h 100"/>
                  <a:gd name="T34" fmla="*/ 2 w 32"/>
                  <a:gd name="T35" fmla="*/ 44 h 100"/>
                  <a:gd name="T36" fmla="*/ 0 w 32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2" h="100">
                    <a:moveTo>
                      <a:pt x="0" y="100"/>
                    </a:moveTo>
                    <a:lnTo>
                      <a:pt x="32" y="100"/>
                    </a:lnTo>
                    <a:lnTo>
                      <a:pt x="26" y="86"/>
                    </a:lnTo>
                    <a:lnTo>
                      <a:pt x="22" y="74"/>
                    </a:lnTo>
                    <a:lnTo>
                      <a:pt x="19" y="62"/>
                    </a:lnTo>
                    <a:lnTo>
                      <a:pt x="18" y="50"/>
                    </a:lnTo>
                    <a:lnTo>
                      <a:pt x="16" y="37"/>
                    </a:lnTo>
                    <a:lnTo>
                      <a:pt x="16" y="25"/>
                    </a:lnTo>
                    <a:lnTo>
                      <a:pt x="16" y="13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4" y="14"/>
                    </a:lnTo>
                    <a:lnTo>
                      <a:pt x="14" y="28"/>
                    </a:lnTo>
                    <a:lnTo>
                      <a:pt x="12" y="40"/>
                    </a:lnTo>
                    <a:lnTo>
                      <a:pt x="12" y="54"/>
                    </a:lnTo>
                    <a:lnTo>
                      <a:pt x="10" y="65"/>
                    </a:lnTo>
                    <a:lnTo>
                      <a:pt x="8" y="77"/>
                    </a:lnTo>
                    <a:lnTo>
                      <a:pt x="4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DBD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11" name="Freeform 1030">
                <a:extLst>
                  <a:ext uri="{FF2B5EF4-FFF2-40B4-BE49-F238E27FC236}">
                    <a16:creationId xmlns:a16="http://schemas.microsoft.com/office/drawing/2014/main" id="{C83F1950-75C8-4656-AE94-9FCA070F8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5" y="3543"/>
                <a:ext cx="100" cy="57"/>
              </a:xfrm>
              <a:custGeom>
                <a:avLst/>
                <a:gdLst>
                  <a:gd name="T0" fmla="*/ 0 w 199"/>
                  <a:gd name="T1" fmla="*/ 0 h 113"/>
                  <a:gd name="T2" fmla="*/ 100 w 199"/>
                  <a:gd name="T3" fmla="*/ 57 h 113"/>
                  <a:gd name="T4" fmla="*/ 0 w 199"/>
                  <a:gd name="T5" fmla="*/ 57 h 113"/>
                  <a:gd name="T6" fmla="*/ 0 w 199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9" h="113">
                    <a:moveTo>
                      <a:pt x="0" y="0"/>
                    </a:moveTo>
                    <a:lnTo>
                      <a:pt x="199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12" name="Freeform 1031">
                <a:extLst>
                  <a:ext uri="{FF2B5EF4-FFF2-40B4-BE49-F238E27FC236}">
                    <a16:creationId xmlns:a16="http://schemas.microsoft.com/office/drawing/2014/main" id="{E4DCD36C-D0B5-4F25-8E22-CD3B2145F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2" y="3547"/>
                <a:ext cx="90" cy="53"/>
              </a:xfrm>
              <a:custGeom>
                <a:avLst/>
                <a:gdLst>
                  <a:gd name="T0" fmla="*/ 0 w 181"/>
                  <a:gd name="T1" fmla="*/ 0 h 107"/>
                  <a:gd name="T2" fmla="*/ 90 w 181"/>
                  <a:gd name="T3" fmla="*/ 53 h 107"/>
                  <a:gd name="T4" fmla="*/ 0 w 181"/>
                  <a:gd name="T5" fmla="*/ 53 h 107"/>
                  <a:gd name="T6" fmla="*/ 0 w 181"/>
                  <a:gd name="T7" fmla="*/ 0 h 10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1" h="107">
                    <a:moveTo>
                      <a:pt x="0" y="0"/>
                    </a:moveTo>
                    <a:lnTo>
                      <a:pt x="181" y="107"/>
                    </a:lnTo>
                    <a:lnTo>
                      <a:pt x="0" y="1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13" name="Freeform 1032">
                <a:extLst>
                  <a:ext uri="{FF2B5EF4-FFF2-40B4-BE49-F238E27FC236}">
                    <a16:creationId xmlns:a16="http://schemas.microsoft.com/office/drawing/2014/main" id="{A2F4DBC4-B5B8-4E8C-8EF5-A188233AF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4" y="3543"/>
                <a:ext cx="99" cy="57"/>
              </a:xfrm>
              <a:custGeom>
                <a:avLst/>
                <a:gdLst>
                  <a:gd name="T0" fmla="*/ 99 w 199"/>
                  <a:gd name="T1" fmla="*/ 0 h 113"/>
                  <a:gd name="T2" fmla="*/ 0 w 199"/>
                  <a:gd name="T3" fmla="*/ 57 h 113"/>
                  <a:gd name="T4" fmla="*/ 99 w 199"/>
                  <a:gd name="T5" fmla="*/ 57 h 113"/>
                  <a:gd name="T6" fmla="*/ 99 w 199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9" h="113">
                    <a:moveTo>
                      <a:pt x="199" y="0"/>
                    </a:moveTo>
                    <a:lnTo>
                      <a:pt x="0" y="113"/>
                    </a:lnTo>
                    <a:lnTo>
                      <a:pt x="199" y="113"/>
                    </a:lnTo>
                    <a:lnTo>
                      <a:pt x="199" y="0"/>
                    </a:lnTo>
                    <a:close/>
                  </a:path>
                </a:pathLst>
              </a:custGeom>
              <a:solidFill>
                <a:srgbClr val="FFF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14" name="Freeform 1033">
                <a:extLst>
                  <a:ext uri="{FF2B5EF4-FFF2-40B4-BE49-F238E27FC236}">
                    <a16:creationId xmlns:a16="http://schemas.microsoft.com/office/drawing/2014/main" id="{DA4D233F-2043-439E-8861-3ED1DB021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5" y="3547"/>
                <a:ext cx="91" cy="53"/>
              </a:xfrm>
              <a:custGeom>
                <a:avLst/>
                <a:gdLst>
                  <a:gd name="T0" fmla="*/ 91 w 181"/>
                  <a:gd name="T1" fmla="*/ 0 h 107"/>
                  <a:gd name="T2" fmla="*/ 0 w 181"/>
                  <a:gd name="T3" fmla="*/ 53 h 107"/>
                  <a:gd name="T4" fmla="*/ 91 w 181"/>
                  <a:gd name="T5" fmla="*/ 53 h 107"/>
                  <a:gd name="T6" fmla="*/ 91 w 181"/>
                  <a:gd name="T7" fmla="*/ 0 h 10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1" h="107">
                    <a:moveTo>
                      <a:pt x="181" y="0"/>
                    </a:moveTo>
                    <a:lnTo>
                      <a:pt x="0" y="107"/>
                    </a:lnTo>
                    <a:lnTo>
                      <a:pt x="181" y="107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DED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15" name="Rectangle 1034">
                <a:extLst>
                  <a:ext uri="{FF2B5EF4-FFF2-40B4-BE49-F238E27FC236}">
                    <a16:creationId xmlns:a16="http://schemas.microsoft.com/office/drawing/2014/main" id="{45072D1F-1F98-4B84-A6C9-D4AA495FA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" y="3528"/>
                <a:ext cx="54" cy="72"/>
              </a:xfrm>
              <a:prstGeom prst="rect">
                <a:avLst/>
              </a:prstGeom>
              <a:solidFill>
                <a:srgbClr val="C2BD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16" name="Rectangle 1035">
                <a:extLst>
                  <a:ext uri="{FF2B5EF4-FFF2-40B4-BE49-F238E27FC236}">
                    <a16:creationId xmlns:a16="http://schemas.microsoft.com/office/drawing/2014/main" id="{11289D6D-259A-47BB-A18D-6D09B3C51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2" y="3528"/>
                <a:ext cx="35" cy="72"/>
              </a:xfrm>
              <a:prstGeom prst="rect">
                <a:avLst/>
              </a:prstGeom>
              <a:solidFill>
                <a:srgbClr val="E8E3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17" name="Rectangle 1036">
                <a:extLst>
                  <a:ext uri="{FF2B5EF4-FFF2-40B4-BE49-F238E27FC236}">
                    <a16:creationId xmlns:a16="http://schemas.microsoft.com/office/drawing/2014/main" id="{4844D7B7-7269-478D-AC09-7D7F053F2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3517"/>
                <a:ext cx="66" cy="6"/>
              </a:xfrm>
              <a:prstGeom prst="rect">
                <a:avLst/>
              </a:prstGeom>
              <a:solidFill>
                <a:srgbClr val="CFC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18" name="Rectangle 1037">
                <a:extLst>
                  <a:ext uri="{FF2B5EF4-FFF2-40B4-BE49-F238E27FC236}">
                    <a16:creationId xmlns:a16="http://schemas.microsoft.com/office/drawing/2014/main" id="{57D6BD03-F60F-47D4-AF07-E7BDD82E2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" y="3517"/>
                <a:ext cx="43" cy="6"/>
              </a:xfrm>
              <a:prstGeom prst="rect">
                <a:avLst/>
              </a:prstGeom>
              <a:solidFill>
                <a:srgbClr val="F5F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19" name="Freeform 1038">
                <a:extLst>
                  <a:ext uri="{FF2B5EF4-FFF2-40B4-BE49-F238E27FC236}">
                    <a16:creationId xmlns:a16="http://schemas.microsoft.com/office/drawing/2014/main" id="{A40CC3D1-2437-4981-BA62-1ACFB5BE7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6" y="3522"/>
                <a:ext cx="66" cy="6"/>
              </a:xfrm>
              <a:custGeom>
                <a:avLst/>
                <a:gdLst>
                  <a:gd name="T0" fmla="*/ 0 w 131"/>
                  <a:gd name="T1" fmla="*/ 0 h 12"/>
                  <a:gd name="T2" fmla="*/ 66 w 131"/>
                  <a:gd name="T3" fmla="*/ 0 h 12"/>
                  <a:gd name="T4" fmla="*/ 59 w 131"/>
                  <a:gd name="T5" fmla="*/ 6 h 12"/>
                  <a:gd name="T6" fmla="*/ 7 w 131"/>
                  <a:gd name="T7" fmla="*/ 6 h 12"/>
                  <a:gd name="T8" fmla="*/ 0 w 131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1" h="12">
                    <a:moveTo>
                      <a:pt x="0" y="0"/>
                    </a:moveTo>
                    <a:lnTo>
                      <a:pt x="131" y="0"/>
                    </a:lnTo>
                    <a:lnTo>
                      <a:pt x="118" y="12"/>
                    </a:lnTo>
                    <a:lnTo>
                      <a:pt x="14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20" name="Freeform 1039">
                <a:extLst>
                  <a:ext uri="{FF2B5EF4-FFF2-40B4-BE49-F238E27FC236}">
                    <a16:creationId xmlns:a16="http://schemas.microsoft.com/office/drawing/2014/main" id="{8D3ABC44-C5D2-4108-BE72-8FEF50705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6" y="3522"/>
                <a:ext cx="45" cy="6"/>
              </a:xfrm>
              <a:custGeom>
                <a:avLst/>
                <a:gdLst>
                  <a:gd name="T0" fmla="*/ 0 w 91"/>
                  <a:gd name="T1" fmla="*/ 0 h 12"/>
                  <a:gd name="T2" fmla="*/ 45 w 91"/>
                  <a:gd name="T3" fmla="*/ 0 h 12"/>
                  <a:gd name="T4" fmla="*/ 40 w 91"/>
                  <a:gd name="T5" fmla="*/ 6 h 12"/>
                  <a:gd name="T6" fmla="*/ 5 w 91"/>
                  <a:gd name="T7" fmla="*/ 6 h 12"/>
                  <a:gd name="T8" fmla="*/ 0 w 91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1" h="12">
                    <a:moveTo>
                      <a:pt x="0" y="0"/>
                    </a:moveTo>
                    <a:lnTo>
                      <a:pt x="91" y="0"/>
                    </a:lnTo>
                    <a:lnTo>
                      <a:pt x="81" y="12"/>
                    </a:lnTo>
                    <a:lnTo>
                      <a:pt x="1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21" name="Freeform 1040">
                <a:extLst>
                  <a:ext uri="{FF2B5EF4-FFF2-40B4-BE49-F238E27FC236}">
                    <a16:creationId xmlns:a16="http://schemas.microsoft.com/office/drawing/2014/main" id="{025E8E38-623C-4F1B-8AD7-13A6E213CD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7" y="3480"/>
                <a:ext cx="64" cy="38"/>
              </a:xfrm>
              <a:custGeom>
                <a:avLst/>
                <a:gdLst>
                  <a:gd name="T0" fmla="*/ 0 w 127"/>
                  <a:gd name="T1" fmla="*/ 38 h 77"/>
                  <a:gd name="T2" fmla="*/ 64 w 127"/>
                  <a:gd name="T3" fmla="*/ 38 h 77"/>
                  <a:gd name="T4" fmla="*/ 59 w 127"/>
                  <a:gd name="T5" fmla="*/ 33 h 77"/>
                  <a:gd name="T6" fmla="*/ 55 w 127"/>
                  <a:gd name="T7" fmla="*/ 28 h 77"/>
                  <a:gd name="T8" fmla="*/ 51 w 127"/>
                  <a:gd name="T9" fmla="*/ 23 h 77"/>
                  <a:gd name="T10" fmla="*/ 49 w 127"/>
                  <a:gd name="T11" fmla="*/ 19 h 77"/>
                  <a:gd name="T12" fmla="*/ 45 w 127"/>
                  <a:gd name="T13" fmla="*/ 14 h 77"/>
                  <a:gd name="T14" fmla="*/ 44 w 127"/>
                  <a:gd name="T15" fmla="*/ 9 h 77"/>
                  <a:gd name="T16" fmla="*/ 42 w 127"/>
                  <a:gd name="T17" fmla="*/ 4 h 77"/>
                  <a:gd name="T18" fmla="*/ 41 w 127"/>
                  <a:gd name="T19" fmla="*/ 0 h 77"/>
                  <a:gd name="T20" fmla="*/ 22 w 127"/>
                  <a:gd name="T21" fmla="*/ 0 h 77"/>
                  <a:gd name="T22" fmla="*/ 21 w 127"/>
                  <a:gd name="T23" fmla="*/ 5 h 77"/>
                  <a:gd name="T24" fmla="*/ 19 w 127"/>
                  <a:gd name="T25" fmla="*/ 10 h 77"/>
                  <a:gd name="T26" fmla="*/ 17 w 127"/>
                  <a:gd name="T27" fmla="*/ 14 h 77"/>
                  <a:gd name="T28" fmla="*/ 15 w 127"/>
                  <a:gd name="T29" fmla="*/ 20 h 77"/>
                  <a:gd name="T30" fmla="*/ 12 w 127"/>
                  <a:gd name="T31" fmla="*/ 24 h 77"/>
                  <a:gd name="T32" fmla="*/ 8 w 127"/>
                  <a:gd name="T33" fmla="*/ 29 h 77"/>
                  <a:gd name="T34" fmla="*/ 4 w 127"/>
                  <a:gd name="T35" fmla="*/ 33 h 77"/>
                  <a:gd name="T36" fmla="*/ 0 w 127"/>
                  <a:gd name="T37" fmla="*/ 38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7" h="77">
                    <a:moveTo>
                      <a:pt x="0" y="77"/>
                    </a:moveTo>
                    <a:lnTo>
                      <a:pt x="127" y="77"/>
                    </a:lnTo>
                    <a:lnTo>
                      <a:pt x="117" y="66"/>
                    </a:lnTo>
                    <a:lnTo>
                      <a:pt x="109" y="56"/>
                    </a:lnTo>
                    <a:lnTo>
                      <a:pt x="101" y="47"/>
                    </a:lnTo>
                    <a:lnTo>
                      <a:pt x="97" y="39"/>
                    </a:lnTo>
                    <a:lnTo>
                      <a:pt x="90" y="28"/>
                    </a:lnTo>
                    <a:lnTo>
                      <a:pt x="87" y="18"/>
                    </a:lnTo>
                    <a:lnTo>
                      <a:pt x="83" y="9"/>
                    </a:lnTo>
                    <a:lnTo>
                      <a:pt x="82" y="0"/>
                    </a:lnTo>
                    <a:lnTo>
                      <a:pt x="43" y="0"/>
                    </a:lnTo>
                    <a:lnTo>
                      <a:pt x="41" y="10"/>
                    </a:lnTo>
                    <a:lnTo>
                      <a:pt x="38" y="20"/>
                    </a:lnTo>
                    <a:lnTo>
                      <a:pt x="34" y="29"/>
                    </a:lnTo>
                    <a:lnTo>
                      <a:pt x="30" y="40"/>
                    </a:lnTo>
                    <a:lnTo>
                      <a:pt x="23" y="48"/>
                    </a:lnTo>
                    <a:lnTo>
                      <a:pt x="16" y="58"/>
                    </a:lnTo>
                    <a:lnTo>
                      <a:pt x="8" y="6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DBD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22" name="Freeform 1041">
                <a:extLst>
                  <a:ext uri="{FF2B5EF4-FFF2-40B4-BE49-F238E27FC236}">
                    <a16:creationId xmlns:a16="http://schemas.microsoft.com/office/drawing/2014/main" id="{8FD8E067-C67E-46A5-B255-8CC9FBBE7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6" y="3480"/>
                <a:ext cx="45" cy="38"/>
              </a:xfrm>
              <a:custGeom>
                <a:avLst/>
                <a:gdLst>
                  <a:gd name="T0" fmla="*/ 0 w 91"/>
                  <a:gd name="T1" fmla="*/ 38 h 75"/>
                  <a:gd name="T2" fmla="*/ 45 w 91"/>
                  <a:gd name="T3" fmla="*/ 38 h 75"/>
                  <a:gd name="T4" fmla="*/ 41 w 91"/>
                  <a:gd name="T5" fmla="*/ 33 h 75"/>
                  <a:gd name="T6" fmla="*/ 38 w 91"/>
                  <a:gd name="T7" fmla="*/ 28 h 75"/>
                  <a:gd name="T8" fmla="*/ 36 w 91"/>
                  <a:gd name="T9" fmla="*/ 23 h 75"/>
                  <a:gd name="T10" fmla="*/ 34 w 91"/>
                  <a:gd name="T11" fmla="*/ 19 h 75"/>
                  <a:gd name="T12" fmla="*/ 32 w 91"/>
                  <a:gd name="T13" fmla="*/ 14 h 75"/>
                  <a:gd name="T14" fmla="*/ 31 w 91"/>
                  <a:gd name="T15" fmla="*/ 9 h 75"/>
                  <a:gd name="T16" fmla="*/ 29 w 91"/>
                  <a:gd name="T17" fmla="*/ 4 h 75"/>
                  <a:gd name="T18" fmla="*/ 29 w 91"/>
                  <a:gd name="T19" fmla="*/ 0 h 75"/>
                  <a:gd name="T20" fmla="*/ 16 w 91"/>
                  <a:gd name="T21" fmla="*/ 0 h 75"/>
                  <a:gd name="T22" fmla="*/ 14 w 91"/>
                  <a:gd name="T23" fmla="*/ 5 h 75"/>
                  <a:gd name="T24" fmla="*/ 14 w 91"/>
                  <a:gd name="T25" fmla="*/ 10 h 75"/>
                  <a:gd name="T26" fmla="*/ 12 w 91"/>
                  <a:gd name="T27" fmla="*/ 14 h 75"/>
                  <a:gd name="T28" fmla="*/ 11 w 91"/>
                  <a:gd name="T29" fmla="*/ 20 h 75"/>
                  <a:gd name="T30" fmla="*/ 8 w 91"/>
                  <a:gd name="T31" fmla="*/ 24 h 75"/>
                  <a:gd name="T32" fmla="*/ 6 w 91"/>
                  <a:gd name="T33" fmla="*/ 29 h 75"/>
                  <a:gd name="T34" fmla="*/ 3 w 91"/>
                  <a:gd name="T35" fmla="*/ 33 h 75"/>
                  <a:gd name="T36" fmla="*/ 0 w 91"/>
                  <a:gd name="T37" fmla="*/ 38 h 7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1" h="75">
                    <a:moveTo>
                      <a:pt x="0" y="75"/>
                    </a:moveTo>
                    <a:lnTo>
                      <a:pt x="91" y="75"/>
                    </a:lnTo>
                    <a:lnTo>
                      <a:pt x="82" y="65"/>
                    </a:lnTo>
                    <a:lnTo>
                      <a:pt x="77" y="56"/>
                    </a:lnTo>
                    <a:lnTo>
                      <a:pt x="73" y="46"/>
                    </a:lnTo>
                    <a:lnTo>
                      <a:pt x="69" y="37"/>
                    </a:lnTo>
                    <a:lnTo>
                      <a:pt x="65" y="27"/>
                    </a:lnTo>
                    <a:lnTo>
                      <a:pt x="62" y="18"/>
                    </a:lnTo>
                    <a:lnTo>
                      <a:pt x="59" y="8"/>
                    </a:lnTo>
                    <a:lnTo>
                      <a:pt x="59" y="0"/>
                    </a:lnTo>
                    <a:lnTo>
                      <a:pt x="32" y="0"/>
                    </a:lnTo>
                    <a:lnTo>
                      <a:pt x="29" y="9"/>
                    </a:lnTo>
                    <a:lnTo>
                      <a:pt x="28" y="19"/>
                    </a:lnTo>
                    <a:lnTo>
                      <a:pt x="25" y="28"/>
                    </a:lnTo>
                    <a:lnTo>
                      <a:pt x="22" y="39"/>
                    </a:lnTo>
                    <a:lnTo>
                      <a:pt x="17" y="48"/>
                    </a:lnTo>
                    <a:lnTo>
                      <a:pt x="13" y="57"/>
                    </a:lnTo>
                    <a:lnTo>
                      <a:pt x="6" y="6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FFF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23" name="Rectangle 1042">
                <a:extLst>
                  <a:ext uri="{FF2B5EF4-FFF2-40B4-BE49-F238E27FC236}">
                    <a16:creationId xmlns:a16="http://schemas.microsoft.com/office/drawing/2014/main" id="{EA65C87F-BDC8-4DA9-A1AA-391B2ABCA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7" y="3476"/>
                <a:ext cx="23" cy="2"/>
              </a:xfrm>
              <a:prstGeom prst="rect">
                <a:avLst/>
              </a:prstGeom>
              <a:solidFill>
                <a:srgbClr val="A8A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24" name="Rectangle 1043">
                <a:extLst>
                  <a:ext uri="{FF2B5EF4-FFF2-40B4-BE49-F238E27FC236}">
                    <a16:creationId xmlns:a16="http://schemas.microsoft.com/office/drawing/2014/main" id="{F0478F4F-910E-4645-98DE-F157BBB65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3476"/>
                <a:ext cx="14" cy="2"/>
              </a:xfrm>
              <a:prstGeom prst="rect">
                <a:avLst/>
              </a:prstGeom>
              <a:solidFill>
                <a:srgbClr val="CFC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25" name="Freeform 1044">
                <a:extLst>
                  <a:ext uri="{FF2B5EF4-FFF2-40B4-BE49-F238E27FC236}">
                    <a16:creationId xmlns:a16="http://schemas.microsoft.com/office/drawing/2014/main" id="{CD16ACE5-F2DF-4EC4-B890-27266E241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7" y="3478"/>
                <a:ext cx="23" cy="2"/>
              </a:xfrm>
              <a:custGeom>
                <a:avLst/>
                <a:gdLst>
                  <a:gd name="T0" fmla="*/ 0 w 47"/>
                  <a:gd name="T1" fmla="*/ 0 h 4"/>
                  <a:gd name="T2" fmla="*/ 23 w 47"/>
                  <a:gd name="T3" fmla="*/ 0 h 4"/>
                  <a:gd name="T4" fmla="*/ 20 w 47"/>
                  <a:gd name="T5" fmla="*/ 2 h 4"/>
                  <a:gd name="T6" fmla="*/ 3 w 47"/>
                  <a:gd name="T7" fmla="*/ 2 h 4"/>
                  <a:gd name="T8" fmla="*/ 0 w 47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4">
                    <a:moveTo>
                      <a:pt x="0" y="0"/>
                    </a:moveTo>
                    <a:lnTo>
                      <a:pt x="47" y="0"/>
                    </a:lnTo>
                    <a:lnTo>
                      <a:pt x="41" y="4"/>
                    </a:lnTo>
                    <a:lnTo>
                      <a:pt x="6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27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26" name="Freeform 1045">
                <a:extLst>
                  <a:ext uri="{FF2B5EF4-FFF2-40B4-BE49-F238E27FC236}">
                    <a16:creationId xmlns:a16="http://schemas.microsoft.com/office/drawing/2014/main" id="{AAE55465-A64E-4809-9E48-8E1B35DE77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1" y="3478"/>
                <a:ext cx="16" cy="2"/>
              </a:xfrm>
              <a:custGeom>
                <a:avLst/>
                <a:gdLst>
                  <a:gd name="T0" fmla="*/ 0 w 32"/>
                  <a:gd name="T1" fmla="*/ 0 h 4"/>
                  <a:gd name="T2" fmla="*/ 16 w 32"/>
                  <a:gd name="T3" fmla="*/ 0 h 4"/>
                  <a:gd name="T4" fmla="*/ 14 w 32"/>
                  <a:gd name="T5" fmla="*/ 2 h 4"/>
                  <a:gd name="T6" fmla="*/ 2 w 32"/>
                  <a:gd name="T7" fmla="*/ 2 h 4"/>
                  <a:gd name="T8" fmla="*/ 0 w 32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" h="4">
                    <a:moveTo>
                      <a:pt x="0" y="0"/>
                    </a:moveTo>
                    <a:lnTo>
                      <a:pt x="32" y="0"/>
                    </a:lnTo>
                    <a:lnTo>
                      <a:pt x="28" y="4"/>
                    </a:lnTo>
                    <a:lnTo>
                      <a:pt x="3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27" name="Freeform 1046">
                <a:extLst>
                  <a:ext uri="{FF2B5EF4-FFF2-40B4-BE49-F238E27FC236}">
                    <a16:creationId xmlns:a16="http://schemas.microsoft.com/office/drawing/2014/main" id="{FB36B6CE-CD9E-47D4-B7A0-01C58505E3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8" y="3426"/>
                <a:ext cx="22" cy="50"/>
              </a:xfrm>
              <a:custGeom>
                <a:avLst/>
                <a:gdLst>
                  <a:gd name="T0" fmla="*/ 0 w 43"/>
                  <a:gd name="T1" fmla="*/ 50 h 100"/>
                  <a:gd name="T2" fmla="*/ 22 w 43"/>
                  <a:gd name="T3" fmla="*/ 50 h 100"/>
                  <a:gd name="T4" fmla="*/ 18 w 43"/>
                  <a:gd name="T5" fmla="*/ 43 h 100"/>
                  <a:gd name="T6" fmla="*/ 15 w 43"/>
                  <a:gd name="T7" fmla="*/ 37 h 100"/>
                  <a:gd name="T8" fmla="*/ 13 w 43"/>
                  <a:gd name="T9" fmla="*/ 31 h 100"/>
                  <a:gd name="T10" fmla="*/ 12 w 43"/>
                  <a:gd name="T11" fmla="*/ 25 h 100"/>
                  <a:gd name="T12" fmla="*/ 12 w 43"/>
                  <a:gd name="T13" fmla="*/ 19 h 100"/>
                  <a:gd name="T14" fmla="*/ 12 w 43"/>
                  <a:gd name="T15" fmla="*/ 13 h 100"/>
                  <a:gd name="T16" fmla="*/ 12 w 43"/>
                  <a:gd name="T17" fmla="*/ 7 h 100"/>
                  <a:gd name="T18" fmla="*/ 12 w 43"/>
                  <a:gd name="T19" fmla="*/ 0 h 100"/>
                  <a:gd name="T20" fmla="*/ 10 w 43"/>
                  <a:gd name="T21" fmla="*/ 0 h 100"/>
                  <a:gd name="T22" fmla="*/ 10 w 43"/>
                  <a:gd name="T23" fmla="*/ 7 h 100"/>
                  <a:gd name="T24" fmla="*/ 10 w 43"/>
                  <a:gd name="T25" fmla="*/ 14 h 100"/>
                  <a:gd name="T26" fmla="*/ 9 w 43"/>
                  <a:gd name="T27" fmla="*/ 20 h 100"/>
                  <a:gd name="T28" fmla="*/ 9 w 43"/>
                  <a:gd name="T29" fmla="*/ 27 h 100"/>
                  <a:gd name="T30" fmla="*/ 7 w 43"/>
                  <a:gd name="T31" fmla="*/ 33 h 100"/>
                  <a:gd name="T32" fmla="*/ 6 w 43"/>
                  <a:gd name="T33" fmla="*/ 39 h 100"/>
                  <a:gd name="T34" fmla="*/ 3 w 43"/>
                  <a:gd name="T35" fmla="*/ 44 h 100"/>
                  <a:gd name="T36" fmla="*/ 0 w 43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3" h="100">
                    <a:moveTo>
                      <a:pt x="0" y="100"/>
                    </a:moveTo>
                    <a:lnTo>
                      <a:pt x="43" y="100"/>
                    </a:lnTo>
                    <a:lnTo>
                      <a:pt x="35" y="86"/>
                    </a:lnTo>
                    <a:lnTo>
                      <a:pt x="30" y="74"/>
                    </a:lnTo>
                    <a:lnTo>
                      <a:pt x="26" y="62"/>
                    </a:lnTo>
                    <a:lnTo>
                      <a:pt x="24" y="50"/>
                    </a:lnTo>
                    <a:lnTo>
                      <a:pt x="23" y="37"/>
                    </a:lnTo>
                    <a:lnTo>
                      <a:pt x="23" y="25"/>
                    </a:lnTo>
                    <a:lnTo>
                      <a:pt x="23" y="13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9" y="14"/>
                    </a:lnTo>
                    <a:lnTo>
                      <a:pt x="19" y="28"/>
                    </a:lnTo>
                    <a:lnTo>
                      <a:pt x="17" y="40"/>
                    </a:lnTo>
                    <a:lnTo>
                      <a:pt x="17" y="54"/>
                    </a:lnTo>
                    <a:lnTo>
                      <a:pt x="13" y="65"/>
                    </a:lnTo>
                    <a:lnTo>
                      <a:pt x="11" y="77"/>
                    </a:lnTo>
                    <a:lnTo>
                      <a:pt x="5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B5B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28" name="Freeform 1047">
                <a:extLst>
                  <a:ext uri="{FF2B5EF4-FFF2-40B4-BE49-F238E27FC236}">
                    <a16:creationId xmlns:a16="http://schemas.microsoft.com/office/drawing/2014/main" id="{7A98FB49-80E5-4C8E-B501-FCB198466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1" y="3426"/>
                <a:ext cx="16" cy="50"/>
              </a:xfrm>
              <a:custGeom>
                <a:avLst/>
                <a:gdLst>
                  <a:gd name="T0" fmla="*/ 0 w 32"/>
                  <a:gd name="T1" fmla="*/ 50 h 100"/>
                  <a:gd name="T2" fmla="*/ 16 w 32"/>
                  <a:gd name="T3" fmla="*/ 50 h 100"/>
                  <a:gd name="T4" fmla="*/ 13 w 32"/>
                  <a:gd name="T5" fmla="*/ 43 h 100"/>
                  <a:gd name="T6" fmla="*/ 11 w 32"/>
                  <a:gd name="T7" fmla="*/ 37 h 100"/>
                  <a:gd name="T8" fmla="*/ 9 w 32"/>
                  <a:gd name="T9" fmla="*/ 31 h 100"/>
                  <a:gd name="T10" fmla="*/ 9 w 32"/>
                  <a:gd name="T11" fmla="*/ 25 h 100"/>
                  <a:gd name="T12" fmla="*/ 8 w 32"/>
                  <a:gd name="T13" fmla="*/ 19 h 100"/>
                  <a:gd name="T14" fmla="*/ 8 w 32"/>
                  <a:gd name="T15" fmla="*/ 13 h 100"/>
                  <a:gd name="T16" fmla="*/ 8 w 32"/>
                  <a:gd name="T17" fmla="*/ 7 h 100"/>
                  <a:gd name="T18" fmla="*/ 8 w 32"/>
                  <a:gd name="T19" fmla="*/ 0 h 100"/>
                  <a:gd name="T20" fmla="*/ 7 w 32"/>
                  <a:gd name="T21" fmla="*/ 0 h 100"/>
                  <a:gd name="T22" fmla="*/ 7 w 32"/>
                  <a:gd name="T23" fmla="*/ 7 h 100"/>
                  <a:gd name="T24" fmla="*/ 7 w 32"/>
                  <a:gd name="T25" fmla="*/ 14 h 100"/>
                  <a:gd name="T26" fmla="*/ 6 w 32"/>
                  <a:gd name="T27" fmla="*/ 20 h 100"/>
                  <a:gd name="T28" fmla="*/ 6 w 32"/>
                  <a:gd name="T29" fmla="*/ 27 h 100"/>
                  <a:gd name="T30" fmla="*/ 5 w 32"/>
                  <a:gd name="T31" fmla="*/ 33 h 100"/>
                  <a:gd name="T32" fmla="*/ 4 w 32"/>
                  <a:gd name="T33" fmla="*/ 39 h 100"/>
                  <a:gd name="T34" fmla="*/ 2 w 32"/>
                  <a:gd name="T35" fmla="*/ 44 h 100"/>
                  <a:gd name="T36" fmla="*/ 0 w 32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2" h="100">
                    <a:moveTo>
                      <a:pt x="0" y="100"/>
                    </a:moveTo>
                    <a:lnTo>
                      <a:pt x="32" y="100"/>
                    </a:lnTo>
                    <a:lnTo>
                      <a:pt x="25" y="86"/>
                    </a:lnTo>
                    <a:lnTo>
                      <a:pt x="22" y="74"/>
                    </a:lnTo>
                    <a:lnTo>
                      <a:pt x="18" y="62"/>
                    </a:lnTo>
                    <a:lnTo>
                      <a:pt x="17" y="50"/>
                    </a:lnTo>
                    <a:lnTo>
                      <a:pt x="16" y="37"/>
                    </a:lnTo>
                    <a:lnTo>
                      <a:pt x="16" y="25"/>
                    </a:lnTo>
                    <a:lnTo>
                      <a:pt x="16" y="13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3" y="14"/>
                    </a:lnTo>
                    <a:lnTo>
                      <a:pt x="13" y="28"/>
                    </a:lnTo>
                    <a:lnTo>
                      <a:pt x="11" y="40"/>
                    </a:lnTo>
                    <a:lnTo>
                      <a:pt x="11" y="54"/>
                    </a:lnTo>
                    <a:lnTo>
                      <a:pt x="9" y="65"/>
                    </a:lnTo>
                    <a:lnTo>
                      <a:pt x="7" y="77"/>
                    </a:lnTo>
                    <a:lnTo>
                      <a:pt x="3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DBD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29" name="Freeform 1048">
                <a:extLst>
                  <a:ext uri="{FF2B5EF4-FFF2-40B4-BE49-F238E27FC236}">
                    <a16:creationId xmlns:a16="http://schemas.microsoft.com/office/drawing/2014/main" id="{F958EBB2-FD30-456B-B15A-44CFFC799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9" y="3543"/>
                <a:ext cx="100" cy="57"/>
              </a:xfrm>
              <a:custGeom>
                <a:avLst/>
                <a:gdLst>
                  <a:gd name="T0" fmla="*/ 0 w 198"/>
                  <a:gd name="T1" fmla="*/ 0 h 113"/>
                  <a:gd name="T2" fmla="*/ 100 w 198"/>
                  <a:gd name="T3" fmla="*/ 57 h 113"/>
                  <a:gd name="T4" fmla="*/ 0 w 198"/>
                  <a:gd name="T5" fmla="*/ 57 h 113"/>
                  <a:gd name="T6" fmla="*/ 0 w 198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8" h="113">
                    <a:moveTo>
                      <a:pt x="0" y="0"/>
                    </a:moveTo>
                    <a:lnTo>
                      <a:pt x="198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30" name="Freeform 1049">
                <a:extLst>
                  <a:ext uri="{FF2B5EF4-FFF2-40B4-BE49-F238E27FC236}">
                    <a16:creationId xmlns:a16="http://schemas.microsoft.com/office/drawing/2014/main" id="{8A749249-8E8A-4AB7-988B-6B2954877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7" y="3547"/>
                <a:ext cx="90" cy="53"/>
              </a:xfrm>
              <a:custGeom>
                <a:avLst/>
                <a:gdLst>
                  <a:gd name="T0" fmla="*/ 0 w 181"/>
                  <a:gd name="T1" fmla="*/ 0 h 107"/>
                  <a:gd name="T2" fmla="*/ 90 w 181"/>
                  <a:gd name="T3" fmla="*/ 53 h 107"/>
                  <a:gd name="T4" fmla="*/ 0 w 181"/>
                  <a:gd name="T5" fmla="*/ 53 h 107"/>
                  <a:gd name="T6" fmla="*/ 0 w 181"/>
                  <a:gd name="T7" fmla="*/ 0 h 10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1" h="107">
                    <a:moveTo>
                      <a:pt x="0" y="0"/>
                    </a:moveTo>
                    <a:lnTo>
                      <a:pt x="181" y="107"/>
                    </a:lnTo>
                    <a:lnTo>
                      <a:pt x="0" y="1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31" name="Freeform 1050">
                <a:extLst>
                  <a:ext uri="{FF2B5EF4-FFF2-40B4-BE49-F238E27FC236}">
                    <a16:creationId xmlns:a16="http://schemas.microsoft.com/office/drawing/2014/main" id="{24F3DD4E-5675-4910-B2A3-81C4872C3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" y="3543"/>
                <a:ext cx="99" cy="57"/>
              </a:xfrm>
              <a:custGeom>
                <a:avLst/>
                <a:gdLst>
                  <a:gd name="T0" fmla="*/ 99 w 199"/>
                  <a:gd name="T1" fmla="*/ 0 h 113"/>
                  <a:gd name="T2" fmla="*/ 0 w 199"/>
                  <a:gd name="T3" fmla="*/ 57 h 113"/>
                  <a:gd name="T4" fmla="*/ 99 w 199"/>
                  <a:gd name="T5" fmla="*/ 57 h 113"/>
                  <a:gd name="T6" fmla="*/ 99 w 199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9" h="113">
                    <a:moveTo>
                      <a:pt x="199" y="0"/>
                    </a:moveTo>
                    <a:lnTo>
                      <a:pt x="0" y="113"/>
                    </a:lnTo>
                    <a:lnTo>
                      <a:pt x="199" y="113"/>
                    </a:lnTo>
                    <a:lnTo>
                      <a:pt x="199" y="0"/>
                    </a:lnTo>
                    <a:close/>
                  </a:path>
                </a:pathLst>
              </a:custGeom>
              <a:solidFill>
                <a:srgbClr val="FFF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32" name="Freeform 1051">
                <a:extLst>
                  <a:ext uri="{FF2B5EF4-FFF2-40B4-BE49-F238E27FC236}">
                    <a16:creationId xmlns:a16="http://schemas.microsoft.com/office/drawing/2014/main" id="{07CB7A5A-8FFE-4C81-8DA9-5EF718272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547"/>
                <a:ext cx="91" cy="53"/>
              </a:xfrm>
              <a:custGeom>
                <a:avLst/>
                <a:gdLst>
                  <a:gd name="T0" fmla="*/ 91 w 181"/>
                  <a:gd name="T1" fmla="*/ 0 h 107"/>
                  <a:gd name="T2" fmla="*/ 0 w 181"/>
                  <a:gd name="T3" fmla="*/ 53 h 107"/>
                  <a:gd name="T4" fmla="*/ 91 w 181"/>
                  <a:gd name="T5" fmla="*/ 53 h 107"/>
                  <a:gd name="T6" fmla="*/ 91 w 181"/>
                  <a:gd name="T7" fmla="*/ 0 h 10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1" h="107">
                    <a:moveTo>
                      <a:pt x="181" y="0"/>
                    </a:moveTo>
                    <a:lnTo>
                      <a:pt x="0" y="107"/>
                    </a:lnTo>
                    <a:lnTo>
                      <a:pt x="181" y="107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DED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33" name="Rectangle 1052">
                <a:extLst>
                  <a:ext uri="{FF2B5EF4-FFF2-40B4-BE49-F238E27FC236}">
                    <a16:creationId xmlns:a16="http://schemas.microsoft.com/office/drawing/2014/main" id="{988E8B3F-7C84-4563-A5AA-39B4E1CB6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6" y="3528"/>
                <a:ext cx="54" cy="72"/>
              </a:xfrm>
              <a:prstGeom prst="rect">
                <a:avLst/>
              </a:prstGeom>
              <a:solidFill>
                <a:srgbClr val="C2BD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34" name="Rectangle 1053">
                <a:extLst>
                  <a:ext uri="{FF2B5EF4-FFF2-40B4-BE49-F238E27FC236}">
                    <a16:creationId xmlns:a16="http://schemas.microsoft.com/office/drawing/2014/main" id="{60FBE31F-1E24-486D-8A23-3ECE4D91B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3528"/>
                <a:ext cx="36" cy="72"/>
              </a:xfrm>
              <a:prstGeom prst="rect">
                <a:avLst/>
              </a:prstGeom>
              <a:solidFill>
                <a:srgbClr val="E8E3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35" name="Rectangle 1054">
                <a:extLst>
                  <a:ext uri="{FF2B5EF4-FFF2-40B4-BE49-F238E27FC236}">
                    <a16:creationId xmlns:a16="http://schemas.microsoft.com/office/drawing/2014/main" id="{32385A6C-7CFA-4545-88E0-EFDC30303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0" y="3517"/>
                <a:ext cx="66" cy="6"/>
              </a:xfrm>
              <a:prstGeom prst="rect">
                <a:avLst/>
              </a:prstGeom>
              <a:solidFill>
                <a:srgbClr val="CFC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36" name="Rectangle 1055">
                <a:extLst>
                  <a:ext uri="{FF2B5EF4-FFF2-40B4-BE49-F238E27FC236}">
                    <a16:creationId xmlns:a16="http://schemas.microsoft.com/office/drawing/2014/main" id="{C919D63A-8E49-4800-8A75-EA9573B3B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2" y="3517"/>
                <a:ext cx="43" cy="6"/>
              </a:xfrm>
              <a:prstGeom prst="rect">
                <a:avLst/>
              </a:prstGeom>
              <a:solidFill>
                <a:srgbClr val="F5F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37" name="Freeform 1056">
                <a:extLst>
                  <a:ext uri="{FF2B5EF4-FFF2-40B4-BE49-F238E27FC236}">
                    <a16:creationId xmlns:a16="http://schemas.microsoft.com/office/drawing/2014/main" id="{B7AA535F-66F6-43F2-B4D8-CDD5211127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0" y="3522"/>
                <a:ext cx="66" cy="6"/>
              </a:xfrm>
              <a:custGeom>
                <a:avLst/>
                <a:gdLst>
                  <a:gd name="T0" fmla="*/ 0 w 133"/>
                  <a:gd name="T1" fmla="*/ 0 h 12"/>
                  <a:gd name="T2" fmla="*/ 66 w 133"/>
                  <a:gd name="T3" fmla="*/ 0 h 12"/>
                  <a:gd name="T4" fmla="*/ 59 w 133"/>
                  <a:gd name="T5" fmla="*/ 6 h 12"/>
                  <a:gd name="T6" fmla="*/ 7 w 133"/>
                  <a:gd name="T7" fmla="*/ 6 h 12"/>
                  <a:gd name="T8" fmla="*/ 0 w 133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3" h="12">
                    <a:moveTo>
                      <a:pt x="0" y="0"/>
                    </a:moveTo>
                    <a:lnTo>
                      <a:pt x="133" y="0"/>
                    </a:lnTo>
                    <a:lnTo>
                      <a:pt x="119" y="12"/>
                    </a:lnTo>
                    <a:lnTo>
                      <a:pt x="14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38" name="Freeform 1057">
                <a:extLst>
                  <a:ext uri="{FF2B5EF4-FFF2-40B4-BE49-F238E27FC236}">
                    <a16:creationId xmlns:a16="http://schemas.microsoft.com/office/drawing/2014/main" id="{281294F8-3E6F-4D96-B5DC-43B538681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0" y="3522"/>
                <a:ext cx="46" cy="6"/>
              </a:xfrm>
              <a:custGeom>
                <a:avLst/>
                <a:gdLst>
                  <a:gd name="T0" fmla="*/ 0 w 92"/>
                  <a:gd name="T1" fmla="*/ 0 h 12"/>
                  <a:gd name="T2" fmla="*/ 46 w 92"/>
                  <a:gd name="T3" fmla="*/ 0 h 12"/>
                  <a:gd name="T4" fmla="*/ 41 w 92"/>
                  <a:gd name="T5" fmla="*/ 6 h 12"/>
                  <a:gd name="T6" fmla="*/ 5 w 92"/>
                  <a:gd name="T7" fmla="*/ 6 h 12"/>
                  <a:gd name="T8" fmla="*/ 0 w 92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" h="12">
                    <a:moveTo>
                      <a:pt x="0" y="0"/>
                    </a:moveTo>
                    <a:lnTo>
                      <a:pt x="92" y="0"/>
                    </a:lnTo>
                    <a:lnTo>
                      <a:pt x="82" y="12"/>
                    </a:lnTo>
                    <a:lnTo>
                      <a:pt x="1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39" name="Freeform 1058">
                <a:extLst>
                  <a:ext uri="{FF2B5EF4-FFF2-40B4-BE49-F238E27FC236}">
                    <a16:creationId xmlns:a16="http://schemas.microsoft.com/office/drawing/2014/main" id="{6C95F5BD-C004-42D1-83B1-6E288C1A82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1" y="3480"/>
                <a:ext cx="65" cy="38"/>
              </a:xfrm>
              <a:custGeom>
                <a:avLst/>
                <a:gdLst>
                  <a:gd name="T0" fmla="*/ 0 w 128"/>
                  <a:gd name="T1" fmla="*/ 38 h 77"/>
                  <a:gd name="T2" fmla="*/ 65 w 128"/>
                  <a:gd name="T3" fmla="*/ 38 h 77"/>
                  <a:gd name="T4" fmla="*/ 60 w 128"/>
                  <a:gd name="T5" fmla="*/ 33 h 77"/>
                  <a:gd name="T6" fmla="*/ 56 w 128"/>
                  <a:gd name="T7" fmla="*/ 28 h 77"/>
                  <a:gd name="T8" fmla="*/ 52 w 128"/>
                  <a:gd name="T9" fmla="*/ 23 h 77"/>
                  <a:gd name="T10" fmla="*/ 50 w 128"/>
                  <a:gd name="T11" fmla="*/ 19 h 77"/>
                  <a:gd name="T12" fmla="*/ 46 w 128"/>
                  <a:gd name="T13" fmla="*/ 14 h 77"/>
                  <a:gd name="T14" fmla="*/ 45 w 128"/>
                  <a:gd name="T15" fmla="*/ 9 h 77"/>
                  <a:gd name="T16" fmla="*/ 43 w 128"/>
                  <a:gd name="T17" fmla="*/ 4 h 77"/>
                  <a:gd name="T18" fmla="*/ 42 w 128"/>
                  <a:gd name="T19" fmla="*/ 0 h 77"/>
                  <a:gd name="T20" fmla="*/ 22 w 128"/>
                  <a:gd name="T21" fmla="*/ 0 h 77"/>
                  <a:gd name="T22" fmla="*/ 21 w 128"/>
                  <a:gd name="T23" fmla="*/ 5 h 77"/>
                  <a:gd name="T24" fmla="*/ 20 w 128"/>
                  <a:gd name="T25" fmla="*/ 10 h 77"/>
                  <a:gd name="T26" fmla="*/ 18 w 128"/>
                  <a:gd name="T27" fmla="*/ 14 h 77"/>
                  <a:gd name="T28" fmla="*/ 16 w 128"/>
                  <a:gd name="T29" fmla="*/ 20 h 77"/>
                  <a:gd name="T30" fmla="*/ 12 w 128"/>
                  <a:gd name="T31" fmla="*/ 24 h 77"/>
                  <a:gd name="T32" fmla="*/ 9 w 128"/>
                  <a:gd name="T33" fmla="*/ 29 h 77"/>
                  <a:gd name="T34" fmla="*/ 4 w 128"/>
                  <a:gd name="T35" fmla="*/ 33 h 77"/>
                  <a:gd name="T36" fmla="*/ 0 w 128"/>
                  <a:gd name="T37" fmla="*/ 38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8" h="77">
                    <a:moveTo>
                      <a:pt x="0" y="77"/>
                    </a:moveTo>
                    <a:lnTo>
                      <a:pt x="128" y="77"/>
                    </a:lnTo>
                    <a:lnTo>
                      <a:pt x="119" y="66"/>
                    </a:lnTo>
                    <a:lnTo>
                      <a:pt x="110" y="56"/>
                    </a:lnTo>
                    <a:lnTo>
                      <a:pt x="102" y="47"/>
                    </a:lnTo>
                    <a:lnTo>
                      <a:pt x="98" y="39"/>
                    </a:lnTo>
                    <a:lnTo>
                      <a:pt x="91" y="28"/>
                    </a:lnTo>
                    <a:lnTo>
                      <a:pt x="89" y="18"/>
                    </a:lnTo>
                    <a:lnTo>
                      <a:pt x="84" y="9"/>
                    </a:lnTo>
                    <a:lnTo>
                      <a:pt x="83" y="0"/>
                    </a:lnTo>
                    <a:lnTo>
                      <a:pt x="43" y="0"/>
                    </a:lnTo>
                    <a:lnTo>
                      <a:pt x="41" y="10"/>
                    </a:lnTo>
                    <a:lnTo>
                      <a:pt x="39" y="20"/>
                    </a:lnTo>
                    <a:lnTo>
                      <a:pt x="35" y="29"/>
                    </a:lnTo>
                    <a:lnTo>
                      <a:pt x="31" y="40"/>
                    </a:lnTo>
                    <a:lnTo>
                      <a:pt x="24" y="48"/>
                    </a:lnTo>
                    <a:lnTo>
                      <a:pt x="17" y="58"/>
                    </a:lnTo>
                    <a:lnTo>
                      <a:pt x="8" y="6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DBD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40" name="Freeform 1059">
                <a:extLst>
                  <a:ext uri="{FF2B5EF4-FFF2-40B4-BE49-F238E27FC236}">
                    <a16:creationId xmlns:a16="http://schemas.microsoft.com/office/drawing/2014/main" id="{1358EE00-BC6E-4D0C-BFCE-4D66CD4194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0" y="3480"/>
                <a:ext cx="46" cy="38"/>
              </a:xfrm>
              <a:custGeom>
                <a:avLst/>
                <a:gdLst>
                  <a:gd name="T0" fmla="*/ 0 w 92"/>
                  <a:gd name="T1" fmla="*/ 38 h 75"/>
                  <a:gd name="T2" fmla="*/ 46 w 92"/>
                  <a:gd name="T3" fmla="*/ 38 h 75"/>
                  <a:gd name="T4" fmla="*/ 43 w 92"/>
                  <a:gd name="T5" fmla="*/ 33 h 75"/>
                  <a:gd name="T6" fmla="*/ 40 w 92"/>
                  <a:gd name="T7" fmla="*/ 28 h 75"/>
                  <a:gd name="T8" fmla="*/ 37 w 92"/>
                  <a:gd name="T9" fmla="*/ 23 h 75"/>
                  <a:gd name="T10" fmla="*/ 35 w 92"/>
                  <a:gd name="T11" fmla="*/ 19 h 75"/>
                  <a:gd name="T12" fmla="*/ 33 w 92"/>
                  <a:gd name="T13" fmla="*/ 14 h 75"/>
                  <a:gd name="T14" fmla="*/ 32 w 92"/>
                  <a:gd name="T15" fmla="*/ 9 h 75"/>
                  <a:gd name="T16" fmla="*/ 31 w 92"/>
                  <a:gd name="T17" fmla="*/ 4 h 75"/>
                  <a:gd name="T18" fmla="*/ 31 w 92"/>
                  <a:gd name="T19" fmla="*/ 0 h 75"/>
                  <a:gd name="T20" fmla="*/ 17 w 92"/>
                  <a:gd name="T21" fmla="*/ 0 h 75"/>
                  <a:gd name="T22" fmla="*/ 16 w 92"/>
                  <a:gd name="T23" fmla="*/ 5 h 75"/>
                  <a:gd name="T24" fmla="*/ 15 w 92"/>
                  <a:gd name="T25" fmla="*/ 10 h 75"/>
                  <a:gd name="T26" fmla="*/ 13 w 92"/>
                  <a:gd name="T27" fmla="*/ 14 h 75"/>
                  <a:gd name="T28" fmla="*/ 11 w 92"/>
                  <a:gd name="T29" fmla="*/ 20 h 75"/>
                  <a:gd name="T30" fmla="*/ 9 w 92"/>
                  <a:gd name="T31" fmla="*/ 24 h 75"/>
                  <a:gd name="T32" fmla="*/ 7 w 92"/>
                  <a:gd name="T33" fmla="*/ 29 h 75"/>
                  <a:gd name="T34" fmla="*/ 3 w 92"/>
                  <a:gd name="T35" fmla="*/ 33 h 75"/>
                  <a:gd name="T36" fmla="*/ 0 w 92"/>
                  <a:gd name="T37" fmla="*/ 38 h 7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2" h="75">
                    <a:moveTo>
                      <a:pt x="0" y="75"/>
                    </a:moveTo>
                    <a:lnTo>
                      <a:pt x="92" y="75"/>
                    </a:lnTo>
                    <a:lnTo>
                      <a:pt x="85" y="65"/>
                    </a:lnTo>
                    <a:lnTo>
                      <a:pt x="80" y="56"/>
                    </a:lnTo>
                    <a:lnTo>
                      <a:pt x="74" y="46"/>
                    </a:lnTo>
                    <a:lnTo>
                      <a:pt x="70" y="37"/>
                    </a:lnTo>
                    <a:lnTo>
                      <a:pt x="66" y="27"/>
                    </a:lnTo>
                    <a:lnTo>
                      <a:pt x="63" y="18"/>
                    </a:lnTo>
                    <a:lnTo>
                      <a:pt x="61" y="8"/>
                    </a:lnTo>
                    <a:lnTo>
                      <a:pt x="61" y="0"/>
                    </a:lnTo>
                    <a:lnTo>
                      <a:pt x="33" y="0"/>
                    </a:lnTo>
                    <a:lnTo>
                      <a:pt x="31" y="9"/>
                    </a:lnTo>
                    <a:lnTo>
                      <a:pt x="29" y="19"/>
                    </a:lnTo>
                    <a:lnTo>
                      <a:pt x="25" y="28"/>
                    </a:lnTo>
                    <a:lnTo>
                      <a:pt x="22" y="39"/>
                    </a:lnTo>
                    <a:lnTo>
                      <a:pt x="17" y="48"/>
                    </a:lnTo>
                    <a:lnTo>
                      <a:pt x="13" y="57"/>
                    </a:lnTo>
                    <a:lnTo>
                      <a:pt x="6" y="6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FFF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41" name="Rectangle 1060">
                <a:extLst>
                  <a:ext uri="{FF2B5EF4-FFF2-40B4-BE49-F238E27FC236}">
                    <a16:creationId xmlns:a16="http://schemas.microsoft.com/office/drawing/2014/main" id="{D7203E57-A20B-41A6-98A3-25DB19495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2" y="3476"/>
                <a:ext cx="22" cy="2"/>
              </a:xfrm>
              <a:prstGeom prst="rect">
                <a:avLst/>
              </a:prstGeom>
              <a:solidFill>
                <a:srgbClr val="A8A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42" name="Rectangle 1061">
                <a:extLst>
                  <a:ext uri="{FF2B5EF4-FFF2-40B4-BE49-F238E27FC236}">
                    <a16:creationId xmlns:a16="http://schemas.microsoft.com/office/drawing/2014/main" id="{B032F8CE-BE59-43EF-9F64-2D3E9CC10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3476"/>
                <a:ext cx="15" cy="2"/>
              </a:xfrm>
              <a:prstGeom prst="rect">
                <a:avLst/>
              </a:prstGeom>
              <a:solidFill>
                <a:srgbClr val="CFC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43" name="Freeform 1062">
                <a:extLst>
                  <a:ext uri="{FF2B5EF4-FFF2-40B4-BE49-F238E27FC236}">
                    <a16:creationId xmlns:a16="http://schemas.microsoft.com/office/drawing/2014/main" id="{F4D6B2E6-5A2C-408C-974E-69E9DBAE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2" y="3478"/>
                <a:ext cx="22" cy="2"/>
              </a:xfrm>
              <a:custGeom>
                <a:avLst/>
                <a:gdLst>
                  <a:gd name="T0" fmla="*/ 0 w 45"/>
                  <a:gd name="T1" fmla="*/ 0 h 4"/>
                  <a:gd name="T2" fmla="*/ 22 w 45"/>
                  <a:gd name="T3" fmla="*/ 0 h 4"/>
                  <a:gd name="T4" fmla="*/ 20 w 45"/>
                  <a:gd name="T5" fmla="*/ 2 h 4"/>
                  <a:gd name="T6" fmla="*/ 2 w 45"/>
                  <a:gd name="T7" fmla="*/ 2 h 4"/>
                  <a:gd name="T8" fmla="*/ 0 w 45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" h="4">
                    <a:moveTo>
                      <a:pt x="0" y="0"/>
                    </a:moveTo>
                    <a:lnTo>
                      <a:pt x="45" y="0"/>
                    </a:lnTo>
                    <a:lnTo>
                      <a:pt x="41" y="4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27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44" name="Freeform 1063">
                <a:extLst>
                  <a:ext uri="{FF2B5EF4-FFF2-40B4-BE49-F238E27FC236}">
                    <a16:creationId xmlns:a16="http://schemas.microsoft.com/office/drawing/2014/main" id="{3692879B-8BC7-44B5-838B-5A1D56A9D2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5" y="3478"/>
                <a:ext cx="17" cy="2"/>
              </a:xfrm>
              <a:custGeom>
                <a:avLst/>
                <a:gdLst>
                  <a:gd name="T0" fmla="*/ 0 w 32"/>
                  <a:gd name="T1" fmla="*/ 0 h 4"/>
                  <a:gd name="T2" fmla="*/ 17 w 32"/>
                  <a:gd name="T3" fmla="*/ 0 h 4"/>
                  <a:gd name="T4" fmla="*/ 15 w 32"/>
                  <a:gd name="T5" fmla="*/ 2 h 4"/>
                  <a:gd name="T6" fmla="*/ 1 w 32"/>
                  <a:gd name="T7" fmla="*/ 2 h 4"/>
                  <a:gd name="T8" fmla="*/ 0 w 32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" h="4">
                    <a:moveTo>
                      <a:pt x="0" y="0"/>
                    </a:moveTo>
                    <a:lnTo>
                      <a:pt x="32" y="0"/>
                    </a:lnTo>
                    <a:lnTo>
                      <a:pt x="28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45" name="Freeform 1064">
                <a:extLst>
                  <a:ext uri="{FF2B5EF4-FFF2-40B4-BE49-F238E27FC236}">
                    <a16:creationId xmlns:a16="http://schemas.microsoft.com/office/drawing/2014/main" id="{53A29FCB-EDCE-46D1-BE62-520A3B297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2" y="3426"/>
                <a:ext cx="22" cy="50"/>
              </a:xfrm>
              <a:custGeom>
                <a:avLst/>
                <a:gdLst>
                  <a:gd name="T0" fmla="*/ 0 w 45"/>
                  <a:gd name="T1" fmla="*/ 50 h 100"/>
                  <a:gd name="T2" fmla="*/ 22 w 45"/>
                  <a:gd name="T3" fmla="*/ 50 h 100"/>
                  <a:gd name="T4" fmla="*/ 18 w 45"/>
                  <a:gd name="T5" fmla="*/ 43 h 100"/>
                  <a:gd name="T6" fmla="*/ 15 w 45"/>
                  <a:gd name="T7" fmla="*/ 37 h 100"/>
                  <a:gd name="T8" fmla="*/ 13 w 45"/>
                  <a:gd name="T9" fmla="*/ 31 h 100"/>
                  <a:gd name="T10" fmla="*/ 13 w 45"/>
                  <a:gd name="T11" fmla="*/ 25 h 100"/>
                  <a:gd name="T12" fmla="*/ 12 w 45"/>
                  <a:gd name="T13" fmla="*/ 19 h 100"/>
                  <a:gd name="T14" fmla="*/ 12 w 45"/>
                  <a:gd name="T15" fmla="*/ 13 h 100"/>
                  <a:gd name="T16" fmla="*/ 12 w 45"/>
                  <a:gd name="T17" fmla="*/ 7 h 100"/>
                  <a:gd name="T18" fmla="*/ 12 w 45"/>
                  <a:gd name="T19" fmla="*/ 0 h 100"/>
                  <a:gd name="T20" fmla="*/ 11 w 45"/>
                  <a:gd name="T21" fmla="*/ 0 h 100"/>
                  <a:gd name="T22" fmla="*/ 10 w 45"/>
                  <a:gd name="T23" fmla="*/ 7 h 100"/>
                  <a:gd name="T24" fmla="*/ 10 w 45"/>
                  <a:gd name="T25" fmla="*/ 14 h 100"/>
                  <a:gd name="T26" fmla="*/ 9 w 45"/>
                  <a:gd name="T27" fmla="*/ 20 h 100"/>
                  <a:gd name="T28" fmla="*/ 9 w 45"/>
                  <a:gd name="T29" fmla="*/ 27 h 100"/>
                  <a:gd name="T30" fmla="*/ 7 w 45"/>
                  <a:gd name="T31" fmla="*/ 33 h 100"/>
                  <a:gd name="T32" fmla="*/ 6 w 45"/>
                  <a:gd name="T33" fmla="*/ 39 h 100"/>
                  <a:gd name="T34" fmla="*/ 3 w 45"/>
                  <a:gd name="T35" fmla="*/ 44 h 100"/>
                  <a:gd name="T36" fmla="*/ 0 w 45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5" h="100">
                    <a:moveTo>
                      <a:pt x="0" y="100"/>
                    </a:moveTo>
                    <a:lnTo>
                      <a:pt x="45" y="100"/>
                    </a:lnTo>
                    <a:lnTo>
                      <a:pt x="37" y="86"/>
                    </a:lnTo>
                    <a:lnTo>
                      <a:pt x="31" y="74"/>
                    </a:lnTo>
                    <a:lnTo>
                      <a:pt x="27" y="62"/>
                    </a:lnTo>
                    <a:lnTo>
                      <a:pt x="26" y="50"/>
                    </a:lnTo>
                    <a:lnTo>
                      <a:pt x="24" y="37"/>
                    </a:lnTo>
                    <a:lnTo>
                      <a:pt x="24" y="25"/>
                    </a:lnTo>
                    <a:lnTo>
                      <a:pt x="24" y="13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0" y="14"/>
                    </a:lnTo>
                    <a:lnTo>
                      <a:pt x="20" y="28"/>
                    </a:lnTo>
                    <a:lnTo>
                      <a:pt x="19" y="40"/>
                    </a:lnTo>
                    <a:lnTo>
                      <a:pt x="19" y="54"/>
                    </a:lnTo>
                    <a:lnTo>
                      <a:pt x="15" y="65"/>
                    </a:lnTo>
                    <a:lnTo>
                      <a:pt x="12" y="77"/>
                    </a:lnTo>
                    <a:lnTo>
                      <a:pt x="7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B5B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46" name="Freeform 1065">
                <a:extLst>
                  <a:ext uri="{FF2B5EF4-FFF2-40B4-BE49-F238E27FC236}">
                    <a16:creationId xmlns:a16="http://schemas.microsoft.com/office/drawing/2014/main" id="{AE9C2AD3-D6E8-4E29-AD66-AF0DE4E0DD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5" y="3426"/>
                <a:ext cx="17" cy="50"/>
              </a:xfrm>
              <a:custGeom>
                <a:avLst/>
                <a:gdLst>
                  <a:gd name="T0" fmla="*/ 0 w 32"/>
                  <a:gd name="T1" fmla="*/ 50 h 100"/>
                  <a:gd name="T2" fmla="*/ 17 w 32"/>
                  <a:gd name="T3" fmla="*/ 50 h 100"/>
                  <a:gd name="T4" fmla="*/ 13 w 32"/>
                  <a:gd name="T5" fmla="*/ 43 h 100"/>
                  <a:gd name="T6" fmla="*/ 12 w 32"/>
                  <a:gd name="T7" fmla="*/ 37 h 100"/>
                  <a:gd name="T8" fmla="*/ 10 w 32"/>
                  <a:gd name="T9" fmla="*/ 31 h 100"/>
                  <a:gd name="T10" fmla="*/ 10 w 32"/>
                  <a:gd name="T11" fmla="*/ 25 h 100"/>
                  <a:gd name="T12" fmla="*/ 9 w 32"/>
                  <a:gd name="T13" fmla="*/ 19 h 100"/>
                  <a:gd name="T14" fmla="*/ 9 w 32"/>
                  <a:gd name="T15" fmla="*/ 13 h 100"/>
                  <a:gd name="T16" fmla="*/ 9 w 32"/>
                  <a:gd name="T17" fmla="*/ 7 h 100"/>
                  <a:gd name="T18" fmla="*/ 9 w 32"/>
                  <a:gd name="T19" fmla="*/ 0 h 100"/>
                  <a:gd name="T20" fmla="*/ 9 w 32"/>
                  <a:gd name="T21" fmla="*/ 0 h 100"/>
                  <a:gd name="T22" fmla="*/ 8 w 32"/>
                  <a:gd name="T23" fmla="*/ 7 h 100"/>
                  <a:gd name="T24" fmla="*/ 7 w 32"/>
                  <a:gd name="T25" fmla="*/ 14 h 100"/>
                  <a:gd name="T26" fmla="*/ 6 w 32"/>
                  <a:gd name="T27" fmla="*/ 20 h 100"/>
                  <a:gd name="T28" fmla="*/ 6 w 32"/>
                  <a:gd name="T29" fmla="*/ 27 h 100"/>
                  <a:gd name="T30" fmla="*/ 5 w 32"/>
                  <a:gd name="T31" fmla="*/ 33 h 100"/>
                  <a:gd name="T32" fmla="*/ 4 w 32"/>
                  <a:gd name="T33" fmla="*/ 39 h 100"/>
                  <a:gd name="T34" fmla="*/ 2 w 32"/>
                  <a:gd name="T35" fmla="*/ 44 h 100"/>
                  <a:gd name="T36" fmla="*/ 0 w 32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2" h="100">
                    <a:moveTo>
                      <a:pt x="0" y="100"/>
                    </a:moveTo>
                    <a:lnTo>
                      <a:pt x="32" y="100"/>
                    </a:lnTo>
                    <a:lnTo>
                      <a:pt x="25" y="86"/>
                    </a:lnTo>
                    <a:lnTo>
                      <a:pt x="23" y="74"/>
                    </a:lnTo>
                    <a:lnTo>
                      <a:pt x="19" y="62"/>
                    </a:lnTo>
                    <a:lnTo>
                      <a:pt x="19" y="50"/>
                    </a:lnTo>
                    <a:lnTo>
                      <a:pt x="16" y="37"/>
                    </a:lnTo>
                    <a:lnTo>
                      <a:pt x="16" y="25"/>
                    </a:lnTo>
                    <a:lnTo>
                      <a:pt x="16" y="13"/>
                    </a:lnTo>
                    <a:lnTo>
                      <a:pt x="16" y="0"/>
                    </a:lnTo>
                    <a:lnTo>
                      <a:pt x="15" y="14"/>
                    </a:lnTo>
                    <a:lnTo>
                      <a:pt x="13" y="28"/>
                    </a:lnTo>
                    <a:lnTo>
                      <a:pt x="12" y="40"/>
                    </a:lnTo>
                    <a:lnTo>
                      <a:pt x="12" y="54"/>
                    </a:lnTo>
                    <a:lnTo>
                      <a:pt x="9" y="65"/>
                    </a:lnTo>
                    <a:lnTo>
                      <a:pt x="8" y="77"/>
                    </a:lnTo>
                    <a:lnTo>
                      <a:pt x="4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DBD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47" name="Freeform 1066">
                <a:extLst>
                  <a:ext uri="{FF2B5EF4-FFF2-40B4-BE49-F238E27FC236}">
                    <a16:creationId xmlns:a16="http://schemas.microsoft.com/office/drawing/2014/main" id="{D4BF14E6-A237-4235-91DA-CD2E87C855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3" y="3543"/>
                <a:ext cx="100" cy="57"/>
              </a:xfrm>
              <a:custGeom>
                <a:avLst/>
                <a:gdLst>
                  <a:gd name="T0" fmla="*/ 0 w 198"/>
                  <a:gd name="T1" fmla="*/ 0 h 113"/>
                  <a:gd name="T2" fmla="*/ 100 w 198"/>
                  <a:gd name="T3" fmla="*/ 57 h 113"/>
                  <a:gd name="T4" fmla="*/ 0 w 198"/>
                  <a:gd name="T5" fmla="*/ 57 h 113"/>
                  <a:gd name="T6" fmla="*/ 0 w 198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8" h="113">
                    <a:moveTo>
                      <a:pt x="0" y="0"/>
                    </a:moveTo>
                    <a:lnTo>
                      <a:pt x="198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48" name="Freeform 1067">
                <a:extLst>
                  <a:ext uri="{FF2B5EF4-FFF2-40B4-BE49-F238E27FC236}">
                    <a16:creationId xmlns:a16="http://schemas.microsoft.com/office/drawing/2014/main" id="{240F8BD7-99AC-491F-B0E9-B5CE94ACB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1" y="3547"/>
                <a:ext cx="91" cy="53"/>
              </a:xfrm>
              <a:custGeom>
                <a:avLst/>
                <a:gdLst>
                  <a:gd name="T0" fmla="*/ 0 w 182"/>
                  <a:gd name="T1" fmla="*/ 0 h 107"/>
                  <a:gd name="T2" fmla="*/ 91 w 182"/>
                  <a:gd name="T3" fmla="*/ 53 h 107"/>
                  <a:gd name="T4" fmla="*/ 0 w 182"/>
                  <a:gd name="T5" fmla="*/ 53 h 107"/>
                  <a:gd name="T6" fmla="*/ 0 w 182"/>
                  <a:gd name="T7" fmla="*/ 0 h 10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2" h="107">
                    <a:moveTo>
                      <a:pt x="0" y="0"/>
                    </a:moveTo>
                    <a:lnTo>
                      <a:pt x="182" y="107"/>
                    </a:lnTo>
                    <a:lnTo>
                      <a:pt x="0" y="1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49" name="Freeform 1068">
                <a:extLst>
                  <a:ext uri="{FF2B5EF4-FFF2-40B4-BE49-F238E27FC236}">
                    <a16:creationId xmlns:a16="http://schemas.microsoft.com/office/drawing/2014/main" id="{2D18F21D-1CAB-4F99-94E1-4303C387E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" y="3543"/>
                <a:ext cx="99" cy="57"/>
              </a:xfrm>
              <a:custGeom>
                <a:avLst/>
                <a:gdLst>
                  <a:gd name="T0" fmla="*/ 99 w 200"/>
                  <a:gd name="T1" fmla="*/ 0 h 113"/>
                  <a:gd name="T2" fmla="*/ 0 w 200"/>
                  <a:gd name="T3" fmla="*/ 57 h 113"/>
                  <a:gd name="T4" fmla="*/ 99 w 200"/>
                  <a:gd name="T5" fmla="*/ 57 h 113"/>
                  <a:gd name="T6" fmla="*/ 99 w 200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0" h="113">
                    <a:moveTo>
                      <a:pt x="200" y="0"/>
                    </a:moveTo>
                    <a:lnTo>
                      <a:pt x="0" y="113"/>
                    </a:lnTo>
                    <a:lnTo>
                      <a:pt x="200" y="113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FFF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50" name="Freeform 1069">
                <a:extLst>
                  <a:ext uri="{FF2B5EF4-FFF2-40B4-BE49-F238E27FC236}">
                    <a16:creationId xmlns:a16="http://schemas.microsoft.com/office/drawing/2014/main" id="{2F4D5670-9F27-4695-9259-568C29D2F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4" y="3547"/>
                <a:ext cx="90" cy="53"/>
              </a:xfrm>
              <a:custGeom>
                <a:avLst/>
                <a:gdLst>
                  <a:gd name="T0" fmla="*/ 90 w 180"/>
                  <a:gd name="T1" fmla="*/ 0 h 107"/>
                  <a:gd name="T2" fmla="*/ 0 w 180"/>
                  <a:gd name="T3" fmla="*/ 53 h 107"/>
                  <a:gd name="T4" fmla="*/ 90 w 180"/>
                  <a:gd name="T5" fmla="*/ 53 h 107"/>
                  <a:gd name="T6" fmla="*/ 90 w 180"/>
                  <a:gd name="T7" fmla="*/ 0 h 10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0" h="107">
                    <a:moveTo>
                      <a:pt x="180" y="0"/>
                    </a:moveTo>
                    <a:lnTo>
                      <a:pt x="0" y="107"/>
                    </a:lnTo>
                    <a:lnTo>
                      <a:pt x="180" y="107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DED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51" name="Rectangle 1070">
                <a:extLst>
                  <a:ext uri="{FF2B5EF4-FFF2-40B4-BE49-F238E27FC236}">
                    <a16:creationId xmlns:a16="http://schemas.microsoft.com/office/drawing/2014/main" id="{FA45F9C0-4FBD-4012-A2F2-DC1BC37CF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0" y="3528"/>
                <a:ext cx="54" cy="72"/>
              </a:xfrm>
              <a:prstGeom prst="rect">
                <a:avLst/>
              </a:prstGeom>
              <a:solidFill>
                <a:srgbClr val="C2BD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52" name="Rectangle 1071">
                <a:extLst>
                  <a:ext uri="{FF2B5EF4-FFF2-40B4-BE49-F238E27FC236}">
                    <a16:creationId xmlns:a16="http://schemas.microsoft.com/office/drawing/2014/main" id="{2B4C5F43-063A-4731-B0DB-B9496D074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0" y="3528"/>
                <a:ext cx="36" cy="72"/>
              </a:xfrm>
              <a:prstGeom prst="rect">
                <a:avLst/>
              </a:prstGeom>
              <a:solidFill>
                <a:srgbClr val="E8E3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53" name="Rectangle 1072">
                <a:extLst>
                  <a:ext uri="{FF2B5EF4-FFF2-40B4-BE49-F238E27FC236}">
                    <a16:creationId xmlns:a16="http://schemas.microsoft.com/office/drawing/2014/main" id="{72BDEDD8-219A-4BD9-8218-977708934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5" y="3517"/>
                <a:ext cx="65" cy="6"/>
              </a:xfrm>
              <a:prstGeom prst="rect">
                <a:avLst/>
              </a:prstGeom>
              <a:solidFill>
                <a:srgbClr val="CFC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54" name="Rectangle 1073">
                <a:extLst>
                  <a:ext uri="{FF2B5EF4-FFF2-40B4-BE49-F238E27FC236}">
                    <a16:creationId xmlns:a16="http://schemas.microsoft.com/office/drawing/2014/main" id="{B8AB8B64-73B9-49EA-9344-CACB55E4A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6" y="3517"/>
                <a:ext cx="44" cy="6"/>
              </a:xfrm>
              <a:prstGeom prst="rect">
                <a:avLst/>
              </a:prstGeom>
              <a:solidFill>
                <a:srgbClr val="F5F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55" name="Freeform 1074">
                <a:extLst>
                  <a:ext uri="{FF2B5EF4-FFF2-40B4-BE49-F238E27FC236}">
                    <a16:creationId xmlns:a16="http://schemas.microsoft.com/office/drawing/2014/main" id="{E49521C0-18BA-4F21-850C-9B3152E5B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5" y="3522"/>
                <a:ext cx="65" cy="6"/>
              </a:xfrm>
              <a:custGeom>
                <a:avLst/>
                <a:gdLst>
                  <a:gd name="T0" fmla="*/ 0 w 132"/>
                  <a:gd name="T1" fmla="*/ 0 h 12"/>
                  <a:gd name="T2" fmla="*/ 65 w 132"/>
                  <a:gd name="T3" fmla="*/ 0 h 12"/>
                  <a:gd name="T4" fmla="*/ 58 w 132"/>
                  <a:gd name="T5" fmla="*/ 6 h 12"/>
                  <a:gd name="T6" fmla="*/ 7 w 132"/>
                  <a:gd name="T7" fmla="*/ 6 h 12"/>
                  <a:gd name="T8" fmla="*/ 0 w 132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2" h="12">
                    <a:moveTo>
                      <a:pt x="0" y="0"/>
                    </a:moveTo>
                    <a:lnTo>
                      <a:pt x="132" y="0"/>
                    </a:lnTo>
                    <a:lnTo>
                      <a:pt x="118" y="12"/>
                    </a:lnTo>
                    <a:lnTo>
                      <a:pt x="14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56" name="Freeform 1075">
                <a:extLst>
                  <a:ext uri="{FF2B5EF4-FFF2-40B4-BE49-F238E27FC236}">
                    <a16:creationId xmlns:a16="http://schemas.microsoft.com/office/drawing/2014/main" id="{3B5293F8-14E6-40EA-A9F2-323AA0D84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5" y="3522"/>
                <a:ext cx="46" cy="6"/>
              </a:xfrm>
              <a:custGeom>
                <a:avLst/>
                <a:gdLst>
                  <a:gd name="T0" fmla="*/ 0 w 91"/>
                  <a:gd name="T1" fmla="*/ 0 h 12"/>
                  <a:gd name="T2" fmla="*/ 46 w 91"/>
                  <a:gd name="T3" fmla="*/ 0 h 12"/>
                  <a:gd name="T4" fmla="*/ 41 w 91"/>
                  <a:gd name="T5" fmla="*/ 6 h 12"/>
                  <a:gd name="T6" fmla="*/ 4 w 91"/>
                  <a:gd name="T7" fmla="*/ 6 h 12"/>
                  <a:gd name="T8" fmla="*/ 0 w 91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1" h="12">
                    <a:moveTo>
                      <a:pt x="0" y="0"/>
                    </a:moveTo>
                    <a:lnTo>
                      <a:pt x="91" y="0"/>
                    </a:lnTo>
                    <a:lnTo>
                      <a:pt x="82" y="12"/>
                    </a:lnTo>
                    <a:lnTo>
                      <a:pt x="8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57" name="Freeform 1076">
                <a:extLst>
                  <a:ext uri="{FF2B5EF4-FFF2-40B4-BE49-F238E27FC236}">
                    <a16:creationId xmlns:a16="http://schemas.microsoft.com/office/drawing/2014/main" id="{903FD3DC-B49C-48F7-9288-8607A492B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5" y="3480"/>
                <a:ext cx="65" cy="38"/>
              </a:xfrm>
              <a:custGeom>
                <a:avLst/>
                <a:gdLst>
                  <a:gd name="T0" fmla="*/ 0 w 128"/>
                  <a:gd name="T1" fmla="*/ 38 h 77"/>
                  <a:gd name="T2" fmla="*/ 65 w 128"/>
                  <a:gd name="T3" fmla="*/ 38 h 77"/>
                  <a:gd name="T4" fmla="*/ 60 w 128"/>
                  <a:gd name="T5" fmla="*/ 33 h 77"/>
                  <a:gd name="T6" fmla="*/ 56 w 128"/>
                  <a:gd name="T7" fmla="*/ 28 h 77"/>
                  <a:gd name="T8" fmla="*/ 52 w 128"/>
                  <a:gd name="T9" fmla="*/ 23 h 77"/>
                  <a:gd name="T10" fmla="*/ 50 w 128"/>
                  <a:gd name="T11" fmla="*/ 19 h 77"/>
                  <a:gd name="T12" fmla="*/ 46 w 128"/>
                  <a:gd name="T13" fmla="*/ 14 h 77"/>
                  <a:gd name="T14" fmla="*/ 45 w 128"/>
                  <a:gd name="T15" fmla="*/ 9 h 77"/>
                  <a:gd name="T16" fmla="*/ 43 w 128"/>
                  <a:gd name="T17" fmla="*/ 4 h 77"/>
                  <a:gd name="T18" fmla="*/ 42 w 128"/>
                  <a:gd name="T19" fmla="*/ 0 h 77"/>
                  <a:gd name="T20" fmla="*/ 23 w 128"/>
                  <a:gd name="T21" fmla="*/ 0 h 77"/>
                  <a:gd name="T22" fmla="*/ 21 w 128"/>
                  <a:gd name="T23" fmla="*/ 5 h 77"/>
                  <a:gd name="T24" fmla="*/ 20 w 128"/>
                  <a:gd name="T25" fmla="*/ 10 h 77"/>
                  <a:gd name="T26" fmla="*/ 18 w 128"/>
                  <a:gd name="T27" fmla="*/ 14 h 77"/>
                  <a:gd name="T28" fmla="*/ 16 w 128"/>
                  <a:gd name="T29" fmla="*/ 20 h 77"/>
                  <a:gd name="T30" fmla="*/ 12 w 128"/>
                  <a:gd name="T31" fmla="*/ 24 h 77"/>
                  <a:gd name="T32" fmla="*/ 9 w 128"/>
                  <a:gd name="T33" fmla="*/ 29 h 77"/>
                  <a:gd name="T34" fmla="*/ 4 w 128"/>
                  <a:gd name="T35" fmla="*/ 33 h 77"/>
                  <a:gd name="T36" fmla="*/ 0 w 128"/>
                  <a:gd name="T37" fmla="*/ 38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8" h="77">
                    <a:moveTo>
                      <a:pt x="0" y="77"/>
                    </a:moveTo>
                    <a:lnTo>
                      <a:pt x="128" y="77"/>
                    </a:lnTo>
                    <a:lnTo>
                      <a:pt x="119" y="66"/>
                    </a:lnTo>
                    <a:lnTo>
                      <a:pt x="110" y="56"/>
                    </a:lnTo>
                    <a:lnTo>
                      <a:pt x="102" y="47"/>
                    </a:lnTo>
                    <a:lnTo>
                      <a:pt x="98" y="39"/>
                    </a:lnTo>
                    <a:lnTo>
                      <a:pt x="91" y="28"/>
                    </a:lnTo>
                    <a:lnTo>
                      <a:pt x="89" y="18"/>
                    </a:lnTo>
                    <a:lnTo>
                      <a:pt x="84" y="9"/>
                    </a:lnTo>
                    <a:lnTo>
                      <a:pt x="83" y="0"/>
                    </a:lnTo>
                    <a:lnTo>
                      <a:pt x="45" y="0"/>
                    </a:lnTo>
                    <a:lnTo>
                      <a:pt x="42" y="10"/>
                    </a:lnTo>
                    <a:lnTo>
                      <a:pt x="39" y="20"/>
                    </a:lnTo>
                    <a:lnTo>
                      <a:pt x="35" y="29"/>
                    </a:lnTo>
                    <a:lnTo>
                      <a:pt x="31" y="40"/>
                    </a:lnTo>
                    <a:lnTo>
                      <a:pt x="24" y="48"/>
                    </a:lnTo>
                    <a:lnTo>
                      <a:pt x="17" y="58"/>
                    </a:lnTo>
                    <a:lnTo>
                      <a:pt x="8" y="6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DBD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58" name="Freeform 1077">
                <a:extLst>
                  <a:ext uri="{FF2B5EF4-FFF2-40B4-BE49-F238E27FC236}">
                    <a16:creationId xmlns:a16="http://schemas.microsoft.com/office/drawing/2014/main" id="{C05B750A-790B-4BED-86EB-3ED4A4190C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5" y="3480"/>
                <a:ext cx="46" cy="38"/>
              </a:xfrm>
              <a:custGeom>
                <a:avLst/>
                <a:gdLst>
                  <a:gd name="T0" fmla="*/ 0 w 91"/>
                  <a:gd name="T1" fmla="*/ 38 h 75"/>
                  <a:gd name="T2" fmla="*/ 46 w 91"/>
                  <a:gd name="T3" fmla="*/ 38 h 75"/>
                  <a:gd name="T4" fmla="*/ 42 w 91"/>
                  <a:gd name="T5" fmla="*/ 33 h 75"/>
                  <a:gd name="T6" fmla="*/ 39 w 91"/>
                  <a:gd name="T7" fmla="*/ 28 h 75"/>
                  <a:gd name="T8" fmla="*/ 37 w 91"/>
                  <a:gd name="T9" fmla="*/ 23 h 75"/>
                  <a:gd name="T10" fmla="*/ 35 w 91"/>
                  <a:gd name="T11" fmla="*/ 19 h 75"/>
                  <a:gd name="T12" fmla="*/ 33 w 91"/>
                  <a:gd name="T13" fmla="*/ 14 h 75"/>
                  <a:gd name="T14" fmla="*/ 31 w 91"/>
                  <a:gd name="T15" fmla="*/ 9 h 75"/>
                  <a:gd name="T16" fmla="*/ 30 w 91"/>
                  <a:gd name="T17" fmla="*/ 4 h 75"/>
                  <a:gd name="T18" fmla="*/ 30 w 91"/>
                  <a:gd name="T19" fmla="*/ 0 h 75"/>
                  <a:gd name="T20" fmla="*/ 16 w 91"/>
                  <a:gd name="T21" fmla="*/ 0 h 75"/>
                  <a:gd name="T22" fmla="*/ 15 w 91"/>
                  <a:gd name="T23" fmla="*/ 5 h 75"/>
                  <a:gd name="T24" fmla="*/ 14 w 91"/>
                  <a:gd name="T25" fmla="*/ 10 h 75"/>
                  <a:gd name="T26" fmla="*/ 12 w 91"/>
                  <a:gd name="T27" fmla="*/ 14 h 75"/>
                  <a:gd name="T28" fmla="*/ 11 w 91"/>
                  <a:gd name="T29" fmla="*/ 20 h 75"/>
                  <a:gd name="T30" fmla="*/ 8 w 91"/>
                  <a:gd name="T31" fmla="*/ 24 h 75"/>
                  <a:gd name="T32" fmla="*/ 6 w 91"/>
                  <a:gd name="T33" fmla="*/ 29 h 75"/>
                  <a:gd name="T34" fmla="*/ 3 w 91"/>
                  <a:gd name="T35" fmla="*/ 33 h 75"/>
                  <a:gd name="T36" fmla="*/ 0 w 91"/>
                  <a:gd name="T37" fmla="*/ 38 h 7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1" h="75">
                    <a:moveTo>
                      <a:pt x="0" y="75"/>
                    </a:moveTo>
                    <a:lnTo>
                      <a:pt x="91" y="75"/>
                    </a:lnTo>
                    <a:lnTo>
                      <a:pt x="83" y="65"/>
                    </a:lnTo>
                    <a:lnTo>
                      <a:pt x="78" y="56"/>
                    </a:lnTo>
                    <a:lnTo>
                      <a:pt x="74" y="46"/>
                    </a:lnTo>
                    <a:lnTo>
                      <a:pt x="70" y="37"/>
                    </a:lnTo>
                    <a:lnTo>
                      <a:pt x="65" y="27"/>
                    </a:lnTo>
                    <a:lnTo>
                      <a:pt x="61" y="18"/>
                    </a:lnTo>
                    <a:lnTo>
                      <a:pt x="59" y="8"/>
                    </a:lnTo>
                    <a:lnTo>
                      <a:pt x="59" y="0"/>
                    </a:lnTo>
                    <a:lnTo>
                      <a:pt x="31" y="0"/>
                    </a:lnTo>
                    <a:lnTo>
                      <a:pt x="29" y="9"/>
                    </a:lnTo>
                    <a:lnTo>
                      <a:pt x="27" y="19"/>
                    </a:lnTo>
                    <a:lnTo>
                      <a:pt x="24" y="28"/>
                    </a:lnTo>
                    <a:lnTo>
                      <a:pt x="22" y="39"/>
                    </a:lnTo>
                    <a:lnTo>
                      <a:pt x="16" y="48"/>
                    </a:lnTo>
                    <a:lnTo>
                      <a:pt x="12" y="57"/>
                    </a:lnTo>
                    <a:lnTo>
                      <a:pt x="5" y="6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FFF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59" name="Rectangle 1078">
                <a:extLst>
                  <a:ext uri="{FF2B5EF4-FFF2-40B4-BE49-F238E27FC236}">
                    <a16:creationId xmlns:a16="http://schemas.microsoft.com/office/drawing/2014/main" id="{74E2991E-8BA2-4ED1-AA93-D153BC56A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3476"/>
                <a:ext cx="23" cy="2"/>
              </a:xfrm>
              <a:prstGeom prst="rect">
                <a:avLst/>
              </a:prstGeom>
              <a:solidFill>
                <a:srgbClr val="A8A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60" name="Rectangle 1079">
                <a:extLst>
                  <a:ext uri="{FF2B5EF4-FFF2-40B4-BE49-F238E27FC236}">
                    <a16:creationId xmlns:a16="http://schemas.microsoft.com/office/drawing/2014/main" id="{D49FCAE5-80B1-486E-8256-739A7C7F0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" y="3476"/>
                <a:ext cx="16" cy="2"/>
              </a:xfrm>
              <a:prstGeom prst="rect">
                <a:avLst/>
              </a:prstGeom>
              <a:solidFill>
                <a:srgbClr val="CFC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61" name="Freeform 1080">
                <a:extLst>
                  <a:ext uri="{FF2B5EF4-FFF2-40B4-BE49-F238E27FC236}">
                    <a16:creationId xmlns:a16="http://schemas.microsoft.com/office/drawing/2014/main" id="{9F4617ED-4DA1-48FC-860B-DAACF5314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6" y="3478"/>
                <a:ext cx="23" cy="2"/>
              </a:xfrm>
              <a:custGeom>
                <a:avLst/>
                <a:gdLst>
                  <a:gd name="T0" fmla="*/ 0 w 46"/>
                  <a:gd name="T1" fmla="*/ 0 h 4"/>
                  <a:gd name="T2" fmla="*/ 23 w 46"/>
                  <a:gd name="T3" fmla="*/ 0 h 4"/>
                  <a:gd name="T4" fmla="*/ 21 w 46"/>
                  <a:gd name="T5" fmla="*/ 2 h 4"/>
                  <a:gd name="T6" fmla="*/ 3 w 46"/>
                  <a:gd name="T7" fmla="*/ 2 h 4"/>
                  <a:gd name="T8" fmla="*/ 0 w 46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6" h="4">
                    <a:moveTo>
                      <a:pt x="0" y="0"/>
                    </a:moveTo>
                    <a:lnTo>
                      <a:pt x="46" y="0"/>
                    </a:lnTo>
                    <a:lnTo>
                      <a:pt x="42" y="4"/>
                    </a:lnTo>
                    <a:lnTo>
                      <a:pt x="5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27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62" name="Freeform 1081">
                <a:extLst>
                  <a:ext uri="{FF2B5EF4-FFF2-40B4-BE49-F238E27FC236}">
                    <a16:creationId xmlns:a16="http://schemas.microsoft.com/office/drawing/2014/main" id="{15CBD12B-B091-4190-9C51-C4BE47B90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9" y="3478"/>
                <a:ext cx="17" cy="2"/>
              </a:xfrm>
              <a:custGeom>
                <a:avLst/>
                <a:gdLst>
                  <a:gd name="T0" fmla="*/ 0 w 32"/>
                  <a:gd name="T1" fmla="*/ 0 h 4"/>
                  <a:gd name="T2" fmla="*/ 17 w 32"/>
                  <a:gd name="T3" fmla="*/ 0 h 4"/>
                  <a:gd name="T4" fmla="*/ 15 w 32"/>
                  <a:gd name="T5" fmla="*/ 2 h 4"/>
                  <a:gd name="T6" fmla="*/ 2 w 32"/>
                  <a:gd name="T7" fmla="*/ 2 h 4"/>
                  <a:gd name="T8" fmla="*/ 0 w 32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" h="4">
                    <a:moveTo>
                      <a:pt x="0" y="0"/>
                    </a:moveTo>
                    <a:lnTo>
                      <a:pt x="32" y="0"/>
                    </a:lnTo>
                    <a:lnTo>
                      <a:pt x="28" y="4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63" name="Freeform 1082">
                <a:extLst>
                  <a:ext uri="{FF2B5EF4-FFF2-40B4-BE49-F238E27FC236}">
                    <a16:creationId xmlns:a16="http://schemas.microsoft.com/office/drawing/2014/main" id="{639E2D47-AC59-4D15-BBDA-943B743D9A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6" y="3426"/>
                <a:ext cx="22" cy="50"/>
              </a:xfrm>
              <a:custGeom>
                <a:avLst/>
                <a:gdLst>
                  <a:gd name="T0" fmla="*/ 0 w 45"/>
                  <a:gd name="T1" fmla="*/ 50 h 100"/>
                  <a:gd name="T2" fmla="*/ 22 w 45"/>
                  <a:gd name="T3" fmla="*/ 50 h 100"/>
                  <a:gd name="T4" fmla="*/ 18 w 45"/>
                  <a:gd name="T5" fmla="*/ 43 h 100"/>
                  <a:gd name="T6" fmla="*/ 16 w 45"/>
                  <a:gd name="T7" fmla="*/ 37 h 100"/>
                  <a:gd name="T8" fmla="*/ 14 w 45"/>
                  <a:gd name="T9" fmla="*/ 31 h 100"/>
                  <a:gd name="T10" fmla="*/ 13 w 45"/>
                  <a:gd name="T11" fmla="*/ 25 h 100"/>
                  <a:gd name="T12" fmla="*/ 12 w 45"/>
                  <a:gd name="T13" fmla="*/ 19 h 100"/>
                  <a:gd name="T14" fmla="*/ 12 w 45"/>
                  <a:gd name="T15" fmla="*/ 13 h 100"/>
                  <a:gd name="T16" fmla="*/ 12 w 45"/>
                  <a:gd name="T17" fmla="*/ 7 h 100"/>
                  <a:gd name="T18" fmla="*/ 12 w 45"/>
                  <a:gd name="T19" fmla="*/ 0 h 100"/>
                  <a:gd name="T20" fmla="*/ 11 w 45"/>
                  <a:gd name="T21" fmla="*/ 0 h 100"/>
                  <a:gd name="T22" fmla="*/ 11 w 45"/>
                  <a:gd name="T23" fmla="*/ 7 h 100"/>
                  <a:gd name="T24" fmla="*/ 11 w 45"/>
                  <a:gd name="T25" fmla="*/ 14 h 100"/>
                  <a:gd name="T26" fmla="*/ 10 w 45"/>
                  <a:gd name="T27" fmla="*/ 20 h 100"/>
                  <a:gd name="T28" fmla="*/ 9 w 45"/>
                  <a:gd name="T29" fmla="*/ 27 h 100"/>
                  <a:gd name="T30" fmla="*/ 7 w 45"/>
                  <a:gd name="T31" fmla="*/ 33 h 100"/>
                  <a:gd name="T32" fmla="*/ 6 w 45"/>
                  <a:gd name="T33" fmla="*/ 39 h 100"/>
                  <a:gd name="T34" fmla="*/ 3 w 45"/>
                  <a:gd name="T35" fmla="*/ 44 h 100"/>
                  <a:gd name="T36" fmla="*/ 0 w 45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5" h="100">
                    <a:moveTo>
                      <a:pt x="0" y="100"/>
                    </a:moveTo>
                    <a:lnTo>
                      <a:pt x="45" y="100"/>
                    </a:lnTo>
                    <a:lnTo>
                      <a:pt x="37" y="86"/>
                    </a:lnTo>
                    <a:lnTo>
                      <a:pt x="33" y="74"/>
                    </a:lnTo>
                    <a:lnTo>
                      <a:pt x="28" y="62"/>
                    </a:lnTo>
                    <a:lnTo>
                      <a:pt x="27" y="50"/>
                    </a:lnTo>
                    <a:lnTo>
                      <a:pt x="24" y="37"/>
                    </a:lnTo>
                    <a:lnTo>
                      <a:pt x="24" y="25"/>
                    </a:lnTo>
                    <a:lnTo>
                      <a:pt x="24" y="13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2" y="14"/>
                    </a:lnTo>
                    <a:lnTo>
                      <a:pt x="22" y="28"/>
                    </a:lnTo>
                    <a:lnTo>
                      <a:pt x="20" y="40"/>
                    </a:lnTo>
                    <a:lnTo>
                      <a:pt x="19" y="54"/>
                    </a:lnTo>
                    <a:lnTo>
                      <a:pt x="15" y="65"/>
                    </a:lnTo>
                    <a:lnTo>
                      <a:pt x="12" y="77"/>
                    </a:lnTo>
                    <a:lnTo>
                      <a:pt x="7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B5B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64" name="Freeform 1083">
                <a:extLst>
                  <a:ext uri="{FF2B5EF4-FFF2-40B4-BE49-F238E27FC236}">
                    <a16:creationId xmlns:a16="http://schemas.microsoft.com/office/drawing/2014/main" id="{9516B7FD-3205-49A6-8355-993D8FFD5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9" y="3426"/>
                <a:ext cx="17" cy="50"/>
              </a:xfrm>
              <a:custGeom>
                <a:avLst/>
                <a:gdLst>
                  <a:gd name="T0" fmla="*/ 0 w 32"/>
                  <a:gd name="T1" fmla="*/ 50 h 100"/>
                  <a:gd name="T2" fmla="*/ 17 w 32"/>
                  <a:gd name="T3" fmla="*/ 50 h 100"/>
                  <a:gd name="T4" fmla="*/ 14 w 32"/>
                  <a:gd name="T5" fmla="*/ 43 h 100"/>
                  <a:gd name="T6" fmla="*/ 12 w 32"/>
                  <a:gd name="T7" fmla="*/ 37 h 100"/>
                  <a:gd name="T8" fmla="*/ 10 w 32"/>
                  <a:gd name="T9" fmla="*/ 31 h 100"/>
                  <a:gd name="T10" fmla="*/ 10 w 32"/>
                  <a:gd name="T11" fmla="*/ 25 h 100"/>
                  <a:gd name="T12" fmla="*/ 9 w 32"/>
                  <a:gd name="T13" fmla="*/ 19 h 100"/>
                  <a:gd name="T14" fmla="*/ 9 w 32"/>
                  <a:gd name="T15" fmla="*/ 13 h 100"/>
                  <a:gd name="T16" fmla="*/ 9 w 32"/>
                  <a:gd name="T17" fmla="*/ 7 h 100"/>
                  <a:gd name="T18" fmla="*/ 9 w 32"/>
                  <a:gd name="T19" fmla="*/ 0 h 100"/>
                  <a:gd name="T20" fmla="*/ 9 w 32"/>
                  <a:gd name="T21" fmla="*/ 0 h 100"/>
                  <a:gd name="T22" fmla="*/ 8 w 32"/>
                  <a:gd name="T23" fmla="*/ 7 h 100"/>
                  <a:gd name="T24" fmla="*/ 8 w 32"/>
                  <a:gd name="T25" fmla="*/ 14 h 100"/>
                  <a:gd name="T26" fmla="*/ 7 w 32"/>
                  <a:gd name="T27" fmla="*/ 20 h 100"/>
                  <a:gd name="T28" fmla="*/ 7 w 32"/>
                  <a:gd name="T29" fmla="*/ 27 h 100"/>
                  <a:gd name="T30" fmla="*/ 5 w 32"/>
                  <a:gd name="T31" fmla="*/ 33 h 100"/>
                  <a:gd name="T32" fmla="*/ 4 w 32"/>
                  <a:gd name="T33" fmla="*/ 39 h 100"/>
                  <a:gd name="T34" fmla="*/ 2 w 32"/>
                  <a:gd name="T35" fmla="*/ 44 h 100"/>
                  <a:gd name="T36" fmla="*/ 0 w 32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2" h="100">
                    <a:moveTo>
                      <a:pt x="0" y="100"/>
                    </a:moveTo>
                    <a:lnTo>
                      <a:pt x="32" y="100"/>
                    </a:lnTo>
                    <a:lnTo>
                      <a:pt x="26" y="86"/>
                    </a:lnTo>
                    <a:lnTo>
                      <a:pt x="23" y="74"/>
                    </a:lnTo>
                    <a:lnTo>
                      <a:pt x="19" y="62"/>
                    </a:lnTo>
                    <a:lnTo>
                      <a:pt x="19" y="50"/>
                    </a:lnTo>
                    <a:lnTo>
                      <a:pt x="17" y="37"/>
                    </a:lnTo>
                    <a:lnTo>
                      <a:pt x="17" y="25"/>
                    </a:lnTo>
                    <a:lnTo>
                      <a:pt x="17" y="13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5" y="14"/>
                    </a:lnTo>
                    <a:lnTo>
                      <a:pt x="15" y="28"/>
                    </a:lnTo>
                    <a:lnTo>
                      <a:pt x="13" y="40"/>
                    </a:lnTo>
                    <a:lnTo>
                      <a:pt x="13" y="54"/>
                    </a:lnTo>
                    <a:lnTo>
                      <a:pt x="10" y="65"/>
                    </a:lnTo>
                    <a:lnTo>
                      <a:pt x="8" y="77"/>
                    </a:lnTo>
                    <a:lnTo>
                      <a:pt x="4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DBD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65" name="Freeform 1084">
                <a:extLst>
                  <a:ext uri="{FF2B5EF4-FFF2-40B4-BE49-F238E27FC236}">
                    <a16:creationId xmlns:a16="http://schemas.microsoft.com/office/drawing/2014/main" id="{1428EA6D-A2F6-43C9-B063-70A1FAA44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4" y="3543"/>
                <a:ext cx="99" cy="57"/>
              </a:xfrm>
              <a:custGeom>
                <a:avLst/>
                <a:gdLst>
                  <a:gd name="T0" fmla="*/ 0 w 198"/>
                  <a:gd name="T1" fmla="*/ 0 h 113"/>
                  <a:gd name="T2" fmla="*/ 99 w 198"/>
                  <a:gd name="T3" fmla="*/ 57 h 113"/>
                  <a:gd name="T4" fmla="*/ 0 w 198"/>
                  <a:gd name="T5" fmla="*/ 57 h 113"/>
                  <a:gd name="T6" fmla="*/ 0 w 198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8" h="113">
                    <a:moveTo>
                      <a:pt x="0" y="0"/>
                    </a:moveTo>
                    <a:lnTo>
                      <a:pt x="198" y="113"/>
                    </a:lnTo>
                    <a:lnTo>
                      <a:pt x="0" y="1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66" name="Freeform 1085">
                <a:extLst>
                  <a:ext uri="{FF2B5EF4-FFF2-40B4-BE49-F238E27FC236}">
                    <a16:creationId xmlns:a16="http://schemas.microsoft.com/office/drawing/2014/main" id="{AF210C81-007A-47C8-B7A1-41A45A2BF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2" y="3547"/>
                <a:ext cx="89" cy="53"/>
              </a:xfrm>
              <a:custGeom>
                <a:avLst/>
                <a:gdLst>
                  <a:gd name="T0" fmla="*/ 0 w 180"/>
                  <a:gd name="T1" fmla="*/ 0 h 107"/>
                  <a:gd name="T2" fmla="*/ 89 w 180"/>
                  <a:gd name="T3" fmla="*/ 53 h 107"/>
                  <a:gd name="T4" fmla="*/ 0 w 180"/>
                  <a:gd name="T5" fmla="*/ 53 h 107"/>
                  <a:gd name="T6" fmla="*/ 0 w 180"/>
                  <a:gd name="T7" fmla="*/ 0 h 10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80" h="107">
                    <a:moveTo>
                      <a:pt x="0" y="0"/>
                    </a:moveTo>
                    <a:lnTo>
                      <a:pt x="180" y="107"/>
                    </a:lnTo>
                    <a:lnTo>
                      <a:pt x="0" y="1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67" name="Rectangle 1086">
                <a:extLst>
                  <a:ext uri="{FF2B5EF4-FFF2-40B4-BE49-F238E27FC236}">
                    <a16:creationId xmlns:a16="http://schemas.microsoft.com/office/drawing/2014/main" id="{A6C21E81-6B3E-4462-A469-E696176D3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0" y="3528"/>
                <a:ext cx="55" cy="72"/>
              </a:xfrm>
              <a:prstGeom prst="rect">
                <a:avLst/>
              </a:prstGeom>
              <a:solidFill>
                <a:srgbClr val="C2BD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68" name="Rectangle 1087">
                <a:extLst>
                  <a:ext uri="{FF2B5EF4-FFF2-40B4-BE49-F238E27FC236}">
                    <a16:creationId xmlns:a16="http://schemas.microsoft.com/office/drawing/2014/main" id="{57AFB75C-3393-451D-AC32-263382567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0" y="3528"/>
                <a:ext cx="36" cy="72"/>
              </a:xfrm>
              <a:prstGeom prst="rect">
                <a:avLst/>
              </a:prstGeom>
              <a:solidFill>
                <a:srgbClr val="E8E3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69" name="Rectangle 1088">
                <a:extLst>
                  <a:ext uri="{FF2B5EF4-FFF2-40B4-BE49-F238E27FC236}">
                    <a16:creationId xmlns:a16="http://schemas.microsoft.com/office/drawing/2014/main" id="{1B15AD89-1B07-4C1F-8EC2-E26D5C09B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3517"/>
                <a:ext cx="66" cy="6"/>
              </a:xfrm>
              <a:prstGeom prst="rect">
                <a:avLst/>
              </a:prstGeom>
              <a:solidFill>
                <a:srgbClr val="CFC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70" name="Rectangle 1089">
                <a:extLst>
                  <a:ext uri="{FF2B5EF4-FFF2-40B4-BE49-F238E27FC236}">
                    <a16:creationId xmlns:a16="http://schemas.microsoft.com/office/drawing/2014/main" id="{46C9C4CE-4669-42A2-8507-A8D0DEFA3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3517"/>
                <a:ext cx="43" cy="6"/>
              </a:xfrm>
              <a:prstGeom prst="rect">
                <a:avLst/>
              </a:prstGeom>
              <a:solidFill>
                <a:srgbClr val="F5F0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71" name="Freeform 1090">
                <a:extLst>
                  <a:ext uri="{FF2B5EF4-FFF2-40B4-BE49-F238E27FC236}">
                    <a16:creationId xmlns:a16="http://schemas.microsoft.com/office/drawing/2014/main" id="{352176E6-F2E1-4B14-A713-1E9DDFEA9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5" y="3522"/>
                <a:ext cx="66" cy="6"/>
              </a:xfrm>
              <a:custGeom>
                <a:avLst/>
                <a:gdLst>
                  <a:gd name="T0" fmla="*/ 0 w 131"/>
                  <a:gd name="T1" fmla="*/ 0 h 12"/>
                  <a:gd name="T2" fmla="*/ 66 w 131"/>
                  <a:gd name="T3" fmla="*/ 0 h 12"/>
                  <a:gd name="T4" fmla="*/ 59 w 131"/>
                  <a:gd name="T5" fmla="*/ 6 h 12"/>
                  <a:gd name="T6" fmla="*/ 7 w 131"/>
                  <a:gd name="T7" fmla="*/ 6 h 12"/>
                  <a:gd name="T8" fmla="*/ 0 w 131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1" h="12">
                    <a:moveTo>
                      <a:pt x="0" y="0"/>
                    </a:moveTo>
                    <a:lnTo>
                      <a:pt x="131" y="0"/>
                    </a:lnTo>
                    <a:lnTo>
                      <a:pt x="118" y="12"/>
                    </a:lnTo>
                    <a:lnTo>
                      <a:pt x="14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72" name="Freeform 1091">
                <a:extLst>
                  <a:ext uri="{FF2B5EF4-FFF2-40B4-BE49-F238E27FC236}">
                    <a16:creationId xmlns:a16="http://schemas.microsoft.com/office/drawing/2014/main" id="{E3A941C8-DC1E-475B-A0DD-CDCA8196C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5" y="3522"/>
                <a:ext cx="46" cy="6"/>
              </a:xfrm>
              <a:custGeom>
                <a:avLst/>
                <a:gdLst>
                  <a:gd name="T0" fmla="*/ 0 w 93"/>
                  <a:gd name="T1" fmla="*/ 0 h 12"/>
                  <a:gd name="T2" fmla="*/ 46 w 93"/>
                  <a:gd name="T3" fmla="*/ 0 h 12"/>
                  <a:gd name="T4" fmla="*/ 41 w 93"/>
                  <a:gd name="T5" fmla="*/ 6 h 12"/>
                  <a:gd name="T6" fmla="*/ 5 w 93"/>
                  <a:gd name="T7" fmla="*/ 6 h 12"/>
                  <a:gd name="T8" fmla="*/ 0 w 93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3" h="12">
                    <a:moveTo>
                      <a:pt x="0" y="0"/>
                    </a:moveTo>
                    <a:lnTo>
                      <a:pt x="93" y="0"/>
                    </a:lnTo>
                    <a:lnTo>
                      <a:pt x="82" y="12"/>
                    </a:lnTo>
                    <a:lnTo>
                      <a:pt x="11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73" name="Freeform 1092">
                <a:extLst>
                  <a:ext uri="{FF2B5EF4-FFF2-40B4-BE49-F238E27FC236}">
                    <a16:creationId xmlns:a16="http://schemas.microsoft.com/office/drawing/2014/main" id="{E0948813-74D7-4B9A-9F31-15FC54FC0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6" y="3480"/>
                <a:ext cx="64" cy="38"/>
              </a:xfrm>
              <a:custGeom>
                <a:avLst/>
                <a:gdLst>
                  <a:gd name="T0" fmla="*/ 0 w 129"/>
                  <a:gd name="T1" fmla="*/ 38 h 77"/>
                  <a:gd name="T2" fmla="*/ 64 w 129"/>
                  <a:gd name="T3" fmla="*/ 38 h 77"/>
                  <a:gd name="T4" fmla="*/ 59 w 129"/>
                  <a:gd name="T5" fmla="*/ 33 h 77"/>
                  <a:gd name="T6" fmla="*/ 55 w 129"/>
                  <a:gd name="T7" fmla="*/ 28 h 77"/>
                  <a:gd name="T8" fmla="*/ 51 w 129"/>
                  <a:gd name="T9" fmla="*/ 23 h 77"/>
                  <a:gd name="T10" fmla="*/ 49 w 129"/>
                  <a:gd name="T11" fmla="*/ 19 h 77"/>
                  <a:gd name="T12" fmla="*/ 46 w 129"/>
                  <a:gd name="T13" fmla="*/ 14 h 77"/>
                  <a:gd name="T14" fmla="*/ 44 w 129"/>
                  <a:gd name="T15" fmla="*/ 9 h 77"/>
                  <a:gd name="T16" fmla="*/ 42 w 129"/>
                  <a:gd name="T17" fmla="*/ 4 h 77"/>
                  <a:gd name="T18" fmla="*/ 42 w 129"/>
                  <a:gd name="T19" fmla="*/ 0 h 77"/>
                  <a:gd name="T20" fmla="*/ 22 w 129"/>
                  <a:gd name="T21" fmla="*/ 0 h 77"/>
                  <a:gd name="T22" fmla="*/ 21 w 129"/>
                  <a:gd name="T23" fmla="*/ 5 h 77"/>
                  <a:gd name="T24" fmla="*/ 20 w 129"/>
                  <a:gd name="T25" fmla="*/ 10 h 77"/>
                  <a:gd name="T26" fmla="*/ 18 w 129"/>
                  <a:gd name="T27" fmla="*/ 14 h 77"/>
                  <a:gd name="T28" fmla="*/ 16 w 129"/>
                  <a:gd name="T29" fmla="*/ 20 h 77"/>
                  <a:gd name="T30" fmla="*/ 12 w 129"/>
                  <a:gd name="T31" fmla="*/ 24 h 77"/>
                  <a:gd name="T32" fmla="*/ 9 w 129"/>
                  <a:gd name="T33" fmla="*/ 29 h 77"/>
                  <a:gd name="T34" fmla="*/ 4 w 129"/>
                  <a:gd name="T35" fmla="*/ 33 h 77"/>
                  <a:gd name="T36" fmla="*/ 0 w 129"/>
                  <a:gd name="T37" fmla="*/ 38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9" h="77">
                    <a:moveTo>
                      <a:pt x="0" y="77"/>
                    </a:moveTo>
                    <a:lnTo>
                      <a:pt x="129" y="77"/>
                    </a:lnTo>
                    <a:lnTo>
                      <a:pt x="119" y="66"/>
                    </a:lnTo>
                    <a:lnTo>
                      <a:pt x="111" y="56"/>
                    </a:lnTo>
                    <a:lnTo>
                      <a:pt x="103" y="47"/>
                    </a:lnTo>
                    <a:lnTo>
                      <a:pt x="99" y="39"/>
                    </a:lnTo>
                    <a:lnTo>
                      <a:pt x="92" y="28"/>
                    </a:lnTo>
                    <a:lnTo>
                      <a:pt x="89" y="18"/>
                    </a:lnTo>
                    <a:lnTo>
                      <a:pt x="85" y="9"/>
                    </a:lnTo>
                    <a:lnTo>
                      <a:pt x="84" y="0"/>
                    </a:lnTo>
                    <a:lnTo>
                      <a:pt x="45" y="0"/>
                    </a:lnTo>
                    <a:lnTo>
                      <a:pt x="43" y="10"/>
                    </a:lnTo>
                    <a:lnTo>
                      <a:pt x="40" y="20"/>
                    </a:lnTo>
                    <a:lnTo>
                      <a:pt x="36" y="29"/>
                    </a:lnTo>
                    <a:lnTo>
                      <a:pt x="32" y="40"/>
                    </a:lnTo>
                    <a:lnTo>
                      <a:pt x="25" y="48"/>
                    </a:lnTo>
                    <a:lnTo>
                      <a:pt x="18" y="58"/>
                    </a:lnTo>
                    <a:lnTo>
                      <a:pt x="9" y="6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DBD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74" name="Freeform 1093">
                <a:extLst>
                  <a:ext uri="{FF2B5EF4-FFF2-40B4-BE49-F238E27FC236}">
                    <a16:creationId xmlns:a16="http://schemas.microsoft.com/office/drawing/2014/main" id="{02C804C7-E82C-4A76-BD71-D85B526FAA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5" y="3480"/>
                <a:ext cx="46" cy="38"/>
              </a:xfrm>
              <a:custGeom>
                <a:avLst/>
                <a:gdLst>
                  <a:gd name="T0" fmla="*/ 0 w 93"/>
                  <a:gd name="T1" fmla="*/ 38 h 75"/>
                  <a:gd name="T2" fmla="*/ 46 w 93"/>
                  <a:gd name="T3" fmla="*/ 38 h 75"/>
                  <a:gd name="T4" fmla="*/ 42 w 93"/>
                  <a:gd name="T5" fmla="*/ 33 h 75"/>
                  <a:gd name="T6" fmla="*/ 39 w 93"/>
                  <a:gd name="T7" fmla="*/ 28 h 75"/>
                  <a:gd name="T8" fmla="*/ 37 w 93"/>
                  <a:gd name="T9" fmla="*/ 23 h 75"/>
                  <a:gd name="T10" fmla="*/ 35 w 93"/>
                  <a:gd name="T11" fmla="*/ 19 h 75"/>
                  <a:gd name="T12" fmla="*/ 33 w 93"/>
                  <a:gd name="T13" fmla="*/ 14 h 75"/>
                  <a:gd name="T14" fmla="*/ 31 w 93"/>
                  <a:gd name="T15" fmla="*/ 9 h 75"/>
                  <a:gd name="T16" fmla="*/ 30 w 93"/>
                  <a:gd name="T17" fmla="*/ 4 h 75"/>
                  <a:gd name="T18" fmla="*/ 30 w 93"/>
                  <a:gd name="T19" fmla="*/ 0 h 75"/>
                  <a:gd name="T20" fmla="*/ 16 w 93"/>
                  <a:gd name="T21" fmla="*/ 0 h 75"/>
                  <a:gd name="T22" fmla="*/ 15 w 93"/>
                  <a:gd name="T23" fmla="*/ 5 h 75"/>
                  <a:gd name="T24" fmla="*/ 14 w 93"/>
                  <a:gd name="T25" fmla="*/ 10 h 75"/>
                  <a:gd name="T26" fmla="*/ 13 w 93"/>
                  <a:gd name="T27" fmla="*/ 14 h 75"/>
                  <a:gd name="T28" fmla="*/ 11 w 93"/>
                  <a:gd name="T29" fmla="*/ 20 h 75"/>
                  <a:gd name="T30" fmla="*/ 9 w 93"/>
                  <a:gd name="T31" fmla="*/ 24 h 75"/>
                  <a:gd name="T32" fmla="*/ 6 w 93"/>
                  <a:gd name="T33" fmla="*/ 29 h 75"/>
                  <a:gd name="T34" fmla="*/ 3 w 93"/>
                  <a:gd name="T35" fmla="*/ 33 h 75"/>
                  <a:gd name="T36" fmla="*/ 0 w 93"/>
                  <a:gd name="T37" fmla="*/ 38 h 7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3" h="75">
                    <a:moveTo>
                      <a:pt x="0" y="75"/>
                    </a:moveTo>
                    <a:lnTo>
                      <a:pt x="93" y="75"/>
                    </a:lnTo>
                    <a:lnTo>
                      <a:pt x="85" y="65"/>
                    </a:lnTo>
                    <a:lnTo>
                      <a:pt x="79" y="56"/>
                    </a:lnTo>
                    <a:lnTo>
                      <a:pt x="75" y="46"/>
                    </a:lnTo>
                    <a:lnTo>
                      <a:pt x="71" y="37"/>
                    </a:lnTo>
                    <a:lnTo>
                      <a:pt x="67" y="27"/>
                    </a:lnTo>
                    <a:lnTo>
                      <a:pt x="63" y="18"/>
                    </a:lnTo>
                    <a:lnTo>
                      <a:pt x="60" y="8"/>
                    </a:lnTo>
                    <a:lnTo>
                      <a:pt x="60" y="0"/>
                    </a:lnTo>
                    <a:lnTo>
                      <a:pt x="33" y="0"/>
                    </a:lnTo>
                    <a:lnTo>
                      <a:pt x="30" y="9"/>
                    </a:lnTo>
                    <a:lnTo>
                      <a:pt x="29" y="19"/>
                    </a:lnTo>
                    <a:lnTo>
                      <a:pt x="26" y="28"/>
                    </a:lnTo>
                    <a:lnTo>
                      <a:pt x="23" y="39"/>
                    </a:lnTo>
                    <a:lnTo>
                      <a:pt x="18" y="48"/>
                    </a:lnTo>
                    <a:lnTo>
                      <a:pt x="12" y="57"/>
                    </a:lnTo>
                    <a:lnTo>
                      <a:pt x="6" y="6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FFF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75" name="Rectangle 1094">
                <a:extLst>
                  <a:ext uri="{FF2B5EF4-FFF2-40B4-BE49-F238E27FC236}">
                    <a16:creationId xmlns:a16="http://schemas.microsoft.com/office/drawing/2014/main" id="{381A0983-E8FD-40BA-B789-D84A0CE4B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6" y="3476"/>
                <a:ext cx="23" cy="2"/>
              </a:xfrm>
              <a:prstGeom prst="rect">
                <a:avLst/>
              </a:prstGeom>
              <a:solidFill>
                <a:srgbClr val="A8A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76" name="Rectangle 1095">
                <a:extLst>
                  <a:ext uri="{FF2B5EF4-FFF2-40B4-BE49-F238E27FC236}">
                    <a16:creationId xmlns:a16="http://schemas.microsoft.com/office/drawing/2014/main" id="{E7FC7FCC-0B96-4213-9F82-5BC9D89A6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3476"/>
                <a:ext cx="16" cy="2"/>
              </a:xfrm>
              <a:prstGeom prst="rect">
                <a:avLst/>
              </a:prstGeom>
              <a:solidFill>
                <a:srgbClr val="CFC9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77" name="Freeform 1096">
                <a:extLst>
                  <a:ext uri="{FF2B5EF4-FFF2-40B4-BE49-F238E27FC236}">
                    <a16:creationId xmlns:a16="http://schemas.microsoft.com/office/drawing/2014/main" id="{55338D2A-5311-4494-ABDB-D861D440B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" y="3478"/>
                <a:ext cx="23" cy="2"/>
              </a:xfrm>
              <a:custGeom>
                <a:avLst/>
                <a:gdLst>
                  <a:gd name="T0" fmla="*/ 0 w 47"/>
                  <a:gd name="T1" fmla="*/ 0 h 4"/>
                  <a:gd name="T2" fmla="*/ 23 w 47"/>
                  <a:gd name="T3" fmla="*/ 0 h 4"/>
                  <a:gd name="T4" fmla="*/ 20 w 47"/>
                  <a:gd name="T5" fmla="*/ 2 h 4"/>
                  <a:gd name="T6" fmla="*/ 3 w 47"/>
                  <a:gd name="T7" fmla="*/ 2 h 4"/>
                  <a:gd name="T8" fmla="*/ 0 w 47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4">
                    <a:moveTo>
                      <a:pt x="0" y="0"/>
                    </a:moveTo>
                    <a:lnTo>
                      <a:pt x="47" y="0"/>
                    </a:lnTo>
                    <a:lnTo>
                      <a:pt x="41" y="4"/>
                    </a:lnTo>
                    <a:lnTo>
                      <a:pt x="6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27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78" name="Freeform 1097">
                <a:extLst>
                  <a:ext uri="{FF2B5EF4-FFF2-40B4-BE49-F238E27FC236}">
                    <a16:creationId xmlns:a16="http://schemas.microsoft.com/office/drawing/2014/main" id="{112C1FB5-C6B3-4F83-87AD-1FBEE98D5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0" y="3478"/>
                <a:ext cx="16" cy="2"/>
              </a:xfrm>
              <a:custGeom>
                <a:avLst/>
                <a:gdLst>
                  <a:gd name="T0" fmla="*/ 0 w 33"/>
                  <a:gd name="T1" fmla="*/ 0 h 4"/>
                  <a:gd name="T2" fmla="*/ 16 w 33"/>
                  <a:gd name="T3" fmla="*/ 0 h 4"/>
                  <a:gd name="T4" fmla="*/ 15 w 33"/>
                  <a:gd name="T5" fmla="*/ 2 h 4"/>
                  <a:gd name="T6" fmla="*/ 1 w 33"/>
                  <a:gd name="T7" fmla="*/ 2 h 4"/>
                  <a:gd name="T8" fmla="*/ 0 w 33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" h="4">
                    <a:moveTo>
                      <a:pt x="0" y="0"/>
                    </a:moveTo>
                    <a:lnTo>
                      <a:pt x="33" y="0"/>
                    </a:lnTo>
                    <a:lnTo>
                      <a:pt x="30" y="4"/>
                    </a:lnTo>
                    <a:lnTo>
                      <a:pt x="3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79" name="Freeform 1098">
                <a:extLst>
                  <a:ext uri="{FF2B5EF4-FFF2-40B4-BE49-F238E27FC236}">
                    <a16:creationId xmlns:a16="http://schemas.microsoft.com/office/drawing/2014/main" id="{B57A781E-C78B-4434-9608-9372145014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7" y="3426"/>
                <a:ext cx="22" cy="50"/>
              </a:xfrm>
              <a:custGeom>
                <a:avLst/>
                <a:gdLst>
                  <a:gd name="T0" fmla="*/ 0 w 43"/>
                  <a:gd name="T1" fmla="*/ 50 h 100"/>
                  <a:gd name="T2" fmla="*/ 22 w 43"/>
                  <a:gd name="T3" fmla="*/ 50 h 100"/>
                  <a:gd name="T4" fmla="*/ 18 w 43"/>
                  <a:gd name="T5" fmla="*/ 43 h 100"/>
                  <a:gd name="T6" fmla="*/ 15 w 43"/>
                  <a:gd name="T7" fmla="*/ 37 h 100"/>
                  <a:gd name="T8" fmla="*/ 13 w 43"/>
                  <a:gd name="T9" fmla="*/ 31 h 100"/>
                  <a:gd name="T10" fmla="*/ 12 w 43"/>
                  <a:gd name="T11" fmla="*/ 25 h 100"/>
                  <a:gd name="T12" fmla="*/ 12 w 43"/>
                  <a:gd name="T13" fmla="*/ 19 h 100"/>
                  <a:gd name="T14" fmla="*/ 12 w 43"/>
                  <a:gd name="T15" fmla="*/ 13 h 100"/>
                  <a:gd name="T16" fmla="*/ 12 w 43"/>
                  <a:gd name="T17" fmla="*/ 7 h 100"/>
                  <a:gd name="T18" fmla="*/ 12 w 43"/>
                  <a:gd name="T19" fmla="*/ 0 h 100"/>
                  <a:gd name="T20" fmla="*/ 11 w 43"/>
                  <a:gd name="T21" fmla="*/ 0 h 100"/>
                  <a:gd name="T22" fmla="*/ 10 w 43"/>
                  <a:gd name="T23" fmla="*/ 7 h 100"/>
                  <a:gd name="T24" fmla="*/ 10 w 43"/>
                  <a:gd name="T25" fmla="*/ 14 h 100"/>
                  <a:gd name="T26" fmla="*/ 10 w 43"/>
                  <a:gd name="T27" fmla="*/ 20 h 100"/>
                  <a:gd name="T28" fmla="*/ 9 w 43"/>
                  <a:gd name="T29" fmla="*/ 27 h 100"/>
                  <a:gd name="T30" fmla="*/ 7 w 43"/>
                  <a:gd name="T31" fmla="*/ 33 h 100"/>
                  <a:gd name="T32" fmla="*/ 6 w 43"/>
                  <a:gd name="T33" fmla="*/ 39 h 100"/>
                  <a:gd name="T34" fmla="*/ 3 w 43"/>
                  <a:gd name="T35" fmla="*/ 44 h 100"/>
                  <a:gd name="T36" fmla="*/ 0 w 43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3" h="100">
                    <a:moveTo>
                      <a:pt x="0" y="100"/>
                    </a:moveTo>
                    <a:lnTo>
                      <a:pt x="43" y="100"/>
                    </a:lnTo>
                    <a:lnTo>
                      <a:pt x="35" y="86"/>
                    </a:lnTo>
                    <a:lnTo>
                      <a:pt x="30" y="74"/>
                    </a:lnTo>
                    <a:lnTo>
                      <a:pt x="26" y="62"/>
                    </a:lnTo>
                    <a:lnTo>
                      <a:pt x="24" y="50"/>
                    </a:lnTo>
                    <a:lnTo>
                      <a:pt x="23" y="37"/>
                    </a:lnTo>
                    <a:lnTo>
                      <a:pt x="23" y="25"/>
                    </a:lnTo>
                    <a:lnTo>
                      <a:pt x="23" y="13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0" y="14"/>
                    </a:lnTo>
                    <a:lnTo>
                      <a:pt x="20" y="28"/>
                    </a:lnTo>
                    <a:lnTo>
                      <a:pt x="19" y="40"/>
                    </a:lnTo>
                    <a:lnTo>
                      <a:pt x="18" y="54"/>
                    </a:lnTo>
                    <a:lnTo>
                      <a:pt x="13" y="65"/>
                    </a:lnTo>
                    <a:lnTo>
                      <a:pt x="11" y="77"/>
                    </a:lnTo>
                    <a:lnTo>
                      <a:pt x="5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B5B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0" name="Freeform 1099">
                <a:extLst>
                  <a:ext uri="{FF2B5EF4-FFF2-40B4-BE49-F238E27FC236}">
                    <a16:creationId xmlns:a16="http://schemas.microsoft.com/office/drawing/2014/main" id="{2DC2E071-5AC0-45FA-834F-B0D69EA2CF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0" y="3426"/>
                <a:ext cx="16" cy="50"/>
              </a:xfrm>
              <a:custGeom>
                <a:avLst/>
                <a:gdLst>
                  <a:gd name="T0" fmla="*/ 0 w 33"/>
                  <a:gd name="T1" fmla="*/ 50 h 100"/>
                  <a:gd name="T2" fmla="*/ 16 w 33"/>
                  <a:gd name="T3" fmla="*/ 50 h 100"/>
                  <a:gd name="T4" fmla="*/ 13 w 33"/>
                  <a:gd name="T5" fmla="*/ 43 h 100"/>
                  <a:gd name="T6" fmla="*/ 11 w 33"/>
                  <a:gd name="T7" fmla="*/ 37 h 100"/>
                  <a:gd name="T8" fmla="*/ 9 w 33"/>
                  <a:gd name="T9" fmla="*/ 31 h 100"/>
                  <a:gd name="T10" fmla="*/ 9 w 33"/>
                  <a:gd name="T11" fmla="*/ 25 h 100"/>
                  <a:gd name="T12" fmla="*/ 8 w 33"/>
                  <a:gd name="T13" fmla="*/ 19 h 100"/>
                  <a:gd name="T14" fmla="*/ 8 w 33"/>
                  <a:gd name="T15" fmla="*/ 13 h 100"/>
                  <a:gd name="T16" fmla="*/ 8 w 33"/>
                  <a:gd name="T17" fmla="*/ 7 h 100"/>
                  <a:gd name="T18" fmla="*/ 8 w 33"/>
                  <a:gd name="T19" fmla="*/ 0 h 100"/>
                  <a:gd name="T20" fmla="*/ 8 w 33"/>
                  <a:gd name="T21" fmla="*/ 0 h 100"/>
                  <a:gd name="T22" fmla="*/ 7 w 33"/>
                  <a:gd name="T23" fmla="*/ 7 h 100"/>
                  <a:gd name="T24" fmla="*/ 7 w 33"/>
                  <a:gd name="T25" fmla="*/ 14 h 100"/>
                  <a:gd name="T26" fmla="*/ 7 w 33"/>
                  <a:gd name="T27" fmla="*/ 20 h 100"/>
                  <a:gd name="T28" fmla="*/ 7 w 33"/>
                  <a:gd name="T29" fmla="*/ 27 h 100"/>
                  <a:gd name="T30" fmla="*/ 5 w 33"/>
                  <a:gd name="T31" fmla="*/ 33 h 100"/>
                  <a:gd name="T32" fmla="*/ 4 w 33"/>
                  <a:gd name="T33" fmla="*/ 39 h 100"/>
                  <a:gd name="T34" fmla="*/ 2 w 33"/>
                  <a:gd name="T35" fmla="*/ 44 h 100"/>
                  <a:gd name="T36" fmla="*/ 0 w 33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3" h="100">
                    <a:moveTo>
                      <a:pt x="0" y="100"/>
                    </a:moveTo>
                    <a:lnTo>
                      <a:pt x="33" y="100"/>
                    </a:lnTo>
                    <a:lnTo>
                      <a:pt x="26" y="86"/>
                    </a:lnTo>
                    <a:lnTo>
                      <a:pt x="23" y="74"/>
                    </a:lnTo>
                    <a:lnTo>
                      <a:pt x="19" y="62"/>
                    </a:lnTo>
                    <a:lnTo>
                      <a:pt x="19" y="50"/>
                    </a:lnTo>
                    <a:lnTo>
                      <a:pt x="17" y="37"/>
                    </a:lnTo>
                    <a:lnTo>
                      <a:pt x="17" y="25"/>
                    </a:lnTo>
                    <a:lnTo>
                      <a:pt x="17" y="13"/>
                    </a:lnTo>
                    <a:lnTo>
                      <a:pt x="17" y="0"/>
                    </a:lnTo>
                    <a:lnTo>
                      <a:pt x="15" y="14"/>
                    </a:lnTo>
                    <a:lnTo>
                      <a:pt x="15" y="28"/>
                    </a:lnTo>
                    <a:lnTo>
                      <a:pt x="14" y="40"/>
                    </a:lnTo>
                    <a:lnTo>
                      <a:pt x="14" y="54"/>
                    </a:lnTo>
                    <a:lnTo>
                      <a:pt x="11" y="65"/>
                    </a:lnTo>
                    <a:lnTo>
                      <a:pt x="8" y="77"/>
                    </a:lnTo>
                    <a:lnTo>
                      <a:pt x="4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DBD6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1" name="Freeform 1100">
                <a:extLst>
                  <a:ext uri="{FF2B5EF4-FFF2-40B4-BE49-F238E27FC236}">
                    <a16:creationId xmlns:a16="http://schemas.microsoft.com/office/drawing/2014/main" id="{E7BA1A3F-0BC1-46CA-A98C-14F48DFD54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" y="3595"/>
                <a:ext cx="1516" cy="6"/>
              </a:xfrm>
              <a:custGeom>
                <a:avLst/>
                <a:gdLst>
                  <a:gd name="T0" fmla="*/ 4 w 3031"/>
                  <a:gd name="T1" fmla="*/ 0 h 12"/>
                  <a:gd name="T2" fmla="*/ 1512 w 3031"/>
                  <a:gd name="T3" fmla="*/ 0 h 12"/>
                  <a:gd name="T4" fmla="*/ 1514 w 3031"/>
                  <a:gd name="T5" fmla="*/ 2 h 12"/>
                  <a:gd name="T6" fmla="*/ 1516 w 3031"/>
                  <a:gd name="T7" fmla="*/ 6 h 12"/>
                  <a:gd name="T8" fmla="*/ 0 w 3031"/>
                  <a:gd name="T9" fmla="*/ 6 h 12"/>
                  <a:gd name="T10" fmla="*/ 1 w 3031"/>
                  <a:gd name="T11" fmla="*/ 2 h 12"/>
                  <a:gd name="T12" fmla="*/ 4 w 303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31" h="12">
                    <a:moveTo>
                      <a:pt x="8" y="0"/>
                    </a:moveTo>
                    <a:lnTo>
                      <a:pt x="3023" y="0"/>
                    </a:lnTo>
                    <a:lnTo>
                      <a:pt x="3027" y="4"/>
                    </a:lnTo>
                    <a:lnTo>
                      <a:pt x="3031" y="12"/>
                    </a:lnTo>
                    <a:lnTo>
                      <a:pt x="0" y="12"/>
                    </a:lnTo>
                    <a:lnTo>
                      <a:pt x="2" y="4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2" name="Freeform 1101">
                <a:extLst>
                  <a:ext uri="{FF2B5EF4-FFF2-40B4-BE49-F238E27FC236}">
                    <a16:creationId xmlns:a16="http://schemas.microsoft.com/office/drawing/2014/main" id="{AAE595AF-4828-4B80-9317-598C6C0D1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3624"/>
                <a:ext cx="1509" cy="6"/>
              </a:xfrm>
              <a:custGeom>
                <a:avLst/>
                <a:gdLst>
                  <a:gd name="T0" fmla="*/ 0 w 3018"/>
                  <a:gd name="T1" fmla="*/ 0 h 12"/>
                  <a:gd name="T2" fmla="*/ 1509 w 3018"/>
                  <a:gd name="T3" fmla="*/ 0 h 12"/>
                  <a:gd name="T4" fmla="*/ 1509 w 3018"/>
                  <a:gd name="T5" fmla="*/ 3 h 12"/>
                  <a:gd name="T6" fmla="*/ 1509 w 3018"/>
                  <a:gd name="T7" fmla="*/ 6 h 12"/>
                  <a:gd name="T8" fmla="*/ 1 w 3018"/>
                  <a:gd name="T9" fmla="*/ 6 h 12"/>
                  <a:gd name="T10" fmla="*/ 0 w 3018"/>
                  <a:gd name="T11" fmla="*/ 3 h 12"/>
                  <a:gd name="T12" fmla="*/ 0 w 3018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18" h="12">
                    <a:moveTo>
                      <a:pt x="0" y="0"/>
                    </a:moveTo>
                    <a:lnTo>
                      <a:pt x="3018" y="0"/>
                    </a:lnTo>
                    <a:lnTo>
                      <a:pt x="3017" y="5"/>
                    </a:lnTo>
                    <a:lnTo>
                      <a:pt x="3017" y="12"/>
                    </a:lnTo>
                    <a:lnTo>
                      <a:pt x="2" y="12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7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3" name="Freeform 1102">
                <a:extLst>
                  <a:ext uri="{FF2B5EF4-FFF2-40B4-BE49-F238E27FC236}">
                    <a16:creationId xmlns:a16="http://schemas.microsoft.com/office/drawing/2014/main" id="{D3EF2C06-06A7-41B8-BE0A-14273553C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" y="3627"/>
                <a:ext cx="1507" cy="7"/>
              </a:xfrm>
              <a:custGeom>
                <a:avLst/>
                <a:gdLst>
                  <a:gd name="T0" fmla="*/ 0 w 3015"/>
                  <a:gd name="T1" fmla="*/ 0 h 12"/>
                  <a:gd name="T2" fmla="*/ 188 w 3015"/>
                  <a:gd name="T3" fmla="*/ 0 h 12"/>
                  <a:gd name="T4" fmla="*/ 377 w 3015"/>
                  <a:gd name="T5" fmla="*/ 0 h 12"/>
                  <a:gd name="T6" fmla="*/ 565 w 3015"/>
                  <a:gd name="T7" fmla="*/ 0 h 12"/>
                  <a:gd name="T8" fmla="*/ 753 w 3015"/>
                  <a:gd name="T9" fmla="*/ 0 h 12"/>
                  <a:gd name="T10" fmla="*/ 942 w 3015"/>
                  <a:gd name="T11" fmla="*/ 0 h 12"/>
                  <a:gd name="T12" fmla="*/ 1130 w 3015"/>
                  <a:gd name="T13" fmla="*/ 0 h 12"/>
                  <a:gd name="T14" fmla="*/ 1318 w 3015"/>
                  <a:gd name="T15" fmla="*/ 0 h 12"/>
                  <a:gd name="T16" fmla="*/ 1507 w 3015"/>
                  <a:gd name="T17" fmla="*/ 0 h 12"/>
                  <a:gd name="T18" fmla="*/ 1507 w 3015"/>
                  <a:gd name="T19" fmla="*/ 3 h 12"/>
                  <a:gd name="T20" fmla="*/ 1507 w 3015"/>
                  <a:gd name="T21" fmla="*/ 6 h 12"/>
                  <a:gd name="T22" fmla="*/ 1507 w 3015"/>
                  <a:gd name="T23" fmla="*/ 7 h 12"/>
                  <a:gd name="T24" fmla="*/ 1318 w 3015"/>
                  <a:gd name="T25" fmla="*/ 7 h 12"/>
                  <a:gd name="T26" fmla="*/ 1130 w 3015"/>
                  <a:gd name="T27" fmla="*/ 7 h 12"/>
                  <a:gd name="T28" fmla="*/ 942 w 3015"/>
                  <a:gd name="T29" fmla="*/ 7 h 12"/>
                  <a:gd name="T30" fmla="*/ 753 w 3015"/>
                  <a:gd name="T31" fmla="*/ 7 h 12"/>
                  <a:gd name="T32" fmla="*/ 565 w 3015"/>
                  <a:gd name="T33" fmla="*/ 7 h 12"/>
                  <a:gd name="T34" fmla="*/ 376 w 3015"/>
                  <a:gd name="T35" fmla="*/ 7 h 12"/>
                  <a:gd name="T36" fmla="*/ 188 w 3015"/>
                  <a:gd name="T37" fmla="*/ 7 h 12"/>
                  <a:gd name="T38" fmla="*/ 0 w 3015"/>
                  <a:gd name="T39" fmla="*/ 7 h 12"/>
                  <a:gd name="T40" fmla="*/ 0 w 3015"/>
                  <a:gd name="T41" fmla="*/ 6 h 12"/>
                  <a:gd name="T42" fmla="*/ 0 w 3015"/>
                  <a:gd name="T43" fmla="*/ 3 h 12"/>
                  <a:gd name="T44" fmla="*/ 0 w 3015"/>
                  <a:gd name="T45" fmla="*/ 0 h 1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015" h="12">
                    <a:moveTo>
                      <a:pt x="0" y="0"/>
                    </a:moveTo>
                    <a:lnTo>
                      <a:pt x="376" y="0"/>
                    </a:lnTo>
                    <a:lnTo>
                      <a:pt x="754" y="0"/>
                    </a:lnTo>
                    <a:lnTo>
                      <a:pt x="1130" y="0"/>
                    </a:lnTo>
                    <a:lnTo>
                      <a:pt x="1507" y="0"/>
                    </a:lnTo>
                    <a:lnTo>
                      <a:pt x="1884" y="0"/>
                    </a:lnTo>
                    <a:lnTo>
                      <a:pt x="2261" y="0"/>
                    </a:lnTo>
                    <a:lnTo>
                      <a:pt x="2637" y="0"/>
                    </a:lnTo>
                    <a:lnTo>
                      <a:pt x="3015" y="0"/>
                    </a:lnTo>
                    <a:lnTo>
                      <a:pt x="3015" y="5"/>
                    </a:lnTo>
                    <a:lnTo>
                      <a:pt x="3015" y="11"/>
                    </a:lnTo>
                    <a:lnTo>
                      <a:pt x="3015" y="12"/>
                    </a:lnTo>
                    <a:lnTo>
                      <a:pt x="2637" y="12"/>
                    </a:lnTo>
                    <a:lnTo>
                      <a:pt x="2260" y="12"/>
                    </a:lnTo>
                    <a:lnTo>
                      <a:pt x="1884" y="12"/>
                    </a:lnTo>
                    <a:lnTo>
                      <a:pt x="1507" y="12"/>
                    </a:lnTo>
                    <a:lnTo>
                      <a:pt x="1130" y="12"/>
                    </a:lnTo>
                    <a:lnTo>
                      <a:pt x="752" y="12"/>
                    </a:lnTo>
                    <a:lnTo>
                      <a:pt x="376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8B3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4" name="Freeform 1103">
                <a:extLst>
                  <a:ext uri="{FF2B5EF4-FFF2-40B4-BE49-F238E27FC236}">
                    <a16:creationId xmlns:a16="http://schemas.microsoft.com/office/drawing/2014/main" id="{2CBDBF4A-59EF-4B01-93D8-A822B6668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" y="3631"/>
                <a:ext cx="1507" cy="6"/>
              </a:xfrm>
              <a:custGeom>
                <a:avLst/>
                <a:gdLst>
                  <a:gd name="T0" fmla="*/ 0 w 3015"/>
                  <a:gd name="T1" fmla="*/ 0 h 11"/>
                  <a:gd name="T2" fmla="*/ 188 w 3015"/>
                  <a:gd name="T3" fmla="*/ 0 h 11"/>
                  <a:gd name="T4" fmla="*/ 376 w 3015"/>
                  <a:gd name="T5" fmla="*/ 0 h 11"/>
                  <a:gd name="T6" fmla="*/ 565 w 3015"/>
                  <a:gd name="T7" fmla="*/ 0 h 11"/>
                  <a:gd name="T8" fmla="*/ 753 w 3015"/>
                  <a:gd name="T9" fmla="*/ 0 h 11"/>
                  <a:gd name="T10" fmla="*/ 942 w 3015"/>
                  <a:gd name="T11" fmla="*/ 0 h 11"/>
                  <a:gd name="T12" fmla="*/ 1130 w 3015"/>
                  <a:gd name="T13" fmla="*/ 0 h 11"/>
                  <a:gd name="T14" fmla="*/ 1318 w 3015"/>
                  <a:gd name="T15" fmla="*/ 0 h 11"/>
                  <a:gd name="T16" fmla="*/ 1507 w 3015"/>
                  <a:gd name="T17" fmla="*/ 0 h 11"/>
                  <a:gd name="T18" fmla="*/ 1507 w 3015"/>
                  <a:gd name="T19" fmla="*/ 1 h 11"/>
                  <a:gd name="T20" fmla="*/ 1507 w 3015"/>
                  <a:gd name="T21" fmla="*/ 2 h 11"/>
                  <a:gd name="T22" fmla="*/ 1507 w 3015"/>
                  <a:gd name="T23" fmla="*/ 4 h 11"/>
                  <a:gd name="T24" fmla="*/ 1506 w 3015"/>
                  <a:gd name="T25" fmla="*/ 6 h 11"/>
                  <a:gd name="T26" fmla="*/ 1317 w 3015"/>
                  <a:gd name="T27" fmla="*/ 6 h 11"/>
                  <a:gd name="T28" fmla="*/ 1129 w 3015"/>
                  <a:gd name="T29" fmla="*/ 6 h 11"/>
                  <a:gd name="T30" fmla="*/ 941 w 3015"/>
                  <a:gd name="T31" fmla="*/ 6 h 11"/>
                  <a:gd name="T32" fmla="*/ 753 w 3015"/>
                  <a:gd name="T33" fmla="*/ 6 h 11"/>
                  <a:gd name="T34" fmla="*/ 565 w 3015"/>
                  <a:gd name="T35" fmla="*/ 6 h 11"/>
                  <a:gd name="T36" fmla="*/ 377 w 3015"/>
                  <a:gd name="T37" fmla="*/ 6 h 11"/>
                  <a:gd name="T38" fmla="*/ 189 w 3015"/>
                  <a:gd name="T39" fmla="*/ 6 h 11"/>
                  <a:gd name="T40" fmla="*/ 2 w 3015"/>
                  <a:gd name="T41" fmla="*/ 6 h 11"/>
                  <a:gd name="T42" fmla="*/ 0 w 3015"/>
                  <a:gd name="T43" fmla="*/ 4 h 11"/>
                  <a:gd name="T44" fmla="*/ 0 w 3015"/>
                  <a:gd name="T45" fmla="*/ 2 h 11"/>
                  <a:gd name="T46" fmla="*/ 0 w 3015"/>
                  <a:gd name="T47" fmla="*/ 1 h 11"/>
                  <a:gd name="T48" fmla="*/ 0 w 3015"/>
                  <a:gd name="T49" fmla="*/ 0 h 1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015" h="11">
                    <a:moveTo>
                      <a:pt x="0" y="0"/>
                    </a:moveTo>
                    <a:lnTo>
                      <a:pt x="376" y="0"/>
                    </a:lnTo>
                    <a:lnTo>
                      <a:pt x="752" y="0"/>
                    </a:lnTo>
                    <a:lnTo>
                      <a:pt x="1130" y="0"/>
                    </a:lnTo>
                    <a:lnTo>
                      <a:pt x="1507" y="0"/>
                    </a:lnTo>
                    <a:lnTo>
                      <a:pt x="1884" y="0"/>
                    </a:lnTo>
                    <a:lnTo>
                      <a:pt x="2260" y="0"/>
                    </a:lnTo>
                    <a:lnTo>
                      <a:pt x="2637" y="0"/>
                    </a:lnTo>
                    <a:lnTo>
                      <a:pt x="3015" y="0"/>
                    </a:lnTo>
                    <a:lnTo>
                      <a:pt x="3015" y="1"/>
                    </a:lnTo>
                    <a:lnTo>
                      <a:pt x="3015" y="3"/>
                    </a:lnTo>
                    <a:lnTo>
                      <a:pt x="3014" y="7"/>
                    </a:lnTo>
                    <a:lnTo>
                      <a:pt x="3012" y="11"/>
                    </a:lnTo>
                    <a:lnTo>
                      <a:pt x="2635" y="11"/>
                    </a:lnTo>
                    <a:lnTo>
                      <a:pt x="2258" y="11"/>
                    </a:lnTo>
                    <a:lnTo>
                      <a:pt x="1882" y="11"/>
                    </a:lnTo>
                    <a:lnTo>
                      <a:pt x="1507" y="11"/>
                    </a:lnTo>
                    <a:lnTo>
                      <a:pt x="1130" y="11"/>
                    </a:lnTo>
                    <a:lnTo>
                      <a:pt x="755" y="11"/>
                    </a:lnTo>
                    <a:lnTo>
                      <a:pt x="379" y="11"/>
                    </a:lnTo>
                    <a:lnTo>
                      <a:pt x="4" y="11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5" name="Freeform 1104">
                <a:extLst>
                  <a:ext uri="{FF2B5EF4-FFF2-40B4-BE49-F238E27FC236}">
                    <a16:creationId xmlns:a16="http://schemas.microsoft.com/office/drawing/2014/main" id="{24453E3D-4523-4DB2-A1B6-D09C21E09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2" y="3635"/>
                <a:ext cx="1506" cy="5"/>
              </a:xfrm>
              <a:custGeom>
                <a:avLst/>
                <a:gdLst>
                  <a:gd name="T0" fmla="*/ 0 w 3013"/>
                  <a:gd name="T1" fmla="*/ 0 h 11"/>
                  <a:gd name="T2" fmla="*/ 1506 w 3013"/>
                  <a:gd name="T3" fmla="*/ 0 h 11"/>
                  <a:gd name="T4" fmla="*/ 1504 w 3013"/>
                  <a:gd name="T5" fmla="*/ 2 h 11"/>
                  <a:gd name="T6" fmla="*/ 1503 w 3013"/>
                  <a:gd name="T7" fmla="*/ 5 h 11"/>
                  <a:gd name="T8" fmla="*/ 3 w 3013"/>
                  <a:gd name="T9" fmla="*/ 5 h 11"/>
                  <a:gd name="T10" fmla="*/ 1 w 3013"/>
                  <a:gd name="T11" fmla="*/ 2 h 11"/>
                  <a:gd name="T12" fmla="*/ 0 w 3013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13" h="11">
                    <a:moveTo>
                      <a:pt x="0" y="0"/>
                    </a:moveTo>
                    <a:lnTo>
                      <a:pt x="3013" y="0"/>
                    </a:lnTo>
                    <a:lnTo>
                      <a:pt x="3008" y="5"/>
                    </a:lnTo>
                    <a:lnTo>
                      <a:pt x="3006" y="11"/>
                    </a:lnTo>
                    <a:lnTo>
                      <a:pt x="7" y="11"/>
                    </a:lnTo>
                    <a:lnTo>
                      <a:pt x="3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F8A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6" name="Freeform 1105">
                <a:extLst>
                  <a:ext uri="{FF2B5EF4-FFF2-40B4-BE49-F238E27FC236}">
                    <a16:creationId xmlns:a16="http://schemas.microsoft.com/office/drawing/2014/main" id="{33F10198-8918-481D-B15F-B25A0F0CD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" y="3598"/>
                <a:ext cx="1516" cy="5"/>
              </a:xfrm>
              <a:custGeom>
                <a:avLst/>
                <a:gdLst>
                  <a:gd name="T0" fmla="*/ 1 w 3031"/>
                  <a:gd name="T1" fmla="*/ 0 h 11"/>
                  <a:gd name="T2" fmla="*/ 190 w 3031"/>
                  <a:gd name="T3" fmla="*/ 0 h 11"/>
                  <a:gd name="T4" fmla="*/ 380 w 3031"/>
                  <a:gd name="T5" fmla="*/ 0 h 11"/>
                  <a:gd name="T6" fmla="*/ 568 w 3031"/>
                  <a:gd name="T7" fmla="*/ 0 h 11"/>
                  <a:gd name="T8" fmla="*/ 758 w 3031"/>
                  <a:gd name="T9" fmla="*/ 0 h 11"/>
                  <a:gd name="T10" fmla="*/ 947 w 3031"/>
                  <a:gd name="T11" fmla="*/ 0 h 11"/>
                  <a:gd name="T12" fmla="*/ 1135 w 3031"/>
                  <a:gd name="T13" fmla="*/ 0 h 11"/>
                  <a:gd name="T14" fmla="*/ 1325 w 3031"/>
                  <a:gd name="T15" fmla="*/ 0 h 11"/>
                  <a:gd name="T16" fmla="*/ 1515 w 3031"/>
                  <a:gd name="T17" fmla="*/ 0 h 11"/>
                  <a:gd name="T18" fmla="*/ 1515 w 3031"/>
                  <a:gd name="T19" fmla="*/ 2 h 11"/>
                  <a:gd name="T20" fmla="*/ 1516 w 3031"/>
                  <a:gd name="T21" fmla="*/ 5 h 11"/>
                  <a:gd name="T22" fmla="*/ 1326 w 3031"/>
                  <a:gd name="T23" fmla="*/ 5 h 11"/>
                  <a:gd name="T24" fmla="*/ 1137 w 3031"/>
                  <a:gd name="T25" fmla="*/ 5 h 11"/>
                  <a:gd name="T26" fmla="*/ 947 w 3031"/>
                  <a:gd name="T27" fmla="*/ 5 h 11"/>
                  <a:gd name="T28" fmla="*/ 758 w 3031"/>
                  <a:gd name="T29" fmla="*/ 5 h 11"/>
                  <a:gd name="T30" fmla="*/ 568 w 3031"/>
                  <a:gd name="T31" fmla="*/ 5 h 11"/>
                  <a:gd name="T32" fmla="*/ 379 w 3031"/>
                  <a:gd name="T33" fmla="*/ 5 h 11"/>
                  <a:gd name="T34" fmla="*/ 189 w 3031"/>
                  <a:gd name="T35" fmla="*/ 5 h 11"/>
                  <a:gd name="T36" fmla="*/ 0 w 3031"/>
                  <a:gd name="T37" fmla="*/ 5 h 11"/>
                  <a:gd name="T38" fmla="*/ 0 w 3031"/>
                  <a:gd name="T39" fmla="*/ 2 h 11"/>
                  <a:gd name="T40" fmla="*/ 1 w 3031"/>
                  <a:gd name="T41" fmla="*/ 0 h 1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031" h="11">
                    <a:moveTo>
                      <a:pt x="2" y="0"/>
                    </a:moveTo>
                    <a:lnTo>
                      <a:pt x="380" y="0"/>
                    </a:lnTo>
                    <a:lnTo>
                      <a:pt x="759" y="0"/>
                    </a:lnTo>
                    <a:lnTo>
                      <a:pt x="1136" y="0"/>
                    </a:lnTo>
                    <a:lnTo>
                      <a:pt x="1515" y="0"/>
                    </a:lnTo>
                    <a:lnTo>
                      <a:pt x="1893" y="0"/>
                    </a:lnTo>
                    <a:lnTo>
                      <a:pt x="2270" y="0"/>
                    </a:lnTo>
                    <a:lnTo>
                      <a:pt x="2649" y="0"/>
                    </a:lnTo>
                    <a:lnTo>
                      <a:pt x="3030" y="0"/>
                    </a:lnTo>
                    <a:lnTo>
                      <a:pt x="3030" y="4"/>
                    </a:lnTo>
                    <a:lnTo>
                      <a:pt x="3031" y="11"/>
                    </a:lnTo>
                    <a:lnTo>
                      <a:pt x="2651" y="11"/>
                    </a:lnTo>
                    <a:lnTo>
                      <a:pt x="2273" y="11"/>
                    </a:lnTo>
                    <a:lnTo>
                      <a:pt x="1893" y="11"/>
                    </a:lnTo>
                    <a:lnTo>
                      <a:pt x="1515" y="11"/>
                    </a:lnTo>
                    <a:lnTo>
                      <a:pt x="1135" y="11"/>
                    </a:lnTo>
                    <a:lnTo>
                      <a:pt x="757" y="11"/>
                    </a:lnTo>
                    <a:lnTo>
                      <a:pt x="377" y="11"/>
                    </a:lnTo>
                    <a:lnTo>
                      <a:pt x="0" y="11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0EB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7" name="Freeform 1106">
                <a:extLst>
                  <a:ext uri="{FF2B5EF4-FFF2-40B4-BE49-F238E27FC236}">
                    <a16:creationId xmlns:a16="http://schemas.microsoft.com/office/drawing/2014/main" id="{372A60F5-026F-4C42-909A-523AB21064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" y="3601"/>
                <a:ext cx="1516" cy="6"/>
              </a:xfrm>
              <a:custGeom>
                <a:avLst/>
                <a:gdLst>
                  <a:gd name="T0" fmla="*/ 0 w 3031"/>
                  <a:gd name="T1" fmla="*/ 0 h 13"/>
                  <a:gd name="T2" fmla="*/ 189 w 3031"/>
                  <a:gd name="T3" fmla="*/ 0 h 13"/>
                  <a:gd name="T4" fmla="*/ 378 w 3031"/>
                  <a:gd name="T5" fmla="*/ 0 h 13"/>
                  <a:gd name="T6" fmla="*/ 568 w 3031"/>
                  <a:gd name="T7" fmla="*/ 0 h 13"/>
                  <a:gd name="T8" fmla="*/ 758 w 3031"/>
                  <a:gd name="T9" fmla="*/ 0 h 13"/>
                  <a:gd name="T10" fmla="*/ 947 w 3031"/>
                  <a:gd name="T11" fmla="*/ 0 h 13"/>
                  <a:gd name="T12" fmla="*/ 1136 w 3031"/>
                  <a:gd name="T13" fmla="*/ 0 h 13"/>
                  <a:gd name="T14" fmla="*/ 1326 w 3031"/>
                  <a:gd name="T15" fmla="*/ 0 h 13"/>
                  <a:gd name="T16" fmla="*/ 1516 w 3031"/>
                  <a:gd name="T17" fmla="*/ 0 h 13"/>
                  <a:gd name="T18" fmla="*/ 1516 w 3031"/>
                  <a:gd name="T19" fmla="*/ 3 h 13"/>
                  <a:gd name="T20" fmla="*/ 1516 w 3031"/>
                  <a:gd name="T21" fmla="*/ 6 h 13"/>
                  <a:gd name="T22" fmla="*/ 1326 w 3031"/>
                  <a:gd name="T23" fmla="*/ 6 h 13"/>
                  <a:gd name="T24" fmla="*/ 1136 w 3031"/>
                  <a:gd name="T25" fmla="*/ 6 h 13"/>
                  <a:gd name="T26" fmla="*/ 947 w 3031"/>
                  <a:gd name="T27" fmla="*/ 6 h 13"/>
                  <a:gd name="T28" fmla="*/ 758 w 3031"/>
                  <a:gd name="T29" fmla="*/ 6 h 13"/>
                  <a:gd name="T30" fmla="*/ 568 w 3031"/>
                  <a:gd name="T31" fmla="*/ 6 h 13"/>
                  <a:gd name="T32" fmla="*/ 378 w 3031"/>
                  <a:gd name="T33" fmla="*/ 6 h 13"/>
                  <a:gd name="T34" fmla="*/ 189 w 3031"/>
                  <a:gd name="T35" fmla="*/ 6 h 13"/>
                  <a:gd name="T36" fmla="*/ 0 w 3031"/>
                  <a:gd name="T37" fmla="*/ 6 h 13"/>
                  <a:gd name="T38" fmla="*/ 0 w 3031"/>
                  <a:gd name="T39" fmla="*/ 3 h 13"/>
                  <a:gd name="T40" fmla="*/ 0 w 3031"/>
                  <a:gd name="T41" fmla="*/ 0 h 1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031" h="13">
                    <a:moveTo>
                      <a:pt x="0" y="0"/>
                    </a:moveTo>
                    <a:lnTo>
                      <a:pt x="377" y="0"/>
                    </a:lnTo>
                    <a:lnTo>
                      <a:pt x="756" y="0"/>
                    </a:lnTo>
                    <a:lnTo>
                      <a:pt x="1135" y="0"/>
                    </a:lnTo>
                    <a:lnTo>
                      <a:pt x="1515" y="0"/>
                    </a:lnTo>
                    <a:lnTo>
                      <a:pt x="1893" y="0"/>
                    </a:lnTo>
                    <a:lnTo>
                      <a:pt x="2272" y="0"/>
                    </a:lnTo>
                    <a:lnTo>
                      <a:pt x="2651" y="0"/>
                    </a:lnTo>
                    <a:lnTo>
                      <a:pt x="3031" y="0"/>
                    </a:lnTo>
                    <a:lnTo>
                      <a:pt x="3031" y="6"/>
                    </a:lnTo>
                    <a:lnTo>
                      <a:pt x="3031" y="13"/>
                    </a:lnTo>
                    <a:lnTo>
                      <a:pt x="2651" y="13"/>
                    </a:lnTo>
                    <a:lnTo>
                      <a:pt x="2272" y="13"/>
                    </a:lnTo>
                    <a:lnTo>
                      <a:pt x="1893" y="13"/>
                    </a:lnTo>
                    <a:lnTo>
                      <a:pt x="1515" y="13"/>
                    </a:lnTo>
                    <a:lnTo>
                      <a:pt x="1135" y="13"/>
                    </a:lnTo>
                    <a:lnTo>
                      <a:pt x="756" y="13"/>
                    </a:lnTo>
                    <a:lnTo>
                      <a:pt x="377" y="13"/>
                    </a:lnTo>
                    <a:lnTo>
                      <a:pt x="0" y="13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D9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8" name="Freeform 1107">
                <a:extLst>
                  <a:ext uri="{FF2B5EF4-FFF2-40B4-BE49-F238E27FC236}">
                    <a16:creationId xmlns:a16="http://schemas.microsoft.com/office/drawing/2014/main" id="{FCD1BF3A-278E-40DF-BEB2-010B1A906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" y="3604"/>
                <a:ext cx="1516" cy="6"/>
              </a:xfrm>
              <a:custGeom>
                <a:avLst/>
                <a:gdLst>
                  <a:gd name="T0" fmla="*/ 0 w 3031"/>
                  <a:gd name="T1" fmla="*/ 0 h 13"/>
                  <a:gd name="T2" fmla="*/ 189 w 3031"/>
                  <a:gd name="T3" fmla="*/ 0 h 13"/>
                  <a:gd name="T4" fmla="*/ 379 w 3031"/>
                  <a:gd name="T5" fmla="*/ 0 h 13"/>
                  <a:gd name="T6" fmla="*/ 568 w 3031"/>
                  <a:gd name="T7" fmla="*/ 0 h 13"/>
                  <a:gd name="T8" fmla="*/ 758 w 3031"/>
                  <a:gd name="T9" fmla="*/ 0 h 13"/>
                  <a:gd name="T10" fmla="*/ 947 w 3031"/>
                  <a:gd name="T11" fmla="*/ 0 h 13"/>
                  <a:gd name="T12" fmla="*/ 1137 w 3031"/>
                  <a:gd name="T13" fmla="*/ 0 h 13"/>
                  <a:gd name="T14" fmla="*/ 1326 w 3031"/>
                  <a:gd name="T15" fmla="*/ 0 h 13"/>
                  <a:gd name="T16" fmla="*/ 1516 w 3031"/>
                  <a:gd name="T17" fmla="*/ 0 h 13"/>
                  <a:gd name="T18" fmla="*/ 1515 w 3031"/>
                  <a:gd name="T19" fmla="*/ 3 h 13"/>
                  <a:gd name="T20" fmla="*/ 1515 w 3031"/>
                  <a:gd name="T21" fmla="*/ 6 h 13"/>
                  <a:gd name="T22" fmla="*/ 1326 w 3031"/>
                  <a:gd name="T23" fmla="*/ 6 h 13"/>
                  <a:gd name="T24" fmla="*/ 1136 w 3031"/>
                  <a:gd name="T25" fmla="*/ 6 h 13"/>
                  <a:gd name="T26" fmla="*/ 947 w 3031"/>
                  <a:gd name="T27" fmla="*/ 6 h 13"/>
                  <a:gd name="T28" fmla="*/ 758 w 3031"/>
                  <a:gd name="T29" fmla="*/ 6 h 13"/>
                  <a:gd name="T30" fmla="*/ 568 w 3031"/>
                  <a:gd name="T31" fmla="*/ 6 h 13"/>
                  <a:gd name="T32" fmla="*/ 379 w 3031"/>
                  <a:gd name="T33" fmla="*/ 6 h 13"/>
                  <a:gd name="T34" fmla="*/ 189 w 3031"/>
                  <a:gd name="T35" fmla="*/ 6 h 13"/>
                  <a:gd name="T36" fmla="*/ 1 w 3031"/>
                  <a:gd name="T37" fmla="*/ 6 h 13"/>
                  <a:gd name="T38" fmla="*/ 0 w 3031"/>
                  <a:gd name="T39" fmla="*/ 3 h 13"/>
                  <a:gd name="T40" fmla="*/ 0 w 3031"/>
                  <a:gd name="T41" fmla="*/ 0 h 1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031" h="13">
                    <a:moveTo>
                      <a:pt x="0" y="0"/>
                    </a:moveTo>
                    <a:lnTo>
                      <a:pt x="377" y="0"/>
                    </a:lnTo>
                    <a:lnTo>
                      <a:pt x="757" y="0"/>
                    </a:lnTo>
                    <a:lnTo>
                      <a:pt x="1135" y="0"/>
                    </a:lnTo>
                    <a:lnTo>
                      <a:pt x="1515" y="0"/>
                    </a:lnTo>
                    <a:lnTo>
                      <a:pt x="1893" y="0"/>
                    </a:lnTo>
                    <a:lnTo>
                      <a:pt x="2273" y="0"/>
                    </a:lnTo>
                    <a:lnTo>
                      <a:pt x="2651" y="0"/>
                    </a:lnTo>
                    <a:lnTo>
                      <a:pt x="3031" y="0"/>
                    </a:lnTo>
                    <a:lnTo>
                      <a:pt x="3030" y="6"/>
                    </a:lnTo>
                    <a:lnTo>
                      <a:pt x="3030" y="13"/>
                    </a:lnTo>
                    <a:lnTo>
                      <a:pt x="2651" y="13"/>
                    </a:lnTo>
                    <a:lnTo>
                      <a:pt x="2272" y="13"/>
                    </a:lnTo>
                    <a:lnTo>
                      <a:pt x="1893" y="13"/>
                    </a:lnTo>
                    <a:lnTo>
                      <a:pt x="1515" y="13"/>
                    </a:lnTo>
                    <a:lnTo>
                      <a:pt x="1136" y="13"/>
                    </a:lnTo>
                    <a:lnTo>
                      <a:pt x="757" y="13"/>
                    </a:lnTo>
                    <a:lnTo>
                      <a:pt x="378" y="13"/>
                    </a:lnTo>
                    <a:lnTo>
                      <a:pt x="1" y="13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7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89" name="Freeform 1108">
                <a:extLst>
                  <a:ext uri="{FF2B5EF4-FFF2-40B4-BE49-F238E27FC236}">
                    <a16:creationId xmlns:a16="http://schemas.microsoft.com/office/drawing/2014/main" id="{6AD74ADA-E84C-4437-B0C9-C1AD6D7F8C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" y="3608"/>
                <a:ext cx="1516" cy="5"/>
              </a:xfrm>
              <a:custGeom>
                <a:avLst/>
                <a:gdLst>
                  <a:gd name="T0" fmla="*/ 0 w 3031"/>
                  <a:gd name="T1" fmla="*/ 0 h 11"/>
                  <a:gd name="T2" fmla="*/ 189 w 3031"/>
                  <a:gd name="T3" fmla="*/ 0 h 11"/>
                  <a:gd name="T4" fmla="*/ 378 w 3031"/>
                  <a:gd name="T5" fmla="*/ 0 h 11"/>
                  <a:gd name="T6" fmla="*/ 568 w 3031"/>
                  <a:gd name="T7" fmla="*/ 0 h 11"/>
                  <a:gd name="T8" fmla="*/ 758 w 3031"/>
                  <a:gd name="T9" fmla="*/ 0 h 11"/>
                  <a:gd name="T10" fmla="*/ 947 w 3031"/>
                  <a:gd name="T11" fmla="*/ 0 h 11"/>
                  <a:gd name="T12" fmla="*/ 1136 w 3031"/>
                  <a:gd name="T13" fmla="*/ 0 h 11"/>
                  <a:gd name="T14" fmla="*/ 1326 w 3031"/>
                  <a:gd name="T15" fmla="*/ 0 h 11"/>
                  <a:gd name="T16" fmla="*/ 1516 w 3031"/>
                  <a:gd name="T17" fmla="*/ 0 h 11"/>
                  <a:gd name="T18" fmla="*/ 1515 w 3031"/>
                  <a:gd name="T19" fmla="*/ 3 h 11"/>
                  <a:gd name="T20" fmla="*/ 1514 w 3031"/>
                  <a:gd name="T21" fmla="*/ 4 h 11"/>
                  <a:gd name="T22" fmla="*/ 1514 w 3031"/>
                  <a:gd name="T23" fmla="*/ 5 h 11"/>
                  <a:gd name="T24" fmla="*/ 1514 w 3031"/>
                  <a:gd name="T25" fmla="*/ 5 h 11"/>
                  <a:gd name="T26" fmla="*/ 1324 w 3031"/>
                  <a:gd name="T27" fmla="*/ 5 h 11"/>
                  <a:gd name="T28" fmla="*/ 1135 w 3031"/>
                  <a:gd name="T29" fmla="*/ 5 h 11"/>
                  <a:gd name="T30" fmla="*/ 947 w 3031"/>
                  <a:gd name="T31" fmla="*/ 5 h 11"/>
                  <a:gd name="T32" fmla="*/ 758 w 3031"/>
                  <a:gd name="T33" fmla="*/ 5 h 11"/>
                  <a:gd name="T34" fmla="*/ 568 w 3031"/>
                  <a:gd name="T35" fmla="*/ 5 h 11"/>
                  <a:gd name="T36" fmla="*/ 380 w 3031"/>
                  <a:gd name="T37" fmla="*/ 5 h 11"/>
                  <a:gd name="T38" fmla="*/ 191 w 3031"/>
                  <a:gd name="T39" fmla="*/ 5 h 11"/>
                  <a:gd name="T40" fmla="*/ 2 w 3031"/>
                  <a:gd name="T41" fmla="*/ 5 h 11"/>
                  <a:gd name="T42" fmla="*/ 2 w 3031"/>
                  <a:gd name="T43" fmla="*/ 5 h 11"/>
                  <a:gd name="T44" fmla="*/ 2 w 3031"/>
                  <a:gd name="T45" fmla="*/ 4 h 11"/>
                  <a:gd name="T46" fmla="*/ 1 w 3031"/>
                  <a:gd name="T47" fmla="*/ 3 h 11"/>
                  <a:gd name="T48" fmla="*/ 0 w 3031"/>
                  <a:gd name="T49" fmla="*/ 0 h 1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031" h="11">
                    <a:moveTo>
                      <a:pt x="0" y="0"/>
                    </a:moveTo>
                    <a:lnTo>
                      <a:pt x="377" y="0"/>
                    </a:lnTo>
                    <a:lnTo>
                      <a:pt x="756" y="0"/>
                    </a:lnTo>
                    <a:lnTo>
                      <a:pt x="1135" y="0"/>
                    </a:lnTo>
                    <a:lnTo>
                      <a:pt x="1515" y="0"/>
                    </a:lnTo>
                    <a:lnTo>
                      <a:pt x="1893" y="0"/>
                    </a:lnTo>
                    <a:lnTo>
                      <a:pt x="2272" y="0"/>
                    </a:lnTo>
                    <a:lnTo>
                      <a:pt x="2651" y="0"/>
                    </a:lnTo>
                    <a:lnTo>
                      <a:pt x="3031" y="0"/>
                    </a:lnTo>
                    <a:lnTo>
                      <a:pt x="3030" y="6"/>
                    </a:lnTo>
                    <a:lnTo>
                      <a:pt x="3028" y="8"/>
                    </a:lnTo>
                    <a:lnTo>
                      <a:pt x="3027" y="10"/>
                    </a:lnTo>
                    <a:lnTo>
                      <a:pt x="3027" y="11"/>
                    </a:lnTo>
                    <a:lnTo>
                      <a:pt x="2648" y="11"/>
                    </a:lnTo>
                    <a:lnTo>
                      <a:pt x="2270" y="11"/>
                    </a:lnTo>
                    <a:lnTo>
                      <a:pt x="1893" y="11"/>
                    </a:lnTo>
                    <a:lnTo>
                      <a:pt x="1515" y="11"/>
                    </a:lnTo>
                    <a:lnTo>
                      <a:pt x="1136" y="11"/>
                    </a:lnTo>
                    <a:lnTo>
                      <a:pt x="759" y="11"/>
                    </a:lnTo>
                    <a:lnTo>
                      <a:pt x="381" y="11"/>
                    </a:lnTo>
                    <a:lnTo>
                      <a:pt x="4" y="11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1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B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90" name="Freeform 1109">
                <a:extLst>
                  <a:ext uri="{FF2B5EF4-FFF2-40B4-BE49-F238E27FC236}">
                    <a16:creationId xmlns:a16="http://schemas.microsoft.com/office/drawing/2014/main" id="{5B1DC8FD-9837-4B91-974D-F4B317104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3620"/>
                <a:ext cx="1509" cy="5"/>
              </a:xfrm>
              <a:custGeom>
                <a:avLst/>
                <a:gdLst>
                  <a:gd name="T0" fmla="*/ 1 w 3018"/>
                  <a:gd name="T1" fmla="*/ 0 h 11"/>
                  <a:gd name="T2" fmla="*/ 189 w 3018"/>
                  <a:gd name="T3" fmla="*/ 0 h 11"/>
                  <a:gd name="T4" fmla="*/ 377 w 3018"/>
                  <a:gd name="T5" fmla="*/ 0 h 11"/>
                  <a:gd name="T6" fmla="*/ 566 w 3018"/>
                  <a:gd name="T7" fmla="*/ 0 h 11"/>
                  <a:gd name="T8" fmla="*/ 755 w 3018"/>
                  <a:gd name="T9" fmla="*/ 0 h 11"/>
                  <a:gd name="T10" fmla="*/ 943 w 3018"/>
                  <a:gd name="T11" fmla="*/ 0 h 11"/>
                  <a:gd name="T12" fmla="*/ 1131 w 3018"/>
                  <a:gd name="T13" fmla="*/ 0 h 11"/>
                  <a:gd name="T14" fmla="*/ 1320 w 3018"/>
                  <a:gd name="T15" fmla="*/ 0 h 11"/>
                  <a:gd name="T16" fmla="*/ 1509 w 3018"/>
                  <a:gd name="T17" fmla="*/ 0 h 11"/>
                  <a:gd name="T18" fmla="*/ 1509 w 3018"/>
                  <a:gd name="T19" fmla="*/ 0 h 11"/>
                  <a:gd name="T20" fmla="*/ 1509 w 3018"/>
                  <a:gd name="T21" fmla="*/ 2 h 11"/>
                  <a:gd name="T22" fmla="*/ 1509 w 3018"/>
                  <a:gd name="T23" fmla="*/ 5 h 11"/>
                  <a:gd name="T24" fmla="*/ 1321 w 3018"/>
                  <a:gd name="T25" fmla="*/ 5 h 11"/>
                  <a:gd name="T26" fmla="*/ 1132 w 3018"/>
                  <a:gd name="T27" fmla="*/ 5 h 11"/>
                  <a:gd name="T28" fmla="*/ 943 w 3018"/>
                  <a:gd name="T29" fmla="*/ 5 h 11"/>
                  <a:gd name="T30" fmla="*/ 755 w 3018"/>
                  <a:gd name="T31" fmla="*/ 5 h 11"/>
                  <a:gd name="T32" fmla="*/ 566 w 3018"/>
                  <a:gd name="T33" fmla="*/ 5 h 11"/>
                  <a:gd name="T34" fmla="*/ 377 w 3018"/>
                  <a:gd name="T35" fmla="*/ 5 h 11"/>
                  <a:gd name="T36" fmla="*/ 189 w 3018"/>
                  <a:gd name="T37" fmla="*/ 5 h 11"/>
                  <a:gd name="T38" fmla="*/ 0 w 3018"/>
                  <a:gd name="T39" fmla="*/ 5 h 11"/>
                  <a:gd name="T40" fmla="*/ 0 w 3018"/>
                  <a:gd name="T41" fmla="*/ 2 h 11"/>
                  <a:gd name="T42" fmla="*/ 0 w 3018"/>
                  <a:gd name="T43" fmla="*/ 0 h 11"/>
                  <a:gd name="T44" fmla="*/ 1 w 3018"/>
                  <a:gd name="T45" fmla="*/ 0 h 1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018" h="11">
                    <a:moveTo>
                      <a:pt x="2" y="0"/>
                    </a:moveTo>
                    <a:lnTo>
                      <a:pt x="378" y="0"/>
                    </a:lnTo>
                    <a:lnTo>
                      <a:pt x="754" y="0"/>
                    </a:lnTo>
                    <a:lnTo>
                      <a:pt x="1132" y="0"/>
                    </a:lnTo>
                    <a:lnTo>
                      <a:pt x="1509" y="0"/>
                    </a:lnTo>
                    <a:lnTo>
                      <a:pt x="1886" y="0"/>
                    </a:lnTo>
                    <a:lnTo>
                      <a:pt x="2262" y="0"/>
                    </a:lnTo>
                    <a:lnTo>
                      <a:pt x="2639" y="0"/>
                    </a:lnTo>
                    <a:lnTo>
                      <a:pt x="3017" y="0"/>
                    </a:lnTo>
                    <a:lnTo>
                      <a:pt x="3018" y="0"/>
                    </a:lnTo>
                    <a:lnTo>
                      <a:pt x="3018" y="5"/>
                    </a:lnTo>
                    <a:lnTo>
                      <a:pt x="3018" y="11"/>
                    </a:lnTo>
                    <a:lnTo>
                      <a:pt x="2641" y="11"/>
                    </a:lnTo>
                    <a:lnTo>
                      <a:pt x="2263" y="11"/>
                    </a:lnTo>
                    <a:lnTo>
                      <a:pt x="1886" y="11"/>
                    </a:lnTo>
                    <a:lnTo>
                      <a:pt x="1509" y="11"/>
                    </a:lnTo>
                    <a:lnTo>
                      <a:pt x="1132" y="11"/>
                    </a:lnTo>
                    <a:lnTo>
                      <a:pt x="754" y="11"/>
                    </a:lnTo>
                    <a:lnTo>
                      <a:pt x="377" y="11"/>
                    </a:lnTo>
                    <a:lnTo>
                      <a:pt x="0" y="11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BFB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91" name="Freeform 1110">
                <a:extLst>
                  <a:ext uri="{FF2B5EF4-FFF2-40B4-BE49-F238E27FC236}">
                    <a16:creationId xmlns:a16="http://schemas.microsoft.com/office/drawing/2014/main" id="{A5A4AD3E-B7D3-4A00-BC24-ADC941561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" y="3615"/>
                <a:ext cx="1509" cy="6"/>
              </a:xfrm>
              <a:custGeom>
                <a:avLst/>
                <a:gdLst>
                  <a:gd name="T0" fmla="*/ 0 w 3018"/>
                  <a:gd name="T1" fmla="*/ 0 h 12"/>
                  <a:gd name="T2" fmla="*/ 189 w 3018"/>
                  <a:gd name="T3" fmla="*/ 0 h 12"/>
                  <a:gd name="T4" fmla="*/ 377 w 3018"/>
                  <a:gd name="T5" fmla="*/ 0 h 12"/>
                  <a:gd name="T6" fmla="*/ 566 w 3018"/>
                  <a:gd name="T7" fmla="*/ 0 h 12"/>
                  <a:gd name="T8" fmla="*/ 755 w 3018"/>
                  <a:gd name="T9" fmla="*/ 0 h 12"/>
                  <a:gd name="T10" fmla="*/ 943 w 3018"/>
                  <a:gd name="T11" fmla="*/ 0 h 12"/>
                  <a:gd name="T12" fmla="*/ 1132 w 3018"/>
                  <a:gd name="T13" fmla="*/ 0 h 12"/>
                  <a:gd name="T14" fmla="*/ 1321 w 3018"/>
                  <a:gd name="T15" fmla="*/ 0 h 12"/>
                  <a:gd name="T16" fmla="*/ 1509 w 3018"/>
                  <a:gd name="T17" fmla="*/ 0 h 12"/>
                  <a:gd name="T18" fmla="*/ 1509 w 3018"/>
                  <a:gd name="T19" fmla="*/ 2 h 12"/>
                  <a:gd name="T20" fmla="*/ 1509 w 3018"/>
                  <a:gd name="T21" fmla="*/ 5 h 12"/>
                  <a:gd name="T22" fmla="*/ 1509 w 3018"/>
                  <a:gd name="T23" fmla="*/ 6 h 12"/>
                  <a:gd name="T24" fmla="*/ 1509 w 3018"/>
                  <a:gd name="T25" fmla="*/ 6 h 12"/>
                  <a:gd name="T26" fmla="*/ 1321 w 3018"/>
                  <a:gd name="T27" fmla="*/ 6 h 12"/>
                  <a:gd name="T28" fmla="*/ 1132 w 3018"/>
                  <a:gd name="T29" fmla="*/ 6 h 12"/>
                  <a:gd name="T30" fmla="*/ 943 w 3018"/>
                  <a:gd name="T31" fmla="*/ 6 h 12"/>
                  <a:gd name="T32" fmla="*/ 755 w 3018"/>
                  <a:gd name="T33" fmla="*/ 6 h 12"/>
                  <a:gd name="T34" fmla="*/ 566 w 3018"/>
                  <a:gd name="T35" fmla="*/ 6 h 12"/>
                  <a:gd name="T36" fmla="*/ 377 w 3018"/>
                  <a:gd name="T37" fmla="*/ 6 h 12"/>
                  <a:gd name="T38" fmla="*/ 189 w 3018"/>
                  <a:gd name="T39" fmla="*/ 6 h 12"/>
                  <a:gd name="T40" fmla="*/ 0 w 3018"/>
                  <a:gd name="T41" fmla="*/ 6 h 12"/>
                  <a:gd name="T42" fmla="*/ 0 w 3018"/>
                  <a:gd name="T43" fmla="*/ 6 h 12"/>
                  <a:gd name="T44" fmla="*/ 0 w 3018"/>
                  <a:gd name="T45" fmla="*/ 5 h 12"/>
                  <a:gd name="T46" fmla="*/ 0 w 3018"/>
                  <a:gd name="T47" fmla="*/ 2 h 12"/>
                  <a:gd name="T48" fmla="*/ 0 w 3018"/>
                  <a:gd name="T49" fmla="*/ 0 h 1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018" h="12">
                    <a:moveTo>
                      <a:pt x="0" y="0"/>
                    </a:moveTo>
                    <a:lnTo>
                      <a:pt x="377" y="0"/>
                    </a:lnTo>
                    <a:lnTo>
                      <a:pt x="754" y="0"/>
                    </a:lnTo>
                    <a:lnTo>
                      <a:pt x="1132" y="0"/>
                    </a:lnTo>
                    <a:lnTo>
                      <a:pt x="1509" y="0"/>
                    </a:lnTo>
                    <a:lnTo>
                      <a:pt x="1886" y="0"/>
                    </a:lnTo>
                    <a:lnTo>
                      <a:pt x="2263" y="0"/>
                    </a:lnTo>
                    <a:lnTo>
                      <a:pt x="2641" y="0"/>
                    </a:lnTo>
                    <a:lnTo>
                      <a:pt x="3018" y="0"/>
                    </a:lnTo>
                    <a:lnTo>
                      <a:pt x="3017" y="3"/>
                    </a:lnTo>
                    <a:lnTo>
                      <a:pt x="3018" y="10"/>
                    </a:lnTo>
                    <a:lnTo>
                      <a:pt x="3018" y="11"/>
                    </a:lnTo>
                    <a:lnTo>
                      <a:pt x="3018" y="12"/>
                    </a:lnTo>
                    <a:lnTo>
                      <a:pt x="2641" y="12"/>
                    </a:lnTo>
                    <a:lnTo>
                      <a:pt x="2263" y="12"/>
                    </a:lnTo>
                    <a:lnTo>
                      <a:pt x="1886" y="12"/>
                    </a:lnTo>
                    <a:lnTo>
                      <a:pt x="1509" y="12"/>
                    </a:lnTo>
                    <a:lnTo>
                      <a:pt x="1132" y="12"/>
                    </a:lnTo>
                    <a:lnTo>
                      <a:pt x="754" y="12"/>
                    </a:lnTo>
                    <a:lnTo>
                      <a:pt x="377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5B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92" name="Freeform 1111">
                <a:extLst>
                  <a:ext uri="{FF2B5EF4-FFF2-40B4-BE49-F238E27FC236}">
                    <a16:creationId xmlns:a16="http://schemas.microsoft.com/office/drawing/2014/main" id="{82837CE1-92A4-47E2-AF00-EF0C58E3DF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8" y="3610"/>
                <a:ext cx="1514" cy="6"/>
              </a:xfrm>
              <a:custGeom>
                <a:avLst/>
                <a:gdLst>
                  <a:gd name="T0" fmla="*/ 0 w 3028"/>
                  <a:gd name="T1" fmla="*/ 0 h 12"/>
                  <a:gd name="T2" fmla="*/ 1514 w 3028"/>
                  <a:gd name="T3" fmla="*/ 0 h 12"/>
                  <a:gd name="T4" fmla="*/ 1513 w 3028"/>
                  <a:gd name="T5" fmla="*/ 1 h 12"/>
                  <a:gd name="T6" fmla="*/ 1513 w 3028"/>
                  <a:gd name="T7" fmla="*/ 1 h 12"/>
                  <a:gd name="T8" fmla="*/ 1512 w 3028"/>
                  <a:gd name="T9" fmla="*/ 3 h 12"/>
                  <a:gd name="T10" fmla="*/ 1511 w 3028"/>
                  <a:gd name="T11" fmla="*/ 6 h 12"/>
                  <a:gd name="T12" fmla="*/ 2 w 3028"/>
                  <a:gd name="T13" fmla="*/ 6 h 12"/>
                  <a:gd name="T14" fmla="*/ 2 w 3028"/>
                  <a:gd name="T15" fmla="*/ 3 h 12"/>
                  <a:gd name="T16" fmla="*/ 1 w 3028"/>
                  <a:gd name="T17" fmla="*/ 1 h 12"/>
                  <a:gd name="T18" fmla="*/ 0 w 3028"/>
                  <a:gd name="T19" fmla="*/ 1 h 12"/>
                  <a:gd name="T20" fmla="*/ 0 w 3028"/>
                  <a:gd name="T21" fmla="*/ 0 h 1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028" h="12">
                    <a:moveTo>
                      <a:pt x="0" y="0"/>
                    </a:moveTo>
                    <a:lnTo>
                      <a:pt x="3028" y="0"/>
                    </a:lnTo>
                    <a:lnTo>
                      <a:pt x="3026" y="1"/>
                    </a:lnTo>
                    <a:lnTo>
                      <a:pt x="3026" y="2"/>
                    </a:lnTo>
                    <a:lnTo>
                      <a:pt x="3024" y="6"/>
                    </a:lnTo>
                    <a:lnTo>
                      <a:pt x="3022" y="12"/>
                    </a:lnTo>
                    <a:lnTo>
                      <a:pt x="4" y="12"/>
                    </a:lnTo>
                    <a:lnTo>
                      <a:pt x="3" y="6"/>
                    </a:lnTo>
                    <a:lnTo>
                      <a:pt x="2" y="2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A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93" name="Rectangle 1112">
                <a:extLst>
                  <a:ext uri="{FF2B5EF4-FFF2-40B4-BE49-F238E27FC236}">
                    <a16:creationId xmlns:a16="http://schemas.microsoft.com/office/drawing/2014/main" id="{1EEF8C4F-1C00-4E41-9AE4-BA9C2D8FC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813"/>
                <a:ext cx="1893" cy="216"/>
              </a:xfrm>
              <a:prstGeom prst="rect">
                <a:avLst/>
              </a:prstGeom>
              <a:solidFill>
                <a:srgbClr val="A3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94" name="Rectangle 1113">
                <a:extLst>
                  <a:ext uri="{FF2B5EF4-FFF2-40B4-BE49-F238E27FC236}">
                    <a16:creationId xmlns:a16="http://schemas.microsoft.com/office/drawing/2014/main" id="{FD26F9D9-7244-49E2-81C0-62027CC52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1" y="3854"/>
                <a:ext cx="1848" cy="169"/>
              </a:xfrm>
              <a:prstGeom prst="rect">
                <a:avLst/>
              </a:prstGeom>
              <a:solidFill>
                <a:srgbClr val="C4BF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95" name="Freeform 1114">
                <a:extLst>
                  <a:ext uri="{FF2B5EF4-FFF2-40B4-BE49-F238E27FC236}">
                    <a16:creationId xmlns:a16="http://schemas.microsoft.com/office/drawing/2014/main" id="{0463F566-05B5-4839-8CF5-A839F553E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3725"/>
                <a:ext cx="96" cy="57"/>
              </a:xfrm>
              <a:custGeom>
                <a:avLst/>
                <a:gdLst>
                  <a:gd name="T0" fmla="*/ 96 w 193"/>
                  <a:gd name="T1" fmla="*/ 0 h 114"/>
                  <a:gd name="T2" fmla="*/ 0 w 193"/>
                  <a:gd name="T3" fmla="*/ 57 h 114"/>
                  <a:gd name="T4" fmla="*/ 96 w 193"/>
                  <a:gd name="T5" fmla="*/ 57 h 114"/>
                  <a:gd name="T6" fmla="*/ 96 w 19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3" h="114">
                    <a:moveTo>
                      <a:pt x="193" y="0"/>
                    </a:moveTo>
                    <a:lnTo>
                      <a:pt x="0" y="114"/>
                    </a:lnTo>
                    <a:lnTo>
                      <a:pt x="193" y="114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AF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96" name="Freeform 1115">
                <a:extLst>
                  <a:ext uri="{FF2B5EF4-FFF2-40B4-BE49-F238E27FC236}">
                    <a16:creationId xmlns:a16="http://schemas.microsoft.com/office/drawing/2014/main" id="{2E0953FE-BAEB-4C6A-B7E4-1064869FAD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5" y="3729"/>
                <a:ext cx="88" cy="53"/>
              </a:xfrm>
              <a:custGeom>
                <a:avLst/>
                <a:gdLst>
                  <a:gd name="T0" fmla="*/ 88 w 176"/>
                  <a:gd name="T1" fmla="*/ 0 h 106"/>
                  <a:gd name="T2" fmla="*/ 0 w 176"/>
                  <a:gd name="T3" fmla="*/ 53 h 106"/>
                  <a:gd name="T4" fmla="*/ 88 w 176"/>
                  <a:gd name="T5" fmla="*/ 53 h 106"/>
                  <a:gd name="T6" fmla="*/ 88 w 176"/>
                  <a:gd name="T7" fmla="*/ 0 h 10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6" h="106">
                    <a:moveTo>
                      <a:pt x="176" y="0"/>
                    </a:moveTo>
                    <a:lnTo>
                      <a:pt x="0" y="106"/>
                    </a:lnTo>
                    <a:lnTo>
                      <a:pt x="176" y="106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497" name="Rectangle 1116">
                <a:extLst>
                  <a:ext uri="{FF2B5EF4-FFF2-40B4-BE49-F238E27FC236}">
                    <a16:creationId xmlns:a16="http://schemas.microsoft.com/office/drawing/2014/main" id="{627CB257-E703-4461-B2C3-C139B7AD7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9" y="3709"/>
                <a:ext cx="53" cy="73"/>
              </a:xfrm>
              <a:prstGeom prst="rect">
                <a:avLst/>
              </a:prstGeom>
              <a:solidFill>
                <a:srgbClr val="BDB8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98" name="Rectangle 1117">
                <a:extLst>
                  <a:ext uri="{FF2B5EF4-FFF2-40B4-BE49-F238E27FC236}">
                    <a16:creationId xmlns:a16="http://schemas.microsoft.com/office/drawing/2014/main" id="{40EE0F8F-B251-4827-93BC-57EAA699F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8" y="3709"/>
                <a:ext cx="35" cy="73"/>
              </a:xfrm>
              <a:prstGeom prst="rect">
                <a:avLst/>
              </a:prstGeom>
              <a:solidFill>
                <a:srgbClr val="E3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99" name="Rectangle 1118">
                <a:extLst>
                  <a:ext uri="{FF2B5EF4-FFF2-40B4-BE49-F238E27FC236}">
                    <a16:creationId xmlns:a16="http://schemas.microsoft.com/office/drawing/2014/main" id="{8DEF534F-6A9F-4719-85B9-C46D81555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4" y="3699"/>
                <a:ext cx="63" cy="6"/>
              </a:xfrm>
              <a:prstGeom prst="rect">
                <a:avLst/>
              </a:pr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00" name="Rectangle 1119">
                <a:extLst>
                  <a:ext uri="{FF2B5EF4-FFF2-40B4-BE49-F238E27FC236}">
                    <a16:creationId xmlns:a16="http://schemas.microsoft.com/office/drawing/2014/main" id="{7CF4670D-145A-41F0-AFB2-CABF77DD1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5" y="3699"/>
                <a:ext cx="42" cy="6"/>
              </a:xfrm>
              <a:prstGeom prst="rect">
                <a:avLst/>
              </a:prstGeom>
              <a:solidFill>
                <a:srgbClr val="EDE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01" name="Freeform 1120">
                <a:extLst>
                  <a:ext uri="{FF2B5EF4-FFF2-40B4-BE49-F238E27FC236}">
                    <a16:creationId xmlns:a16="http://schemas.microsoft.com/office/drawing/2014/main" id="{D4BAAB73-DFAD-44F8-B25A-3A6A15766D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4" y="3705"/>
                <a:ext cx="63" cy="5"/>
              </a:xfrm>
              <a:custGeom>
                <a:avLst/>
                <a:gdLst>
                  <a:gd name="T0" fmla="*/ 0 w 127"/>
                  <a:gd name="T1" fmla="*/ 0 h 11"/>
                  <a:gd name="T2" fmla="*/ 63 w 127"/>
                  <a:gd name="T3" fmla="*/ 0 h 11"/>
                  <a:gd name="T4" fmla="*/ 56 w 127"/>
                  <a:gd name="T5" fmla="*/ 5 h 11"/>
                  <a:gd name="T6" fmla="*/ 6 w 127"/>
                  <a:gd name="T7" fmla="*/ 5 h 11"/>
                  <a:gd name="T8" fmla="*/ 0 w 127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7" h="11">
                    <a:moveTo>
                      <a:pt x="0" y="0"/>
                    </a:moveTo>
                    <a:lnTo>
                      <a:pt x="127" y="0"/>
                    </a:lnTo>
                    <a:lnTo>
                      <a:pt x="113" y="11"/>
                    </a:lnTo>
                    <a:lnTo>
                      <a:pt x="12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02" name="Freeform 1121">
                <a:extLst>
                  <a:ext uri="{FF2B5EF4-FFF2-40B4-BE49-F238E27FC236}">
                    <a16:creationId xmlns:a16="http://schemas.microsoft.com/office/drawing/2014/main" id="{678C980E-00D0-4489-9E7C-54BE289CBE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3" y="3705"/>
                <a:ext cx="45" cy="5"/>
              </a:xfrm>
              <a:custGeom>
                <a:avLst/>
                <a:gdLst>
                  <a:gd name="T0" fmla="*/ 0 w 89"/>
                  <a:gd name="T1" fmla="*/ 0 h 11"/>
                  <a:gd name="T2" fmla="*/ 45 w 89"/>
                  <a:gd name="T3" fmla="*/ 0 h 11"/>
                  <a:gd name="T4" fmla="*/ 40 w 89"/>
                  <a:gd name="T5" fmla="*/ 5 h 11"/>
                  <a:gd name="T6" fmla="*/ 5 w 89"/>
                  <a:gd name="T7" fmla="*/ 5 h 11"/>
                  <a:gd name="T8" fmla="*/ 0 w 89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9" h="11">
                    <a:moveTo>
                      <a:pt x="0" y="0"/>
                    </a:moveTo>
                    <a:lnTo>
                      <a:pt x="89" y="0"/>
                    </a:lnTo>
                    <a:lnTo>
                      <a:pt x="79" y="11"/>
                    </a:lnTo>
                    <a:lnTo>
                      <a:pt x="9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03" name="Freeform 1122">
                <a:extLst>
                  <a:ext uri="{FF2B5EF4-FFF2-40B4-BE49-F238E27FC236}">
                    <a16:creationId xmlns:a16="http://schemas.microsoft.com/office/drawing/2014/main" id="{D0285CDE-CC59-4878-992D-6497DF2F3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4" y="3662"/>
                <a:ext cx="63" cy="38"/>
              </a:xfrm>
              <a:custGeom>
                <a:avLst/>
                <a:gdLst>
                  <a:gd name="T0" fmla="*/ 0 w 126"/>
                  <a:gd name="T1" fmla="*/ 38 h 77"/>
                  <a:gd name="T2" fmla="*/ 63 w 126"/>
                  <a:gd name="T3" fmla="*/ 38 h 77"/>
                  <a:gd name="T4" fmla="*/ 58 w 126"/>
                  <a:gd name="T5" fmla="*/ 33 h 77"/>
                  <a:gd name="T6" fmla="*/ 54 w 126"/>
                  <a:gd name="T7" fmla="*/ 29 h 77"/>
                  <a:gd name="T8" fmla="*/ 51 w 126"/>
                  <a:gd name="T9" fmla="*/ 23 h 77"/>
                  <a:gd name="T10" fmla="*/ 48 w 126"/>
                  <a:gd name="T11" fmla="*/ 19 h 77"/>
                  <a:gd name="T12" fmla="*/ 45 w 126"/>
                  <a:gd name="T13" fmla="*/ 13 h 77"/>
                  <a:gd name="T14" fmla="*/ 43 w 126"/>
                  <a:gd name="T15" fmla="*/ 9 h 77"/>
                  <a:gd name="T16" fmla="*/ 42 w 126"/>
                  <a:gd name="T17" fmla="*/ 4 h 77"/>
                  <a:gd name="T18" fmla="*/ 41 w 126"/>
                  <a:gd name="T19" fmla="*/ 0 h 77"/>
                  <a:gd name="T20" fmla="*/ 22 w 126"/>
                  <a:gd name="T21" fmla="*/ 0 h 77"/>
                  <a:gd name="T22" fmla="*/ 21 w 126"/>
                  <a:gd name="T23" fmla="*/ 5 h 77"/>
                  <a:gd name="T24" fmla="*/ 20 w 126"/>
                  <a:gd name="T25" fmla="*/ 9 h 77"/>
                  <a:gd name="T26" fmla="*/ 18 w 126"/>
                  <a:gd name="T27" fmla="*/ 14 h 77"/>
                  <a:gd name="T28" fmla="*/ 16 w 126"/>
                  <a:gd name="T29" fmla="*/ 20 h 77"/>
                  <a:gd name="T30" fmla="*/ 12 w 126"/>
                  <a:gd name="T31" fmla="*/ 24 h 77"/>
                  <a:gd name="T32" fmla="*/ 9 w 126"/>
                  <a:gd name="T33" fmla="*/ 29 h 77"/>
                  <a:gd name="T34" fmla="*/ 4 w 126"/>
                  <a:gd name="T35" fmla="*/ 33 h 77"/>
                  <a:gd name="T36" fmla="*/ 0 w 126"/>
                  <a:gd name="T37" fmla="*/ 38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6" h="77">
                    <a:moveTo>
                      <a:pt x="0" y="77"/>
                    </a:moveTo>
                    <a:lnTo>
                      <a:pt x="126" y="77"/>
                    </a:lnTo>
                    <a:lnTo>
                      <a:pt x="116" y="66"/>
                    </a:lnTo>
                    <a:lnTo>
                      <a:pt x="108" y="58"/>
                    </a:lnTo>
                    <a:lnTo>
                      <a:pt x="101" y="47"/>
                    </a:lnTo>
                    <a:lnTo>
                      <a:pt x="96" y="38"/>
                    </a:lnTo>
                    <a:lnTo>
                      <a:pt x="90" y="27"/>
                    </a:lnTo>
                    <a:lnTo>
                      <a:pt x="86" y="19"/>
                    </a:lnTo>
                    <a:lnTo>
                      <a:pt x="83" y="8"/>
                    </a:lnTo>
                    <a:lnTo>
                      <a:pt x="82" y="0"/>
                    </a:lnTo>
                    <a:lnTo>
                      <a:pt x="44" y="0"/>
                    </a:lnTo>
                    <a:lnTo>
                      <a:pt x="41" y="10"/>
                    </a:lnTo>
                    <a:lnTo>
                      <a:pt x="39" y="19"/>
                    </a:lnTo>
                    <a:lnTo>
                      <a:pt x="35" y="29"/>
                    </a:lnTo>
                    <a:lnTo>
                      <a:pt x="31" y="40"/>
                    </a:lnTo>
                    <a:lnTo>
                      <a:pt x="24" y="49"/>
                    </a:lnTo>
                    <a:lnTo>
                      <a:pt x="18" y="59"/>
                    </a:lnTo>
                    <a:lnTo>
                      <a:pt x="8" y="6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D4C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04" name="Freeform 1123">
                <a:extLst>
                  <a:ext uri="{FF2B5EF4-FFF2-40B4-BE49-F238E27FC236}">
                    <a16:creationId xmlns:a16="http://schemas.microsoft.com/office/drawing/2014/main" id="{08598AD0-9A76-4BC2-A529-93E102DFDC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3" y="3663"/>
                <a:ext cx="45" cy="37"/>
              </a:xfrm>
              <a:custGeom>
                <a:avLst/>
                <a:gdLst>
                  <a:gd name="T0" fmla="*/ 0 w 89"/>
                  <a:gd name="T1" fmla="*/ 37 h 74"/>
                  <a:gd name="T2" fmla="*/ 45 w 89"/>
                  <a:gd name="T3" fmla="*/ 37 h 74"/>
                  <a:gd name="T4" fmla="*/ 41 w 89"/>
                  <a:gd name="T5" fmla="*/ 32 h 74"/>
                  <a:gd name="T6" fmla="*/ 38 w 89"/>
                  <a:gd name="T7" fmla="*/ 28 h 74"/>
                  <a:gd name="T8" fmla="*/ 36 w 89"/>
                  <a:gd name="T9" fmla="*/ 23 h 74"/>
                  <a:gd name="T10" fmla="*/ 34 w 89"/>
                  <a:gd name="T11" fmla="*/ 19 h 74"/>
                  <a:gd name="T12" fmla="*/ 32 w 89"/>
                  <a:gd name="T13" fmla="*/ 14 h 74"/>
                  <a:gd name="T14" fmla="*/ 30 w 89"/>
                  <a:gd name="T15" fmla="*/ 9 h 74"/>
                  <a:gd name="T16" fmla="*/ 29 w 89"/>
                  <a:gd name="T17" fmla="*/ 4 h 74"/>
                  <a:gd name="T18" fmla="*/ 29 w 89"/>
                  <a:gd name="T19" fmla="*/ 0 h 74"/>
                  <a:gd name="T20" fmla="*/ 15 w 89"/>
                  <a:gd name="T21" fmla="*/ 0 h 74"/>
                  <a:gd name="T22" fmla="*/ 14 w 89"/>
                  <a:gd name="T23" fmla="*/ 5 h 74"/>
                  <a:gd name="T24" fmla="*/ 13 w 89"/>
                  <a:gd name="T25" fmla="*/ 10 h 74"/>
                  <a:gd name="T26" fmla="*/ 12 w 89"/>
                  <a:gd name="T27" fmla="*/ 15 h 74"/>
                  <a:gd name="T28" fmla="*/ 10 w 89"/>
                  <a:gd name="T29" fmla="*/ 19 h 74"/>
                  <a:gd name="T30" fmla="*/ 8 w 89"/>
                  <a:gd name="T31" fmla="*/ 23 h 74"/>
                  <a:gd name="T32" fmla="*/ 6 w 89"/>
                  <a:gd name="T33" fmla="*/ 28 h 74"/>
                  <a:gd name="T34" fmla="*/ 3 w 89"/>
                  <a:gd name="T35" fmla="*/ 32 h 74"/>
                  <a:gd name="T36" fmla="*/ 0 w 89"/>
                  <a:gd name="T37" fmla="*/ 37 h 7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89" h="74">
                    <a:moveTo>
                      <a:pt x="0" y="74"/>
                    </a:moveTo>
                    <a:lnTo>
                      <a:pt x="89" y="74"/>
                    </a:lnTo>
                    <a:lnTo>
                      <a:pt x="81" y="64"/>
                    </a:lnTo>
                    <a:lnTo>
                      <a:pt x="75" y="55"/>
                    </a:lnTo>
                    <a:lnTo>
                      <a:pt x="71" y="45"/>
                    </a:lnTo>
                    <a:lnTo>
                      <a:pt x="67" y="37"/>
                    </a:lnTo>
                    <a:lnTo>
                      <a:pt x="63" y="27"/>
                    </a:lnTo>
                    <a:lnTo>
                      <a:pt x="60" y="18"/>
                    </a:lnTo>
                    <a:lnTo>
                      <a:pt x="57" y="8"/>
                    </a:lnTo>
                    <a:lnTo>
                      <a:pt x="57" y="0"/>
                    </a:lnTo>
                    <a:lnTo>
                      <a:pt x="30" y="0"/>
                    </a:lnTo>
                    <a:lnTo>
                      <a:pt x="27" y="9"/>
                    </a:lnTo>
                    <a:lnTo>
                      <a:pt x="26" y="19"/>
                    </a:lnTo>
                    <a:lnTo>
                      <a:pt x="23" y="29"/>
                    </a:lnTo>
                    <a:lnTo>
                      <a:pt x="20" y="38"/>
                    </a:lnTo>
                    <a:lnTo>
                      <a:pt x="16" y="46"/>
                    </a:lnTo>
                    <a:lnTo>
                      <a:pt x="12" y="56"/>
                    </a:lnTo>
                    <a:lnTo>
                      <a:pt x="5" y="6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FAF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05" name="Rectangle 1124">
                <a:extLst>
                  <a:ext uri="{FF2B5EF4-FFF2-40B4-BE49-F238E27FC236}">
                    <a16:creationId xmlns:a16="http://schemas.microsoft.com/office/drawing/2014/main" id="{264C65FA-6F36-4979-A8BC-4DE750649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4" y="3657"/>
                <a:ext cx="22" cy="3"/>
              </a:xfrm>
              <a:prstGeom prst="rect">
                <a:avLst/>
              </a:prstGeom>
              <a:solidFill>
                <a:srgbClr val="A3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06" name="Rectangle 1125">
                <a:extLst>
                  <a:ext uri="{FF2B5EF4-FFF2-40B4-BE49-F238E27FC236}">
                    <a16:creationId xmlns:a16="http://schemas.microsoft.com/office/drawing/2014/main" id="{ED2B2245-EE13-4F7B-9441-7F560794E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9" y="3657"/>
                <a:ext cx="14" cy="3"/>
              </a:xfrm>
              <a:prstGeom prst="rect">
                <a:avLst/>
              </a:pr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07" name="Freeform 1126">
                <a:extLst>
                  <a:ext uri="{FF2B5EF4-FFF2-40B4-BE49-F238E27FC236}">
                    <a16:creationId xmlns:a16="http://schemas.microsoft.com/office/drawing/2014/main" id="{B850EA2E-C410-4D16-8D62-68675F0F2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3660"/>
                <a:ext cx="22" cy="2"/>
              </a:xfrm>
              <a:custGeom>
                <a:avLst/>
                <a:gdLst>
                  <a:gd name="T0" fmla="*/ 0 w 44"/>
                  <a:gd name="T1" fmla="*/ 0 h 4"/>
                  <a:gd name="T2" fmla="*/ 22 w 44"/>
                  <a:gd name="T3" fmla="*/ 0 h 4"/>
                  <a:gd name="T4" fmla="*/ 20 w 44"/>
                  <a:gd name="T5" fmla="*/ 2 h 4"/>
                  <a:gd name="T6" fmla="*/ 2 w 44"/>
                  <a:gd name="T7" fmla="*/ 2 h 4"/>
                  <a:gd name="T8" fmla="*/ 0 w 44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" h="4">
                    <a:moveTo>
                      <a:pt x="0" y="0"/>
                    </a:moveTo>
                    <a:lnTo>
                      <a:pt x="44" y="0"/>
                    </a:lnTo>
                    <a:lnTo>
                      <a:pt x="39" y="4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78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08" name="Freeform 1127">
                <a:extLst>
                  <a:ext uri="{FF2B5EF4-FFF2-40B4-BE49-F238E27FC236}">
                    <a16:creationId xmlns:a16="http://schemas.microsoft.com/office/drawing/2014/main" id="{9F14B4B1-7299-44AF-B154-742DA746E3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3660"/>
                <a:ext cx="15" cy="2"/>
              </a:xfrm>
              <a:custGeom>
                <a:avLst/>
                <a:gdLst>
                  <a:gd name="T0" fmla="*/ 0 w 30"/>
                  <a:gd name="T1" fmla="*/ 0 h 4"/>
                  <a:gd name="T2" fmla="*/ 15 w 30"/>
                  <a:gd name="T3" fmla="*/ 0 h 4"/>
                  <a:gd name="T4" fmla="*/ 14 w 30"/>
                  <a:gd name="T5" fmla="*/ 2 h 4"/>
                  <a:gd name="T6" fmla="*/ 1 w 30"/>
                  <a:gd name="T7" fmla="*/ 2 h 4"/>
                  <a:gd name="T8" fmla="*/ 0 w 30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" h="4">
                    <a:moveTo>
                      <a:pt x="0" y="0"/>
                    </a:moveTo>
                    <a:lnTo>
                      <a:pt x="30" y="0"/>
                    </a:lnTo>
                    <a:lnTo>
                      <a:pt x="27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09" name="Freeform 1128">
                <a:extLst>
                  <a:ext uri="{FF2B5EF4-FFF2-40B4-BE49-F238E27FC236}">
                    <a16:creationId xmlns:a16="http://schemas.microsoft.com/office/drawing/2014/main" id="{F2DFF7A2-CC8F-43F2-A154-C5FE248F65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3608"/>
                <a:ext cx="22" cy="50"/>
              </a:xfrm>
              <a:custGeom>
                <a:avLst/>
                <a:gdLst>
                  <a:gd name="T0" fmla="*/ 0 w 44"/>
                  <a:gd name="T1" fmla="*/ 50 h 100"/>
                  <a:gd name="T2" fmla="*/ 22 w 44"/>
                  <a:gd name="T3" fmla="*/ 50 h 100"/>
                  <a:gd name="T4" fmla="*/ 18 w 44"/>
                  <a:gd name="T5" fmla="*/ 44 h 100"/>
                  <a:gd name="T6" fmla="*/ 16 w 44"/>
                  <a:gd name="T7" fmla="*/ 37 h 100"/>
                  <a:gd name="T8" fmla="*/ 14 w 44"/>
                  <a:gd name="T9" fmla="*/ 31 h 100"/>
                  <a:gd name="T10" fmla="*/ 13 w 44"/>
                  <a:gd name="T11" fmla="*/ 25 h 100"/>
                  <a:gd name="T12" fmla="*/ 12 w 44"/>
                  <a:gd name="T13" fmla="*/ 19 h 100"/>
                  <a:gd name="T14" fmla="*/ 12 w 44"/>
                  <a:gd name="T15" fmla="*/ 13 h 100"/>
                  <a:gd name="T16" fmla="*/ 12 w 44"/>
                  <a:gd name="T17" fmla="*/ 7 h 100"/>
                  <a:gd name="T18" fmla="*/ 12 w 44"/>
                  <a:gd name="T19" fmla="*/ 0 h 100"/>
                  <a:gd name="T20" fmla="*/ 11 w 44"/>
                  <a:gd name="T21" fmla="*/ 0 h 100"/>
                  <a:gd name="T22" fmla="*/ 10 w 44"/>
                  <a:gd name="T23" fmla="*/ 7 h 100"/>
                  <a:gd name="T24" fmla="*/ 10 w 44"/>
                  <a:gd name="T25" fmla="*/ 13 h 100"/>
                  <a:gd name="T26" fmla="*/ 10 w 44"/>
                  <a:gd name="T27" fmla="*/ 20 h 100"/>
                  <a:gd name="T28" fmla="*/ 10 w 44"/>
                  <a:gd name="T29" fmla="*/ 26 h 100"/>
                  <a:gd name="T30" fmla="*/ 8 w 44"/>
                  <a:gd name="T31" fmla="*/ 32 h 100"/>
                  <a:gd name="T32" fmla="*/ 6 w 44"/>
                  <a:gd name="T33" fmla="*/ 38 h 100"/>
                  <a:gd name="T34" fmla="*/ 4 w 44"/>
                  <a:gd name="T35" fmla="*/ 44 h 100"/>
                  <a:gd name="T36" fmla="*/ 0 w 44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4" h="100">
                    <a:moveTo>
                      <a:pt x="0" y="100"/>
                    </a:moveTo>
                    <a:lnTo>
                      <a:pt x="44" y="100"/>
                    </a:lnTo>
                    <a:lnTo>
                      <a:pt x="35" y="87"/>
                    </a:lnTo>
                    <a:lnTo>
                      <a:pt x="31" y="74"/>
                    </a:lnTo>
                    <a:lnTo>
                      <a:pt x="27" y="62"/>
                    </a:lnTo>
                    <a:lnTo>
                      <a:pt x="26" y="50"/>
                    </a:lnTo>
                    <a:lnTo>
                      <a:pt x="23" y="37"/>
                    </a:lnTo>
                    <a:lnTo>
                      <a:pt x="23" y="25"/>
                    </a:lnTo>
                    <a:lnTo>
                      <a:pt x="23" y="13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0" y="13"/>
                    </a:lnTo>
                    <a:lnTo>
                      <a:pt x="20" y="26"/>
                    </a:lnTo>
                    <a:lnTo>
                      <a:pt x="19" y="39"/>
                    </a:lnTo>
                    <a:lnTo>
                      <a:pt x="19" y="52"/>
                    </a:lnTo>
                    <a:lnTo>
                      <a:pt x="15" y="63"/>
                    </a:lnTo>
                    <a:lnTo>
                      <a:pt x="12" y="76"/>
                    </a:lnTo>
                    <a:lnTo>
                      <a:pt x="7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ADA8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10" name="Freeform 1129">
                <a:extLst>
                  <a:ext uri="{FF2B5EF4-FFF2-40B4-BE49-F238E27FC236}">
                    <a16:creationId xmlns:a16="http://schemas.microsoft.com/office/drawing/2014/main" id="{820321B4-AA48-4AE7-8130-AB1F017386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3608"/>
                <a:ext cx="15" cy="50"/>
              </a:xfrm>
              <a:custGeom>
                <a:avLst/>
                <a:gdLst>
                  <a:gd name="T0" fmla="*/ 0 w 30"/>
                  <a:gd name="T1" fmla="*/ 50 h 100"/>
                  <a:gd name="T2" fmla="*/ 15 w 30"/>
                  <a:gd name="T3" fmla="*/ 50 h 100"/>
                  <a:gd name="T4" fmla="*/ 12 w 30"/>
                  <a:gd name="T5" fmla="*/ 44 h 100"/>
                  <a:gd name="T6" fmla="*/ 11 w 30"/>
                  <a:gd name="T7" fmla="*/ 37 h 100"/>
                  <a:gd name="T8" fmla="*/ 9 w 30"/>
                  <a:gd name="T9" fmla="*/ 31 h 100"/>
                  <a:gd name="T10" fmla="*/ 9 w 30"/>
                  <a:gd name="T11" fmla="*/ 25 h 100"/>
                  <a:gd name="T12" fmla="*/ 8 w 30"/>
                  <a:gd name="T13" fmla="*/ 19 h 100"/>
                  <a:gd name="T14" fmla="*/ 8 w 30"/>
                  <a:gd name="T15" fmla="*/ 13 h 100"/>
                  <a:gd name="T16" fmla="*/ 8 w 30"/>
                  <a:gd name="T17" fmla="*/ 7 h 100"/>
                  <a:gd name="T18" fmla="*/ 8 w 30"/>
                  <a:gd name="T19" fmla="*/ 0 h 100"/>
                  <a:gd name="T20" fmla="*/ 8 w 30"/>
                  <a:gd name="T21" fmla="*/ 0 h 100"/>
                  <a:gd name="T22" fmla="*/ 7 w 30"/>
                  <a:gd name="T23" fmla="*/ 7 h 100"/>
                  <a:gd name="T24" fmla="*/ 7 w 30"/>
                  <a:gd name="T25" fmla="*/ 13 h 100"/>
                  <a:gd name="T26" fmla="*/ 6 w 30"/>
                  <a:gd name="T27" fmla="*/ 20 h 100"/>
                  <a:gd name="T28" fmla="*/ 6 w 30"/>
                  <a:gd name="T29" fmla="*/ 26 h 100"/>
                  <a:gd name="T30" fmla="*/ 5 w 30"/>
                  <a:gd name="T31" fmla="*/ 32 h 100"/>
                  <a:gd name="T32" fmla="*/ 4 w 30"/>
                  <a:gd name="T33" fmla="*/ 38 h 100"/>
                  <a:gd name="T34" fmla="*/ 2 w 30"/>
                  <a:gd name="T35" fmla="*/ 44 h 100"/>
                  <a:gd name="T36" fmla="*/ 0 w 30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0" h="100">
                    <a:moveTo>
                      <a:pt x="0" y="100"/>
                    </a:moveTo>
                    <a:lnTo>
                      <a:pt x="30" y="100"/>
                    </a:lnTo>
                    <a:lnTo>
                      <a:pt x="24" y="87"/>
                    </a:lnTo>
                    <a:lnTo>
                      <a:pt x="22" y="74"/>
                    </a:lnTo>
                    <a:lnTo>
                      <a:pt x="17" y="62"/>
                    </a:lnTo>
                    <a:lnTo>
                      <a:pt x="17" y="50"/>
                    </a:lnTo>
                    <a:lnTo>
                      <a:pt x="16" y="37"/>
                    </a:lnTo>
                    <a:lnTo>
                      <a:pt x="16" y="25"/>
                    </a:lnTo>
                    <a:lnTo>
                      <a:pt x="16" y="13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13"/>
                    </a:lnTo>
                    <a:lnTo>
                      <a:pt x="13" y="26"/>
                    </a:lnTo>
                    <a:lnTo>
                      <a:pt x="12" y="39"/>
                    </a:lnTo>
                    <a:lnTo>
                      <a:pt x="12" y="52"/>
                    </a:lnTo>
                    <a:lnTo>
                      <a:pt x="9" y="63"/>
                    </a:lnTo>
                    <a:lnTo>
                      <a:pt x="8" y="76"/>
                    </a:lnTo>
                    <a:lnTo>
                      <a:pt x="4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D4C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11" name="Freeform 1130">
                <a:extLst>
                  <a:ext uri="{FF2B5EF4-FFF2-40B4-BE49-F238E27FC236}">
                    <a16:creationId xmlns:a16="http://schemas.microsoft.com/office/drawing/2014/main" id="{FB405E72-4CE2-449F-9798-FCF980A4D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3725"/>
                <a:ext cx="97" cy="57"/>
              </a:xfrm>
              <a:custGeom>
                <a:avLst/>
                <a:gdLst>
                  <a:gd name="T0" fmla="*/ 0 w 193"/>
                  <a:gd name="T1" fmla="*/ 0 h 114"/>
                  <a:gd name="T2" fmla="*/ 97 w 193"/>
                  <a:gd name="T3" fmla="*/ 57 h 114"/>
                  <a:gd name="T4" fmla="*/ 0 w 193"/>
                  <a:gd name="T5" fmla="*/ 57 h 114"/>
                  <a:gd name="T6" fmla="*/ 0 w 19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3" h="114">
                    <a:moveTo>
                      <a:pt x="0" y="0"/>
                    </a:moveTo>
                    <a:lnTo>
                      <a:pt x="193" y="114"/>
                    </a:lnTo>
                    <a:lnTo>
                      <a:pt x="0" y="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12" name="Freeform 1131">
                <a:extLst>
                  <a:ext uri="{FF2B5EF4-FFF2-40B4-BE49-F238E27FC236}">
                    <a16:creationId xmlns:a16="http://schemas.microsoft.com/office/drawing/2014/main" id="{DDB4F25D-81D9-445D-8333-4F39D6C8A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9" y="3729"/>
                <a:ext cx="88" cy="53"/>
              </a:xfrm>
              <a:custGeom>
                <a:avLst/>
                <a:gdLst>
                  <a:gd name="T0" fmla="*/ 0 w 175"/>
                  <a:gd name="T1" fmla="*/ 0 h 106"/>
                  <a:gd name="T2" fmla="*/ 88 w 175"/>
                  <a:gd name="T3" fmla="*/ 53 h 106"/>
                  <a:gd name="T4" fmla="*/ 0 w 175"/>
                  <a:gd name="T5" fmla="*/ 53 h 106"/>
                  <a:gd name="T6" fmla="*/ 0 w 175"/>
                  <a:gd name="T7" fmla="*/ 0 h 10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5" h="106">
                    <a:moveTo>
                      <a:pt x="0" y="0"/>
                    </a:moveTo>
                    <a:lnTo>
                      <a:pt x="17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13" name="Freeform 1132">
                <a:extLst>
                  <a:ext uri="{FF2B5EF4-FFF2-40B4-BE49-F238E27FC236}">
                    <a16:creationId xmlns:a16="http://schemas.microsoft.com/office/drawing/2014/main" id="{4C1457CB-5697-428D-8F12-04DF331E8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5" y="3725"/>
                <a:ext cx="97" cy="57"/>
              </a:xfrm>
              <a:custGeom>
                <a:avLst/>
                <a:gdLst>
                  <a:gd name="T0" fmla="*/ 97 w 193"/>
                  <a:gd name="T1" fmla="*/ 0 h 114"/>
                  <a:gd name="T2" fmla="*/ 0 w 193"/>
                  <a:gd name="T3" fmla="*/ 57 h 114"/>
                  <a:gd name="T4" fmla="*/ 97 w 193"/>
                  <a:gd name="T5" fmla="*/ 57 h 114"/>
                  <a:gd name="T6" fmla="*/ 97 w 19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3" h="114">
                    <a:moveTo>
                      <a:pt x="193" y="0"/>
                    </a:moveTo>
                    <a:lnTo>
                      <a:pt x="0" y="114"/>
                    </a:lnTo>
                    <a:lnTo>
                      <a:pt x="193" y="114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AF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14" name="Freeform 1133">
                <a:extLst>
                  <a:ext uri="{FF2B5EF4-FFF2-40B4-BE49-F238E27FC236}">
                    <a16:creationId xmlns:a16="http://schemas.microsoft.com/office/drawing/2014/main" id="{E7112DA9-CBA8-46EB-A737-8389A95A9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7" y="3729"/>
                <a:ext cx="87" cy="53"/>
              </a:xfrm>
              <a:custGeom>
                <a:avLst/>
                <a:gdLst>
                  <a:gd name="T0" fmla="*/ 87 w 173"/>
                  <a:gd name="T1" fmla="*/ 0 h 106"/>
                  <a:gd name="T2" fmla="*/ 0 w 173"/>
                  <a:gd name="T3" fmla="*/ 53 h 106"/>
                  <a:gd name="T4" fmla="*/ 87 w 173"/>
                  <a:gd name="T5" fmla="*/ 53 h 106"/>
                  <a:gd name="T6" fmla="*/ 87 w 173"/>
                  <a:gd name="T7" fmla="*/ 0 h 10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3" h="106">
                    <a:moveTo>
                      <a:pt x="173" y="0"/>
                    </a:moveTo>
                    <a:lnTo>
                      <a:pt x="0" y="106"/>
                    </a:lnTo>
                    <a:lnTo>
                      <a:pt x="173" y="106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15" name="Rectangle 1134">
                <a:extLst>
                  <a:ext uri="{FF2B5EF4-FFF2-40B4-BE49-F238E27FC236}">
                    <a16:creationId xmlns:a16="http://schemas.microsoft.com/office/drawing/2014/main" id="{9D25B5F8-3F05-475D-BA59-5365AAF0F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3709"/>
                <a:ext cx="53" cy="73"/>
              </a:xfrm>
              <a:prstGeom prst="rect">
                <a:avLst/>
              </a:prstGeom>
              <a:solidFill>
                <a:srgbClr val="BDB8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16" name="Rectangle 1135">
                <a:extLst>
                  <a:ext uri="{FF2B5EF4-FFF2-40B4-BE49-F238E27FC236}">
                    <a16:creationId xmlns:a16="http://schemas.microsoft.com/office/drawing/2014/main" id="{5B25C1F0-BCC0-4EEE-AB0F-E8D1372F2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0" y="3709"/>
                <a:ext cx="35" cy="73"/>
              </a:xfrm>
              <a:prstGeom prst="rect">
                <a:avLst/>
              </a:prstGeom>
              <a:solidFill>
                <a:srgbClr val="E3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17" name="Rectangle 1136">
                <a:extLst>
                  <a:ext uri="{FF2B5EF4-FFF2-40B4-BE49-F238E27FC236}">
                    <a16:creationId xmlns:a16="http://schemas.microsoft.com/office/drawing/2014/main" id="{25FE6C8E-E028-4AAC-86D9-5FA8F6767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5" y="3699"/>
                <a:ext cx="64" cy="6"/>
              </a:xfrm>
              <a:prstGeom prst="rect">
                <a:avLst/>
              </a:pr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18" name="Rectangle 1137">
                <a:extLst>
                  <a:ext uri="{FF2B5EF4-FFF2-40B4-BE49-F238E27FC236}">
                    <a16:creationId xmlns:a16="http://schemas.microsoft.com/office/drawing/2014/main" id="{CA9BE0D7-40D7-4263-A837-8F0A428FD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6" y="3699"/>
                <a:ext cx="43" cy="6"/>
              </a:xfrm>
              <a:prstGeom prst="rect">
                <a:avLst/>
              </a:prstGeom>
              <a:solidFill>
                <a:srgbClr val="EDE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19" name="Freeform 1138">
                <a:extLst>
                  <a:ext uri="{FF2B5EF4-FFF2-40B4-BE49-F238E27FC236}">
                    <a16:creationId xmlns:a16="http://schemas.microsoft.com/office/drawing/2014/main" id="{34103C25-0081-45AD-84DF-C5EA5DE2F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5" y="3705"/>
                <a:ext cx="64" cy="5"/>
              </a:xfrm>
              <a:custGeom>
                <a:avLst/>
                <a:gdLst>
                  <a:gd name="T0" fmla="*/ 0 w 129"/>
                  <a:gd name="T1" fmla="*/ 0 h 11"/>
                  <a:gd name="T2" fmla="*/ 64 w 129"/>
                  <a:gd name="T3" fmla="*/ 0 h 11"/>
                  <a:gd name="T4" fmla="*/ 57 w 129"/>
                  <a:gd name="T5" fmla="*/ 5 h 11"/>
                  <a:gd name="T6" fmla="*/ 7 w 129"/>
                  <a:gd name="T7" fmla="*/ 5 h 11"/>
                  <a:gd name="T8" fmla="*/ 0 w 129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9" h="11">
                    <a:moveTo>
                      <a:pt x="0" y="0"/>
                    </a:moveTo>
                    <a:lnTo>
                      <a:pt x="129" y="0"/>
                    </a:lnTo>
                    <a:lnTo>
                      <a:pt x="115" y="11"/>
                    </a:lnTo>
                    <a:lnTo>
                      <a:pt x="14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20" name="Freeform 1139">
                <a:extLst>
                  <a:ext uri="{FF2B5EF4-FFF2-40B4-BE49-F238E27FC236}">
                    <a16:creationId xmlns:a16="http://schemas.microsoft.com/office/drawing/2014/main" id="{7D8E90FA-BA81-4811-817B-388964A8D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4" y="3705"/>
                <a:ext cx="45" cy="5"/>
              </a:xfrm>
              <a:custGeom>
                <a:avLst/>
                <a:gdLst>
                  <a:gd name="T0" fmla="*/ 0 w 89"/>
                  <a:gd name="T1" fmla="*/ 0 h 11"/>
                  <a:gd name="T2" fmla="*/ 45 w 89"/>
                  <a:gd name="T3" fmla="*/ 0 h 11"/>
                  <a:gd name="T4" fmla="*/ 40 w 89"/>
                  <a:gd name="T5" fmla="*/ 5 h 11"/>
                  <a:gd name="T6" fmla="*/ 5 w 89"/>
                  <a:gd name="T7" fmla="*/ 5 h 11"/>
                  <a:gd name="T8" fmla="*/ 0 w 89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9" h="11">
                    <a:moveTo>
                      <a:pt x="0" y="0"/>
                    </a:moveTo>
                    <a:lnTo>
                      <a:pt x="89" y="0"/>
                    </a:lnTo>
                    <a:lnTo>
                      <a:pt x="80" y="11"/>
                    </a:lnTo>
                    <a:lnTo>
                      <a:pt x="9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21" name="Freeform 1140">
                <a:extLst>
                  <a:ext uri="{FF2B5EF4-FFF2-40B4-BE49-F238E27FC236}">
                    <a16:creationId xmlns:a16="http://schemas.microsoft.com/office/drawing/2014/main" id="{2AA037CE-1889-4A69-816B-49C41D0433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6" y="3662"/>
                <a:ext cx="62" cy="38"/>
              </a:xfrm>
              <a:custGeom>
                <a:avLst/>
                <a:gdLst>
                  <a:gd name="T0" fmla="*/ 0 w 125"/>
                  <a:gd name="T1" fmla="*/ 38 h 77"/>
                  <a:gd name="T2" fmla="*/ 62 w 125"/>
                  <a:gd name="T3" fmla="*/ 38 h 77"/>
                  <a:gd name="T4" fmla="*/ 57 w 125"/>
                  <a:gd name="T5" fmla="*/ 33 h 77"/>
                  <a:gd name="T6" fmla="*/ 53 w 125"/>
                  <a:gd name="T7" fmla="*/ 29 h 77"/>
                  <a:gd name="T8" fmla="*/ 49 w 125"/>
                  <a:gd name="T9" fmla="*/ 23 h 77"/>
                  <a:gd name="T10" fmla="*/ 47 w 125"/>
                  <a:gd name="T11" fmla="*/ 19 h 77"/>
                  <a:gd name="T12" fmla="*/ 44 w 125"/>
                  <a:gd name="T13" fmla="*/ 13 h 77"/>
                  <a:gd name="T14" fmla="*/ 42 w 125"/>
                  <a:gd name="T15" fmla="*/ 9 h 77"/>
                  <a:gd name="T16" fmla="*/ 40 w 125"/>
                  <a:gd name="T17" fmla="*/ 4 h 77"/>
                  <a:gd name="T18" fmla="*/ 40 w 125"/>
                  <a:gd name="T19" fmla="*/ 0 h 77"/>
                  <a:gd name="T20" fmla="*/ 21 w 125"/>
                  <a:gd name="T21" fmla="*/ 0 h 77"/>
                  <a:gd name="T22" fmla="*/ 20 w 125"/>
                  <a:gd name="T23" fmla="*/ 5 h 77"/>
                  <a:gd name="T24" fmla="*/ 19 w 125"/>
                  <a:gd name="T25" fmla="*/ 9 h 77"/>
                  <a:gd name="T26" fmla="*/ 17 w 125"/>
                  <a:gd name="T27" fmla="*/ 14 h 77"/>
                  <a:gd name="T28" fmla="*/ 15 w 125"/>
                  <a:gd name="T29" fmla="*/ 20 h 77"/>
                  <a:gd name="T30" fmla="*/ 11 w 125"/>
                  <a:gd name="T31" fmla="*/ 24 h 77"/>
                  <a:gd name="T32" fmla="*/ 8 w 125"/>
                  <a:gd name="T33" fmla="*/ 29 h 77"/>
                  <a:gd name="T34" fmla="*/ 4 w 125"/>
                  <a:gd name="T35" fmla="*/ 33 h 77"/>
                  <a:gd name="T36" fmla="*/ 0 w 125"/>
                  <a:gd name="T37" fmla="*/ 38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" h="77">
                    <a:moveTo>
                      <a:pt x="0" y="77"/>
                    </a:moveTo>
                    <a:lnTo>
                      <a:pt x="125" y="77"/>
                    </a:lnTo>
                    <a:lnTo>
                      <a:pt x="115" y="66"/>
                    </a:lnTo>
                    <a:lnTo>
                      <a:pt x="107" y="58"/>
                    </a:lnTo>
                    <a:lnTo>
                      <a:pt x="99" y="47"/>
                    </a:lnTo>
                    <a:lnTo>
                      <a:pt x="95" y="38"/>
                    </a:lnTo>
                    <a:lnTo>
                      <a:pt x="88" y="27"/>
                    </a:lnTo>
                    <a:lnTo>
                      <a:pt x="85" y="19"/>
                    </a:lnTo>
                    <a:lnTo>
                      <a:pt x="81" y="8"/>
                    </a:lnTo>
                    <a:lnTo>
                      <a:pt x="80" y="0"/>
                    </a:lnTo>
                    <a:lnTo>
                      <a:pt x="43" y="0"/>
                    </a:lnTo>
                    <a:lnTo>
                      <a:pt x="40" y="10"/>
                    </a:lnTo>
                    <a:lnTo>
                      <a:pt x="39" y="19"/>
                    </a:lnTo>
                    <a:lnTo>
                      <a:pt x="34" y="29"/>
                    </a:lnTo>
                    <a:lnTo>
                      <a:pt x="30" y="40"/>
                    </a:lnTo>
                    <a:lnTo>
                      <a:pt x="23" y="49"/>
                    </a:lnTo>
                    <a:lnTo>
                      <a:pt x="17" y="59"/>
                    </a:lnTo>
                    <a:lnTo>
                      <a:pt x="8" y="6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D4C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22" name="Freeform 1141">
                <a:extLst>
                  <a:ext uri="{FF2B5EF4-FFF2-40B4-BE49-F238E27FC236}">
                    <a16:creationId xmlns:a16="http://schemas.microsoft.com/office/drawing/2014/main" id="{DED99949-3863-425F-A134-2C2B63C63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4" y="3663"/>
                <a:ext cx="45" cy="37"/>
              </a:xfrm>
              <a:custGeom>
                <a:avLst/>
                <a:gdLst>
                  <a:gd name="T0" fmla="*/ 0 w 89"/>
                  <a:gd name="T1" fmla="*/ 37 h 74"/>
                  <a:gd name="T2" fmla="*/ 45 w 89"/>
                  <a:gd name="T3" fmla="*/ 37 h 74"/>
                  <a:gd name="T4" fmla="*/ 41 w 89"/>
                  <a:gd name="T5" fmla="*/ 32 h 74"/>
                  <a:gd name="T6" fmla="*/ 38 w 89"/>
                  <a:gd name="T7" fmla="*/ 28 h 74"/>
                  <a:gd name="T8" fmla="*/ 36 w 89"/>
                  <a:gd name="T9" fmla="*/ 23 h 74"/>
                  <a:gd name="T10" fmla="*/ 34 w 89"/>
                  <a:gd name="T11" fmla="*/ 19 h 74"/>
                  <a:gd name="T12" fmla="*/ 32 w 89"/>
                  <a:gd name="T13" fmla="*/ 14 h 74"/>
                  <a:gd name="T14" fmla="*/ 31 w 89"/>
                  <a:gd name="T15" fmla="*/ 9 h 74"/>
                  <a:gd name="T16" fmla="*/ 29 w 89"/>
                  <a:gd name="T17" fmla="*/ 4 h 74"/>
                  <a:gd name="T18" fmla="*/ 29 w 89"/>
                  <a:gd name="T19" fmla="*/ 0 h 74"/>
                  <a:gd name="T20" fmla="*/ 16 w 89"/>
                  <a:gd name="T21" fmla="*/ 0 h 74"/>
                  <a:gd name="T22" fmla="*/ 14 w 89"/>
                  <a:gd name="T23" fmla="*/ 5 h 74"/>
                  <a:gd name="T24" fmla="*/ 14 w 89"/>
                  <a:gd name="T25" fmla="*/ 10 h 74"/>
                  <a:gd name="T26" fmla="*/ 12 w 89"/>
                  <a:gd name="T27" fmla="*/ 15 h 74"/>
                  <a:gd name="T28" fmla="*/ 11 w 89"/>
                  <a:gd name="T29" fmla="*/ 19 h 74"/>
                  <a:gd name="T30" fmla="*/ 8 w 89"/>
                  <a:gd name="T31" fmla="*/ 23 h 74"/>
                  <a:gd name="T32" fmla="*/ 6 w 89"/>
                  <a:gd name="T33" fmla="*/ 28 h 74"/>
                  <a:gd name="T34" fmla="*/ 3 w 89"/>
                  <a:gd name="T35" fmla="*/ 32 h 74"/>
                  <a:gd name="T36" fmla="*/ 0 w 89"/>
                  <a:gd name="T37" fmla="*/ 37 h 7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89" h="74">
                    <a:moveTo>
                      <a:pt x="0" y="74"/>
                    </a:moveTo>
                    <a:lnTo>
                      <a:pt x="89" y="74"/>
                    </a:lnTo>
                    <a:lnTo>
                      <a:pt x="82" y="64"/>
                    </a:lnTo>
                    <a:lnTo>
                      <a:pt x="76" y="55"/>
                    </a:lnTo>
                    <a:lnTo>
                      <a:pt x="72" y="45"/>
                    </a:lnTo>
                    <a:lnTo>
                      <a:pt x="68" y="37"/>
                    </a:lnTo>
                    <a:lnTo>
                      <a:pt x="64" y="27"/>
                    </a:lnTo>
                    <a:lnTo>
                      <a:pt x="61" y="18"/>
                    </a:lnTo>
                    <a:lnTo>
                      <a:pt x="58" y="8"/>
                    </a:lnTo>
                    <a:lnTo>
                      <a:pt x="58" y="0"/>
                    </a:lnTo>
                    <a:lnTo>
                      <a:pt x="31" y="0"/>
                    </a:lnTo>
                    <a:lnTo>
                      <a:pt x="28" y="9"/>
                    </a:lnTo>
                    <a:lnTo>
                      <a:pt x="27" y="19"/>
                    </a:lnTo>
                    <a:lnTo>
                      <a:pt x="24" y="29"/>
                    </a:lnTo>
                    <a:lnTo>
                      <a:pt x="22" y="38"/>
                    </a:lnTo>
                    <a:lnTo>
                      <a:pt x="16" y="46"/>
                    </a:lnTo>
                    <a:lnTo>
                      <a:pt x="12" y="56"/>
                    </a:lnTo>
                    <a:lnTo>
                      <a:pt x="5" y="6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FAF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23" name="Rectangle 1142">
                <a:extLst>
                  <a:ext uri="{FF2B5EF4-FFF2-40B4-BE49-F238E27FC236}">
                    <a16:creationId xmlns:a16="http://schemas.microsoft.com/office/drawing/2014/main" id="{6D5A94F0-6E03-4C28-B450-A219E76B6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6" y="3657"/>
                <a:ext cx="23" cy="3"/>
              </a:xfrm>
              <a:prstGeom prst="rect">
                <a:avLst/>
              </a:prstGeom>
              <a:solidFill>
                <a:srgbClr val="A3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24" name="Rectangle 1143">
                <a:extLst>
                  <a:ext uri="{FF2B5EF4-FFF2-40B4-BE49-F238E27FC236}">
                    <a16:creationId xmlns:a16="http://schemas.microsoft.com/office/drawing/2014/main" id="{400B880A-8996-409D-965F-5843AF715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" y="3657"/>
                <a:ext cx="15" cy="3"/>
              </a:xfrm>
              <a:prstGeom prst="rect">
                <a:avLst/>
              </a:pr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25" name="Freeform 1144">
                <a:extLst>
                  <a:ext uri="{FF2B5EF4-FFF2-40B4-BE49-F238E27FC236}">
                    <a16:creationId xmlns:a16="http://schemas.microsoft.com/office/drawing/2014/main" id="{BAD7BF6A-247A-45DD-ABBD-374BBA671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6" y="3660"/>
                <a:ext cx="23" cy="2"/>
              </a:xfrm>
              <a:custGeom>
                <a:avLst/>
                <a:gdLst>
                  <a:gd name="T0" fmla="*/ 0 w 45"/>
                  <a:gd name="T1" fmla="*/ 0 h 4"/>
                  <a:gd name="T2" fmla="*/ 23 w 45"/>
                  <a:gd name="T3" fmla="*/ 0 h 4"/>
                  <a:gd name="T4" fmla="*/ 20 w 45"/>
                  <a:gd name="T5" fmla="*/ 2 h 4"/>
                  <a:gd name="T6" fmla="*/ 2 w 45"/>
                  <a:gd name="T7" fmla="*/ 2 h 4"/>
                  <a:gd name="T8" fmla="*/ 0 w 45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" h="4">
                    <a:moveTo>
                      <a:pt x="0" y="0"/>
                    </a:moveTo>
                    <a:lnTo>
                      <a:pt x="45" y="0"/>
                    </a:lnTo>
                    <a:lnTo>
                      <a:pt x="40" y="4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78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26" name="Freeform 1145">
                <a:extLst>
                  <a:ext uri="{FF2B5EF4-FFF2-40B4-BE49-F238E27FC236}">
                    <a16:creationId xmlns:a16="http://schemas.microsoft.com/office/drawing/2014/main" id="{42767EF2-B7DD-4A83-9E67-A3E769452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9" y="3660"/>
                <a:ext cx="16" cy="2"/>
              </a:xfrm>
              <a:custGeom>
                <a:avLst/>
                <a:gdLst>
                  <a:gd name="T0" fmla="*/ 0 w 31"/>
                  <a:gd name="T1" fmla="*/ 0 h 4"/>
                  <a:gd name="T2" fmla="*/ 16 w 31"/>
                  <a:gd name="T3" fmla="*/ 0 h 4"/>
                  <a:gd name="T4" fmla="*/ 14 w 31"/>
                  <a:gd name="T5" fmla="*/ 2 h 4"/>
                  <a:gd name="T6" fmla="*/ 1 w 31"/>
                  <a:gd name="T7" fmla="*/ 2 h 4"/>
                  <a:gd name="T8" fmla="*/ 0 w 31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" h="4">
                    <a:moveTo>
                      <a:pt x="0" y="0"/>
                    </a:moveTo>
                    <a:lnTo>
                      <a:pt x="31" y="0"/>
                    </a:lnTo>
                    <a:lnTo>
                      <a:pt x="27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27" name="Freeform 1146">
                <a:extLst>
                  <a:ext uri="{FF2B5EF4-FFF2-40B4-BE49-F238E27FC236}">
                    <a16:creationId xmlns:a16="http://schemas.microsoft.com/office/drawing/2014/main" id="{F2CFCD7F-0654-499B-85EC-5B21DEC58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6" y="3608"/>
                <a:ext cx="22" cy="50"/>
              </a:xfrm>
              <a:custGeom>
                <a:avLst/>
                <a:gdLst>
                  <a:gd name="T0" fmla="*/ 0 w 44"/>
                  <a:gd name="T1" fmla="*/ 50 h 100"/>
                  <a:gd name="T2" fmla="*/ 22 w 44"/>
                  <a:gd name="T3" fmla="*/ 50 h 100"/>
                  <a:gd name="T4" fmla="*/ 18 w 44"/>
                  <a:gd name="T5" fmla="*/ 44 h 100"/>
                  <a:gd name="T6" fmla="*/ 15 w 44"/>
                  <a:gd name="T7" fmla="*/ 37 h 100"/>
                  <a:gd name="T8" fmla="*/ 13 w 44"/>
                  <a:gd name="T9" fmla="*/ 31 h 100"/>
                  <a:gd name="T10" fmla="*/ 13 w 44"/>
                  <a:gd name="T11" fmla="*/ 25 h 100"/>
                  <a:gd name="T12" fmla="*/ 12 w 44"/>
                  <a:gd name="T13" fmla="*/ 19 h 100"/>
                  <a:gd name="T14" fmla="*/ 12 w 44"/>
                  <a:gd name="T15" fmla="*/ 13 h 100"/>
                  <a:gd name="T16" fmla="*/ 12 w 44"/>
                  <a:gd name="T17" fmla="*/ 7 h 100"/>
                  <a:gd name="T18" fmla="*/ 12 w 44"/>
                  <a:gd name="T19" fmla="*/ 0 h 100"/>
                  <a:gd name="T20" fmla="*/ 11 w 44"/>
                  <a:gd name="T21" fmla="*/ 0 h 100"/>
                  <a:gd name="T22" fmla="*/ 10 w 44"/>
                  <a:gd name="T23" fmla="*/ 7 h 100"/>
                  <a:gd name="T24" fmla="*/ 10 w 44"/>
                  <a:gd name="T25" fmla="*/ 13 h 100"/>
                  <a:gd name="T26" fmla="*/ 10 w 44"/>
                  <a:gd name="T27" fmla="*/ 20 h 100"/>
                  <a:gd name="T28" fmla="*/ 9 w 44"/>
                  <a:gd name="T29" fmla="*/ 26 h 100"/>
                  <a:gd name="T30" fmla="*/ 7 w 44"/>
                  <a:gd name="T31" fmla="*/ 32 h 100"/>
                  <a:gd name="T32" fmla="*/ 6 w 44"/>
                  <a:gd name="T33" fmla="*/ 38 h 100"/>
                  <a:gd name="T34" fmla="*/ 3 w 44"/>
                  <a:gd name="T35" fmla="*/ 44 h 100"/>
                  <a:gd name="T36" fmla="*/ 0 w 44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4" h="100">
                    <a:moveTo>
                      <a:pt x="0" y="100"/>
                    </a:moveTo>
                    <a:lnTo>
                      <a:pt x="44" y="100"/>
                    </a:lnTo>
                    <a:lnTo>
                      <a:pt x="35" y="87"/>
                    </a:lnTo>
                    <a:lnTo>
                      <a:pt x="30" y="74"/>
                    </a:lnTo>
                    <a:lnTo>
                      <a:pt x="26" y="62"/>
                    </a:lnTo>
                    <a:lnTo>
                      <a:pt x="25" y="50"/>
                    </a:lnTo>
                    <a:lnTo>
                      <a:pt x="23" y="37"/>
                    </a:lnTo>
                    <a:lnTo>
                      <a:pt x="23" y="25"/>
                    </a:lnTo>
                    <a:lnTo>
                      <a:pt x="23" y="13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0" y="13"/>
                    </a:lnTo>
                    <a:lnTo>
                      <a:pt x="20" y="26"/>
                    </a:lnTo>
                    <a:lnTo>
                      <a:pt x="19" y="39"/>
                    </a:lnTo>
                    <a:lnTo>
                      <a:pt x="18" y="52"/>
                    </a:lnTo>
                    <a:lnTo>
                      <a:pt x="14" y="63"/>
                    </a:lnTo>
                    <a:lnTo>
                      <a:pt x="11" y="76"/>
                    </a:lnTo>
                    <a:lnTo>
                      <a:pt x="5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ADA8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28" name="Freeform 1147">
                <a:extLst>
                  <a:ext uri="{FF2B5EF4-FFF2-40B4-BE49-F238E27FC236}">
                    <a16:creationId xmlns:a16="http://schemas.microsoft.com/office/drawing/2014/main" id="{6D3A7A87-76D2-4109-9A78-D0C01782C2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9" y="3608"/>
                <a:ext cx="16" cy="50"/>
              </a:xfrm>
              <a:custGeom>
                <a:avLst/>
                <a:gdLst>
                  <a:gd name="T0" fmla="*/ 0 w 31"/>
                  <a:gd name="T1" fmla="*/ 50 h 100"/>
                  <a:gd name="T2" fmla="*/ 16 w 31"/>
                  <a:gd name="T3" fmla="*/ 50 h 100"/>
                  <a:gd name="T4" fmla="*/ 12 w 31"/>
                  <a:gd name="T5" fmla="*/ 44 h 100"/>
                  <a:gd name="T6" fmla="*/ 11 w 31"/>
                  <a:gd name="T7" fmla="*/ 37 h 100"/>
                  <a:gd name="T8" fmla="*/ 9 w 31"/>
                  <a:gd name="T9" fmla="*/ 31 h 100"/>
                  <a:gd name="T10" fmla="*/ 9 w 31"/>
                  <a:gd name="T11" fmla="*/ 25 h 100"/>
                  <a:gd name="T12" fmla="*/ 8 w 31"/>
                  <a:gd name="T13" fmla="*/ 19 h 100"/>
                  <a:gd name="T14" fmla="*/ 8 w 31"/>
                  <a:gd name="T15" fmla="*/ 13 h 100"/>
                  <a:gd name="T16" fmla="*/ 8 w 31"/>
                  <a:gd name="T17" fmla="*/ 7 h 100"/>
                  <a:gd name="T18" fmla="*/ 8 w 31"/>
                  <a:gd name="T19" fmla="*/ 0 h 100"/>
                  <a:gd name="T20" fmla="*/ 8 w 31"/>
                  <a:gd name="T21" fmla="*/ 0 h 100"/>
                  <a:gd name="T22" fmla="*/ 7 w 31"/>
                  <a:gd name="T23" fmla="*/ 7 h 100"/>
                  <a:gd name="T24" fmla="*/ 7 w 31"/>
                  <a:gd name="T25" fmla="*/ 13 h 100"/>
                  <a:gd name="T26" fmla="*/ 6 w 31"/>
                  <a:gd name="T27" fmla="*/ 20 h 100"/>
                  <a:gd name="T28" fmla="*/ 6 w 31"/>
                  <a:gd name="T29" fmla="*/ 26 h 100"/>
                  <a:gd name="T30" fmla="*/ 5 w 31"/>
                  <a:gd name="T31" fmla="*/ 32 h 100"/>
                  <a:gd name="T32" fmla="*/ 4 w 31"/>
                  <a:gd name="T33" fmla="*/ 38 h 100"/>
                  <a:gd name="T34" fmla="*/ 2 w 31"/>
                  <a:gd name="T35" fmla="*/ 44 h 100"/>
                  <a:gd name="T36" fmla="*/ 0 w 31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1" h="100">
                    <a:moveTo>
                      <a:pt x="0" y="100"/>
                    </a:moveTo>
                    <a:lnTo>
                      <a:pt x="31" y="100"/>
                    </a:lnTo>
                    <a:lnTo>
                      <a:pt x="24" y="87"/>
                    </a:lnTo>
                    <a:lnTo>
                      <a:pt x="22" y="74"/>
                    </a:lnTo>
                    <a:lnTo>
                      <a:pt x="18" y="62"/>
                    </a:lnTo>
                    <a:lnTo>
                      <a:pt x="18" y="50"/>
                    </a:lnTo>
                    <a:lnTo>
                      <a:pt x="16" y="37"/>
                    </a:lnTo>
                    <a:lnTo>
                      <a:pt x="16" y="25"/>
                    </a:lnTo>
                    <a:lnTo>
                      <a:pt x="16" y="13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3" y="13"/>
                    </a:lnTo>
                    <a:lnTo>
                      <a:pt x="13" y="26"/>
                    </a:lnTo>
                    <a:lnTo>
                      <a:pt x="12" y="39"/>
                    </a:lnTo>
                    <a:lnTo>
                      <a:pt x="12" y="52"/>
                    </a:lnTo>
                    <a:lnTo>
                      <a:pt x="9" y="63"/>
                    </a:lnTo>
                    <a:lnTo>
                      <a:pt x="8" y="76"/>
                    </a:lnTo>
                    <a:lnTo>
                      <a:pt x="4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D4C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29" name="Freeform 1148">
                <a:extLst>
                  <a:ext uri="{FF2B5EF4-FFF2-40B4-BE49-F238E27FC236}">
                    <a16:creationId xmlns:a16="http://schemas.microsoft.com/office/drawing/2014/main" id="{1C6F49C0-8CBC-4E94-90C6-F1479F399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4" y="3725"/>
                <a:ext cx="96" cy="57"/>
              </a:xfrm>
              <a:custGeom>
                <a:avLst/>
                <a:gdLst>
                  <a:gd name="T0" fmla="*/ 0 w 193"/>
                  <a:gd name="T1" fmla="*/ 0 h 114"/>
                  <a:gd name="T2" fmla="*/ 96 w 193"/>
                  <a:gd name="T3" fmla="*/ 57 h 114"/>
                  <a:gd name="T4" fmla="*/ 0 w 193"/>
                  <a:gd name="T5" fmla="*/ 57 h 114"/>
                  <a:gd name="T6" fmla="*/ 0 w 19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3" h="114">
                    <a:moveTo>
                      <a:pt x="0" y="0"/>
                    </a:moveTo>
                    <a:lnTo>
                      <a:pt x="193" y="114"/>
                    </a:lnTo>
                    <a:lnTo>
                      <a:pt x="0" y="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30" name="Freeform 1149">
                <a:extLst>
                  <a:ext uri="{FF2B5EF4-FFF2-40B4-BE49-F238E27FC236}">
                    <a16:creationId xmlns:a16="http://schemas.microsoft.com/office/drawing/2014/main" id="{BFBB6A88-522A-4017-86E4-CCF7EAAB7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1" y="3729"/>
                <a:ext cx="88" cy="53"/>
              </a:xfrm>
              <a:custGeom>
                <a:avLst/>
                <a:gdLst>
                  <a:gd name="T0" fmla="*/ 0 w 175"/>
                  <a:gd name="T1" fmla="*/ 0 h 106"/>
                  <a:gd name="T2" fmla="*/ 88 w 175"/>
                  <a:gd name="T3" fmla="*/ 53 h 106"/>
                  <a:gd name="T4" fmla="*/ 0 w 175"/>
                  <a:gd name="T5" fmla="*/ 53 h 106"/>
                  <a:gd name="T6" fmla="*/ 0 w 175"/>
                  <a:gd name="T7" fmla="*/ 0 h 10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5" h="106">
                    <a:moveTo>
                      <a:pt x="0" y="0"/>
                    </a:moveTo>
                    <a:lnTo>
                      <a:pt x="17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31" name="Freeform 1150">
                <a:extLst>
                  <a:ext uri="{FF2B5EF4-FFF2-40B4-BE49-F238E27FC236}">
                    <a16:creationId xmlns:a16="http://schemas.microsoft.com/office/drawing/2014/main" id="{861FDA5C-34ED-4334-9A16-0E8938C14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" y="3725"/>
                <a:ext cx="96" cy="57"/>
              </a:xfrm>
              <a:custGeom>
                <a:avLst/>
                <a:gdLst>
                  <a:gd name="T0" fmla="*/ 96 w 193"/>
                  <a:gd name="T1" fmla="*/ 0 h 114"/>
                  <a:gd name="T2" fmla="*/ 0 w 193"/>
                  <a:gd name="T3" fmla="*/ 57 h 114"/>
                  <a:gd name="T4" fmla="*/ 96 w 193"/>
                  <a:gd name="T5" fmla="*/ 57 h 114"/>
                  <a:gd name="T6" fmla="*/ 96 w 19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3" h="114">
                    <a:moveTo>
                      <a:pt x="193" y="0"/>
                    </a:moveTo>
                    <a:lnTo>
                      <a:pt x="0" y="114"/>
                    </a:lnTo>
                    <a:lnTo>
                      <a:pt x="193" y="114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AF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32" name="Freeform 1151">
                <a:extLst>
                  <a:ext uri="{FF2B5EF4-FFF2-40B4-BE49-F238E27FC236}">
                    <a16:creationId xmlns:a16="http://schemas.microsoft.com/office/drawing/2014/main" id="{B80C412E-FEB4-4E9F-AADE-17141FFC0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8" y="3729"/>
                <a:ext cx="88" cy="53"/>
              </a:xfrm>
              <a:custGeom>
                <a:avLst/>
                <a:gdLst>
                  <a:gd name="T0" fmla="*/ 88 w 175"/>
                  <a:gd name="T1" fmla="*/ 0 h 106"/>
                  <a:gd name="T2" fmla="*/ 0 w 175"/>
                  <a:gd name="T3" fmla="*/ 53 h 106"/>
                  <a:gd name="T4" fmla="*/ 88 w 175"/>
                  <a:gd name="T5" fmla="*/ 53 h 106"/>
                  <a:gd name="T6" fmla="*/ 88 w 175"/>
                  <a:gd name="T7" fmla="*/ 0 h 10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5" h="106">
                    <a:moveTo>
                      <a:pt x="175" y="0"/>
                    </a:moveTo>
                    <a:lnTo>
                      <a:pt x="0" y="106"/>
                    </a:lnTo>
                    <a:lnTo>
                      <a:pt x="175" y="106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33" name="Rectangle 1152">
                <a:extLst>
                  <a:ext uri="{FF2B5EF4-FFF2-40B4-BE49-F238E27FC236}">
                    <a16:creationId xmlns:a16="http://schemas.microsoft.com/office/drawing/2014/main" id="{1552370B-4CF0-4C35-A7F8-5FAEC12E9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2" y="3709"/>
                <a:ext cx="53" cy="73"/>
              </a:xfrm>
              <a:prstGeom prst="rect">
                <a:avLst/>
              </a:prstGeom>
              <a:solidFill>
                <a:srgbClr val="BDB8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34" name="Rectangle 1153">
                <a:extLst>
                  <a:ext uri="{FF2B5EF4-FFF2-40B4-BE49-F238E27FC236}">
                    <a16:creationId xmlns:a16="http://schemas.microsoft.com/office/drawing/2014/main" id="{78544574-FADA-43FF-9CDD-5FDAA4C1B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1" y="3709"/>
                <a:ext cx="35" cy="73"/>
              </a:xfrm>
              <a:prstGeom prst="rect">
                <a:avLst/>
              </a:prstGeom>
              <a:solidFill>
                <a:srgbClr val="E3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35" name="Rectangle 1154">
                <a:extLst>
                  <a:ext uri="{FF2B5EF4-FFF2-40B4-BE49-F238E27FC236}">
                    <a16:creationId xmlns:a16="http://schemas.microsoft.com/office/drawing/2014/main" id="{460B679A-AC17-49FC-A1C3-429531E0E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6" y="3699"/>
                <a:ext cx="65" cy="6"/>
              </a:xfrm>
              <a:prstGeom prst="rect">
                <a:avLst/>
              </a:pr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36" name="Rectangle 1155">
                <a:extLst>
                  <a:ext uri="{FF2B5EF4-FFF2-40B4-BE49-F238E27FC236}">
                    <a16:creationId xmlns:a16="http://schemas.microsoft.com/office/drawing/2014/main" id="{080A4149-9589-4D53-A0E6-FA41CFE4F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8" y="3699"/>
                <a:ext cx="42" cy="6"/>
              </a:xfrm>
              <a:prstGeom prst="rect">
                <a:avLst/>
              </a:prstGeom>
              <a:solidFill>
                <a:srgbClr val="EDE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37" name="Freeform 1156">
                <a:extLst>
                  <a:ext uri="{FF2B5EF4-FFF2-40B4-BE49-F238E27FC236}">
                    <a16:creationId xmlns:a16="http://schemas.microsoft.com/office/drawing/2014/main" id="{5BEB4640-5F59-40F7-B353-1349EFEA54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6" y="3705"/>
                <a:ext cx="65" cy="5"/>
              </a:xfrm>
              <a:custGeom>
                <a:avLst/>
                <a:gdLst>
                  <a:gd name="T0" fmla="*/ 0 w 128"/>
                  <a:gd name="T1" fmla="*/ 0 h 11"/>
                  <a:gd name="T2" fmla="*/ 65 w 128"/>
                  <a:gd name="T3" fmla="*/ 0 h 11"/>
                  <a:gd name="T4" fmla="*/ 58 w 128"/>
                  <a:gd name="T5" fmla="*/ 5 h 11"/>
                  <a:gd name="T6" fmla="*/ 7 w 128"/>
                  <a:gd name="T7" fmla="*/ 5 h 11"/>
                  <a:gd name="T8" fmla="*/ 0 w 128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8" h="11">
                    <a:moveTo>
                      <a:pt x="0" y="0"/>
                    </a:moveTo>
                    <a:lnTo>
                      <a:pt x="128" y="0"/>
                    </a:lnTo>
                    <a:lnTo>
                      <a:pt x="114" y="11"/>
                    </a:lnTo>
                    <a:lnTo>
                      <a:pt x="13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38" name="Freeform 1157">
                <a:extLst>
                  <a:ext uri="{FF2B5EF4-FFF2-40B4-BE49-F238E27FC236}">
                    <a16:creationId xmlns:a16="http://schemas.microsoft.com/office/drawing/2014/main" id="{0D0488BF-0A55-478C-B5AF-60CA36C73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7" y="3705"/>
                <a:ext cx="44" cy="5"/>
              </a:xfrm>
              <a:custGeom>
                <a:avLst/>
                <a:gdLst>
                  <a:gd name="T0" fmla="*/ 0 w 89"/>
                  <a:gd name="T1" fmla="*/ 0 h 11"/>
                  <a:gd name="T2" fmla="*/ 44 w 89"/>
                  <a:gd name="T3" fmla="*/ 0 h 11"/>
                  <a:gd name="T4" fmla="*/ 39 w 89"/>
                  <a:gd name="T5" fmla="*/ 5 h 11"/>
                  <a:gd name="T6" fmla="*/ 4 w 89"/>
                  <a:gd name="T7" fmla="*/ 5 h 11"/>
                  <a:gd name="T8" fmla="*/ 0 w 89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9" h="11">
                    <a:moveTo>
                      <a:pt x="0" y="0"/>
                    </a:moveTo>
                    <a:lnTo>
                      <a:pt x="89" y="0"/>
                    </a:lnTo>
                    <a:lnTo>
                      <a:pt x="79" y="11"/>
                    </a:lnTo>
                    <a:lnTo>
                      <a:pt x="8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39" name="Freeform 1158">
                <a:extLst>
                  <a:ext uri="{FF2B5EF4-FFF2-40B4-BE49-F238E27FC236}">
                    <a16:creationId xmlns:a16="http://schemas.microsoft.com/office/drawing/2014/main" id="{03E5A924-2C00-4695-9585-0A953062F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7" y="3662"/>
                <a:ext cx="62" cy="38"/>
              </a:xfrm>
              <a:custGeom>
                <a:avLst/>
                <a:gdLst>
                  <a:gd name="T0" fmla="*/ 0 w 124"/>
                  <a:gd name="T1" fmla="*/ 38 h 77"/>
                  <a:gd name="T2" fmla="*/ 62 w 124"/>
                  <a:gd name="T3" fmla="*/ 38 h 77"/>
                  <a:gd name="T4" fmla="*/ 58 w 124"/>
                  <a:gd name="T5" fmla="*/ 33 h 77"/>
                  <a:gd name="T6" fmla="*/ 54 w 124"/>
                  <a:gd name="T7" fmla="*/ 29 h 77"/>
                  <a:gd name="T8" fmla="*/ 50 w 124"/>
                  <a:gd name="T9" fmla="*/ 23 h 77"/>
                  <a:gd name="T10" fmla="*/ 48 w 124"/>
                  <a:gd name="T11" fmla="*/ 19 h 77"/>
                  <a:gd name="T12" fmla="*/ 45 w 124"/>
                  <a:gd name="T13" fmla="*/ 13 h 77"/>
                  <a:gd name="T14" fmla="*/ 43 w 124"/>
                  <a:gd name="T15" fmla="*/ 9 h 77"/>
                  <a:gd name="T16" fmla="*/ 41 w 124"/>
                  <a:gd name="T17" fmla="*/ 4 h 77"/>
                  <a:gd name="T18" fmla="*/ 41 w 124"/>
                  <a:gd name="T19" fmla="*/ 0 h 77"/>
                  <a:gd name="T20" fmla="*/ 22 w 124"/>
                  <a:gd name="T21" fmla="*/ 0 h 77"/>
                  <a:gd name="T22" fmla="*/ 21 w 124"/>
                  <a:gd name="T23" fmla="*/ 5 h 77"/>
                  <a:gd name="T24" fmla="*/ 20 w 124"/>
                  <a:gd name="T25" fmla="*/ 9 h 77"/>
                  <a:gd name="T26" fmla="*/ 18 w 124"/>
                  <a:gd name="T27" fmla="*/ 14 h 77"/>
                  <a:gd name="T28" fmla="*/ 16 w 124"/>
                  <a:gd name="T29" fmla="*/ 20 h 77"/>
                  <a:gd name="T30" fmla="*/ 13 w 124"/>
                  <a:gd name="T31" fmla="*/ 24 h 77"/>
                  <a:gd name="T32" fmla="*/ 9 w 124"/>
                  <a:gd name="T33" fmla="*/ 29 h 77"/>
                  <a:gd name="T34" fmla="*/ 4 w 124"/>
                  <a:gd name="T35" fmla="*/ 33 h 77"/>
                  <a:gd name="T36" fmla="*/ 0 w 124"/>
                  <a:gd name="T37" fmla="*/ 38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4" h="77">
                    <a:moveTo>
                      <a:pt x="0" y="77"/>
                    </a:moveTo>
                    <a:lnTo>
                      <a:pt x="124" y="77"/>
                    </a:lnTo>
                    <a:lnTo>
                      <a:pt x="115" y="66"/>
                    </a:lnTo>
                    <a:lnTo>
                      <a:pt x="108" y="58"/>
                    </a:lnTo>
                    <a:lnTo>
                      <a:pt x="100" y="47"/>
                    </a:lnTo>
                    <a:lnTo>
                      <a:pt x="96" y="38"/>
                    </a:lnTo>
                    <a:lnTo>
                      <a:pt x="90" y="27"/>
                    </a:lnTo>
                    <a:lnTo>
                      <a:pt x="86" y="19"/>
                    </a:lnTo>
                    <a:lnTo>
                      <a:pt x="82" y="8"/>
                    </a:lnTo>
                    <a:lnTo>
                      <a:pt x="81" y="0"/>
                    </a:lnTo>
                    <a:lnTo>
                      <a:pt x="44" y="0"/>
                    </a:lnTo>
                    <a:lnTo>
                      <a:pt x="41" y="10"/>
                    </a:lnTo>
                    <a:lnTo>
                      <a:pt x="40" y="19"/>
                    </a:lnTo>
                    <a:lnTo>
                      <a:pt x="35" y="29"/>
                    </a:lnTo>
                    <a:lnTo>
                      <a:pt x="31" y="40"/>
                    </a:lnTo>
                    <a:lnTo>
                      <a:pt x="25" y="49"/>
                    </a:lnTo>
                    <a:lnTo>
                      <a:pt x="18" y="59"/>
                    </a:lnTo>
                    <a:lnTo>
                      <a:pt x="8" y="6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D4C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40" name="Freeform 1159">
                <a:extLst>
                  <a:ext uri="{FF2B5EF4-FFF2-40B4-BE49-F238E27FC236}">
                    <a16:creationId xmlns:a16="http://schemas.microsoft.com/office/drawing/2014/main" id="{BB0D7471-678A-42E9-8B44-77D69179D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7" y="3663"/>
                <a:ext cx="44" cy="37"/>
              </a:xfrm>
              <a:custGeom>
                <a:avLst/>
                <a:gdLst>
                  <a:gd name="T0" fmla="*/ 0 w 89"/>
                  <a:gd name="T1" fmla="*/ 37 h 74"/>
                  <a:gd name="T2" fmla="*/ 44 w 89"/>
                  <a:gd name="T3" fmla="*/ 37 h 74"/>
                  <a:gd name="T4" fmla="*/ 40 w 89"/>
                  <a:gd name="T5" fmla="*/ 32 h 74"/>
                  <a:gd name="T6" fmla="*/ 37 w 89"/>
                  <a:gd name="T7" fmla="*/ 28 h 74"/>
                  <a:gd name="T8" fmla="*/ 35 w 89"/>
                  <a:gd name="T9" fmla="*/ 23 h 74"/>
                  <a:gd name="T10" fmla="*/ 33 w 89"/>
                  <a:gd name="T11" fmla="*/ 19 h 74"/>
                  <a:gd name="T12" fmla="*/ 31 w 89"/>
                  <a:gd name="T13" fmla="*/ 14 h 74"/>
                  <a:gd name="T14" fmla="*/ 30 w 89"/>
                  <a:gd name="T15" fmla="*/ 9 h 74"/>
                  <a:gd name="T16" fmla="*/ 29 w 89"/>
                  <a:gd name="T17" fmla="*/ 4 h 74"/>
                  <a:gd name="T18" fmla="*/ 28 w 89"/>
                  <a:gd name="T19" fmla="*/ 0 h 74"/>
                  <a:gd name="T20" fmla="*/ 15 w 89"/>
                  <a:gd name="T21" fmla="*/ 0 h 74"/>
                  <a:gd name="T22" fmla="*/ 13 w 89"/>
                  <a:gd name="T23" fmla="*/ 5 h 74"/>
                  <a:gd name="T24" fmla="*/ 13 w 89"/>
                  <a:gd name="T25" fmla="*/ 10 h 74"/>
                  <a:gd name="T26" fmla="*/ 11 w 89"/>
                  <a:gd name="T27" fmla="*/ 15 h 74"/>
                  <a:gd name="T28" fmla="*/ 10 w 89"/>
                  <a:gd name="T29" fmla="*/ 19 h 74"/>
                  <a:gd name="T30" fmla="*/ 7 w 89"/>
                  <a:gd name="T31" fmla="*/ 23 h 74"/>
                  <a:gd name="T32" fmla="*/ 5 w 89"/>
                  <a:gd name="T33" fmla="*/ 28 h 74"/>
                  <a:gd name="T34" fmla="*/ 3 w 89"/>
                  <a:gd name="T35" fmla="*/ 32 h 74"/>
                  <a:gd name="T36" fmla="*/ 0 w 89"/>
                  <a:gd name="T37" fmla="*/ 37 h 7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89" h="74">
                    <a:moveTo>
                      <a:pt x="0" y="74"/>
                    </a:moveTo>
                    <a:lnTo>
                      <a:pt x="89" y="74"/>
                    </a:lnTo>
                    <a:lnTo>
                      <a:pt x="81" y="64"/>
                    </a:lnTo>
                    <a:lnTo>
                      <a:pt x="75" y="55"/>
                    </a:lnTo>
                    <a:lnTo>
                      <a:pt x="71" y="45"/>
                    </a:lnTo>
                    <a:lnTo>
                      <a:pt x="67" y="37"/>
                    </a:lnTo>
                    <a:lnTo>
                      <a:pt x="63" y="27"/>
                    </a:lnTo>
                    <a:lnTo>
                      <a:pt x="60" y="18"/>
                    </a:lnTo>
                    <a:lnTo>
                      <a:pt x="58" y="8"/>
                    </a:lnTo>
                    <a:lnTo>
                      <a:pt x="56" y="0"/>
                    </a:lnTo>
                    <a:lnTo>
                      <a:pt x="30" y="0"/>
                    </a:lnTo>
                    <a:lnTo>
                      <a:pt x="27" y="9"/>
                    </a:lnTo>
                    <a:lnTo>
                      <a:pt x="26" y="19"/>
                    </a:lnTo>
                    <a:lnTo>
                      <a:pt x="23" y="29"/>
                    </a:lnTo>
                    <a:lnTo>
                      <a:pt x="21" y="38"/>
                    </a:lnTo>
                    <a:lnTo>
                      <a:pt x="15" y="46"/>
                    </a:lnTo>
                    <a:lnTo>
                      <a:pt x="11" y="56"/>
                    </a:lnTo>
                    <a:lnTo>
                      <a:pt x="6" y="6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FAF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41" name="Rectangle 1160">
                <a:extLst>
                  <a:ext uri="{FF2B5EF4-FFF2-40B4-BE49-F238E27FC236}">
                    <a16:creationId xmlns:a16="http://schemas.microsoft.com/office/drawing/2014/main" id="{7D3E478A-FA00-450A-A7AA-D1AE129DE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7" y="3657"/>
                <a:ext cx="22" cy="3"/>
              </a:xfrm>
              <a:prstGeom prst="rect">
                <a:avLst/>
              </a:prstGeom>
              <a:solidFill>
                <a:srgbClr val="A3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42" name="Rectangle 1161">
                <a:extLst>
                  <a:ext uri="{FF2B5EF4-FFF2-40B4-BE49-F238E27FC236}">
                    <a16:creationId xmlns:a16="http://schemas.microsoft.com/office/drawing/2014/main" id="{2D51DED6-936D-4B14-87CE-97D2C31DB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3657"/>
                <a:ext cx="15" cy="3"/>
              </a:xfrm>
              <a:prstGeom prst="rect">
                <a:avLst/>
              </a:pr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43" name="Freeform 1162">
                <a:extLst>
                  <a:ext uri="{FF2B5EF4-FFF2-40B4-BE49-F238E27FC236}">
                    <a16:creationId xmlns:a16="http://schemas.microsoft.com/office/drawing/2014/main" id="{7A59F224-3169-41A9-8FBB-DEC46722D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7" y="3660"/>
                <a:ext cx="22" cy="2"/>
              </a:xfrm>
              <a:custGeom>
                <a:avLst/>
                <a:gdLst>
                  <a:gd name="T0" fmla="*/ 0 w 45"/>
                  <a:gd name="T1" fmla="*/ 0 h 4"/>
                  <a:gd name="T2" fmla="*/ 22 w 45"/>
                  <a:gd name="T3" fmla="*/ 0 h 4"/>
                  <a:gd name="T4" fmla="*/ 20 w 45"/>
                  <a:gd name="T5" fmla="*/ 2 h 4"/>
                  <a:gd name="T6" fmla="*/ 2 w 45"/>
                  <a:gd name="T7" fmla="*/ 2 h 4"/>
                  <a:gd name="T8" fmla="*/ 0 w 45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" h="4">
                    <a:moveTo>
                      <a:pt x="0" y="0"/>
                    </a:moveTo>
                    <a:lnTo>
                      <a:pt x="45" y="0"/>
                    </a:lnTo>
                    <a:lnTo>
                      <a:pt x="41" y="4"/>
                    </a:lnTo>
                    <a:lnTo>
                      <a:pt x="5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78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44" name="Freeform 1163">
                <a:extLst>
                  <a:ext uri="{FF2B5EF4-FFF2-40B4-BE49-F238E27FC236}">
                    <a16:creationId xmlns:a16="http://schemas.microsoft.com/office/drawing/2014/main" id="{BC3290E3-F351-41C6-8BF4-B0ED93306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0" y="3660"/>
                <a:ext cx="16" cy="2"/>
              </a:xfrm>
              <a:custGeom>
                <a:avLst/>
                <a:gdLst>
                  <a:gd name="T0" fmla="*/ 0 w 32"/>
                  <a:gd name="T1" fmla="*/ 0 h 4"/>
                  <a:gd name="T2" fmla="*/ 16 w 32"/>
                  <a:gd name="T3" fmla="*/ 0 h 4"/>
                  <a:gd name="T4" fmla="*/ 15 w 32"/>
                  <a:gd name="T5" fmla="*/ 2 h 4"/>
                  <a:gd name="T6" fmla="*/ 3 w 32"/>
                  <a:gd name="T7" fmla="*/ 2 h 4"/>
                  <a:gd name="T8" fmla="*/ 0 w 32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" h="4">
                    <a:moveTo>
                      <a:pt x="0" y="0"/>
                    </a:moveTo>
                    <a:lnTo>
                      <a:pt x="32" y="0"/>
                    </a:lnTo>
                    <a:lnTo>
                      <a:pt x="29" y="4"/>
                    </a:lnTo>
                    <a:lnTo>
                      <a:pt x="5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45" name="Freeform 1164">
                <a:extLst>
                  <a:ext uri="{FF2B5EF4-FFF2-40B4-BE49-F238E27FC236}">
                    <a16:creationId xmlns:a16="http://schemas.microsoft.com/office/drawing/2014/main" id="{DE638D03-ABD7-4C13-903D-A4B0EFCC9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7" y="3608"/>
                <a:ext cx="22" cy="50"/>
              </a:xfrm>
              <a:custGeom>
                <a:avLst/>
                <a:gdLst>
                  <a:gd name="T0" fmla="*/ 0 w 44"/>
                  <a:gd name="T1" fmla="*/ 50 h 100"/>
                  <a:gd name="T2" fmla="*/ 22 w 44"/>
                  <a:gd name="T3" fmla="*/ 50 h 100"/>
                  <a:gd name="T4" fmla="*/ 18 w 44"/>
                  <a:gd name="T5" fmla="*/ 44 h 100"/>
                  <a:gd name="T6" fmla="*/ 15 w 44"/>
                  <a:gd name="T7" fmla="*/ 37 h 100"/>
                  <a:gd name="T8" fmla="*/ 13 w 44"/>
                  <a:gd name="T9" fmla="*/ 31 h 100"/>
                  <a:gd name="T10" fmla="*/ 13 w 44"/>
                  <a:gd name="T11" fmla="*/ 25 h 100"/>
                  <a:gd name="T12" fmla="*/ 12 w 44"/>
                  <a:gd name="T13" fmla="*/ 19 h 100"/>
                  <a:gd name="T14" fmla="*/ 12 w 44"/>
                  <a:gd name="T15" fmla="*/ 13 h 100"/>
                  <a:gd name="T16" fmla="*/ 12 w 44"/>
                  <a:gd name="T17" fmla="*/ 7 h 100"/>
                  <a:gd name="T18" fmla="*/ 12 w 44"/>
                  <a:gd name="T19" fmla="*/ 0 h 100"/>
                  <a:gd name="T20" fmla="*/ 11 w 44"/>
                  <a:gd name="T21" fmla="*/ 0 h 100"/>
                  <a:gd name="T22" fmla="*/ 10 w 44"/>
                  <a:gd name="T23" fmla="*/ 7 h 100"/>
                  <a:gd name="T24" fmla="*/ 10 w 44"/>
                  <a:gd name="T25" fmla="*/ 13 h 100"/>
                  <a:gd name="T26" fmla="*/ 10 w 44"/>
                  <a:gd name="T27" fmla="*/ 20 h 100"/>
                  <a:gd name="T28" fmla="*/ 9 w 44"/>
                  <a:gd name="T29" fmla="*/ 26 h 100"/>
                  <a:gd name="T30" fmla="*/ 7 w 44"/>
                  <a:gd name="T31" fmla="*/ 32 h 100"/>
                  <a:gd name="T32" fmla="*/ 6 w 44"/>
                  <a:gd name="T33" fmla="*/ 38 h 100"/>
                  <a:gd name="T34" fmla="*/ 3 w 44"/>
                  <a:gd name="T35" fmla="*/ 44 h 100"/>
                  <a:gd name="T36" fmla="*/ 0 w 44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4" h="100">
                    <a:moveTo>
                      <a:pt x="0" y="100"/>
                    </a:moveTo>
                    <a:lnTo>
                      <a:pt x="44" y="100"/>
                    </a:lnTo>
                    <a:lnTo>
                      <a:pt x="36" y="87"/>
                    </a:lnTo>
                    <a:lnTo>
                      <a:pt x="30" y="74"/>
                    </a:lnTo>
                    <a:lnTo>
                      <a:pt x="26" y="62"/>
                    </a:lnTo>
                    <a:lnTo>
                      <a:pt x="25" y="50"/>
                    </a:lnTo>
                    <a:lnTo>
                      <a:pt x="23" y="37"/>
                    </a:lnTo>
                    <a:lnTo>
                      <a:pt x="23" y="25"/>
                    </a:lnTo>
                    <a:lnTo>
                      <a:pt x="23" y="13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0" y="13"/>
                    </a:lnTo>
                    <a:lnTo>
                      <a:pt x="20" y="26"/>
                    </a:lnTo>
                    <a:lnTo>
                      <a:pt x="19" y="39"/>
                    </a:lnTo>
                    <a:lnTo>
                      <a:pt x="18" y="52"/>
                    </a:lnTo>
                    <a:lnTo>
                      <a:pt x="14" y="63"/>
                    </a:lnTo>
                    <a:lnTo>
                      <a:pt x="11" y="76"/>
                    </a:lnTo>
                    <a:lnTo>
                      <a:pt x="5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ADA8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46" name="Freeform 1165">
                <a:extLst>
                  <a:ext uri="{FF2B5EF4-FFF2-40B4-BE49-F238E27FC236}">
                    <a16:creationId xmlns:a16="http://schemas.microsoft.com/office/drawing/2014/main" id="{70BC7321-C25F-4010-8650-37277DEAD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0" y="3608"/>
                <a:ext cx="16" cy="50"/>
              </a:xfrm>
              <a:custGeom>
                <a:avLst/>
                <a:gdLst>
                  <a:gd name="T0" fmla="*/ 0 w 32"/>
                  <a:gd name="T1" fmla="*/ 50 h 100"/>
                  <a:gd name="T2" fmla="*/ 16 w 32"/>
                  <a:gd name="T3" fmla="*/ 50 h 100"/>
                  <a:gd name="T4" fmla="*/ 13 w 32"/>
                  <a:gd name="T5" fmla="*/ 44 h 100"/>
                  <a:gd name="T6" fmla="*/ 12 w 32"/>
                  <a:gd name="T7" fmla="*/ 37 h 100"/>
                  <a:gd name="T8" fmla="*/ 10 w 32"/>
                  <a:gd name="T9" fmla="*/ 31 h 100"/>
                  <a:gd name="T10" fmla="*/ 10 w 32"/>
                  <a:gd name="T11" fmla="*/ 25 h 100"/>
                  <a:gd name="T12" fmla="*/ 9 w 32"/>
                  <a:gd name="T13" fmla="*/ 19 h 100"/>
                  <a:gd name="T14" fmla="*/ 9 w 32"/>
                  <a:gd name="T15" fmla="*/ 13 h 100"/>
                  <a:gd name="T16" fmla="*/ 9 w 32"/>
                  <a:gd name="T17" fmla="*/ 7 h 100"/>
                  <a:gd name="T18" fmla="*/ 9 w 32"/>
                  <a:gd name="T19" fmla="*/ 0 h 100"/>
                  <a:gd name="T20" fmla="*/ 9 w 32"/>
                  <a:gd name="T21" fmla="*/ 0 h 100"/>
                  <a:gd name="T22" fmla="*/ 8 w 32"/>
                  <a:gd name="T23" fmla="*/ 7 h 100"/>
                  <a:gd name="T24" fmla="*/ 8 w 32"/>
                  <a:gd name="T25" fmla="*/ 13 h 100"/>
                  <a:gd name="T26" fmla="*/ 7 w 32"/>
                  <a:gd name="T27" fmla="*/ 20 h 100"/>
                  <a:gd name="T28" fmla="*/ 7 w 32"/>
                  <a:gd name="T29" fmla="*/ 26 h 100"/>
                  <a:gd name="T30" fmla="*/ 6 w 32"/>
                  <a:gd name="T31" fmla="*/ 32 h 100"/>
                  <a:gd name="T32" fmla="*/ 5 w 32"/>
                  <a:gd name="T33" fmla="*/ 38 h 100"/>
                  <a:gd name="T34" fmla="*/ 3 w 32"/>
                  <a:gd name="T35" fmla="*/ 44 h 100"/>
                  <a:gd name="T36" fmla="*/ 0 w 32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2" h="100">
                    <a:moveTo>
                      <a:pt x="0" y="100"/>
                    </a:moveTo>
                    <a:lnTo>
                      <a:pt x="32" y="100"/>
                    </a:lnTo>
                    <a:lnTo>
                      <a:pt x="26" y="87"/>
                    </a:lnTo>
                    <a:lnTo>
                      <a:pt x="24" y="74"/>
                    </a:lnTo>
                    <a:lnTo>
                      <a:pt x="20" y="62"/>
                    </a:lnTo>
                    <a:lnTo>
                      <a:pt x="20" y="50"/>
                    </a:lnTo>
                    <a:lnTo>
                      <a:pt x="18" y="37"/>
                    </a:lnTo>
                    <a:lnTo>
                      <a:pt x="18" y="25"/>
                    </a:lnTo>
                    <a:lnTo>
                      <a:pt x="18" y="13"/>
                    </a:lnTo>
                    <a:lnTo>
                      <a:pt x="18" y="0"/>
                    </a:lnTo>
                    <a:lnTo>
                      <a:pt x="17" y="0"/>
                    </a:lnTo>
                    <a:lnTo>
                      <a:pt x="15" y="13"/>
                    </a:lnTo>
                    <a:lnTo>
                      <a:pt x="15" y="26"/>
                    </a:lnTo>
                    <a:lnTo>
                      <a:pt x="14" y="39"/>
                    </a:lnTo>
                    <a:lnTo>
                      <a:pt x="14" y="52"/>
                    </a:lnTo>
                    <a:lnTo>
                      <a:pt x="11" y="63"/>
                    </a:lnTo>
                    <a:lnTo>
                      <a:pt x="9" y="76"/>
                    </a:lnTo>
                    <a:lnTo>
                      <a:pt x="5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D4C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47" name="Freeform 1166">
                <a:extLst>
                  <a:ext uri="{FF2B5EF4-FFF2-40B4-BE49-F238E27FC236}">
                    <a16:creationId xmlns:a16="http://schemas.microsoft.com/office/drawing/2014/main" id="{46B82814-1A46-4465-BEEF-32271517C2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5" y="3725"/>
                <a:ext cx="97" cy="57"/>
              </a:xfrm>
              <a:custGeom>
                <a:avLst/>
                <a:gdLst>
                  <a:gd name="T0" fmla="*/ 0 w 192"/>
                  <a:gd name="T1" fmla="*/ 0 h 114"/>
                  <a:gd name="T2" fmla="*/ 97 w 192"/>
                  <a:gd name="T3" fmla="*/ 57 h 114"/>
                  <a:gd name="T4" fmla="*/ 0 w 192"/>
                  <a:gd name="T5" fmla="*/ 57 h 114"/>
                  <a:gd name="T6" fmla="*/ 0 w 192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14">
                    <a:moveTo>
                      <a:pt x="0" y="0"/>
                    </a:moveTo>
                    <a:lnTo>
                      <a:pt x="192" y="114"/>
                    </a:lnTo>
                    <a:lnTo>
                      <a:pt x="0" y="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48" name="Freeform 1167">
                <a:extLst>
                  <a:ext uri="{FF2B5EF4-FFF2-40B4-BE49-F238E27FC236}">
                    <a16:creationId xmlns:a16="http://schemas.microsoft.com/office/drawing/2014/main" id="{5DB099A3-7339-429A-8A49-4CE893539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3" y="3729"/>
                <a:ext cx="87" cy="53"/>
              </a:xfrm>
              <a:custGeom>
                <a:avLst/>
                <a:gdLst>
                  <a:gd name="T0" fmla="*/ 0 w 175"/>
                  <a:gd name="T1" fmla="*/ 0 h 106"/>
                  <a:gd name="T2" fmla="*/ 87 w 175"/>
                  <a:gd name="T3" fmla="*/ 53 h 106"/>
                  <a:gd name="T4" fmla="*/ 0 w 175"/>
                  <a:gd name="T5" fmla="*/ 53 h 106"/>
                  <a:gd name="T6" fmla="*/ 0 w 175"/>
                  <a:gd name="T7" fmla="*/ 0 h 10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5" h="106">
                    <a:moveTo>
                      <a:pt x="0" y="0"/>
                    </a:moveTo>
                    <a:lnTo>
                      <a:pt x="17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49" name="Freeform 1168">
                <a:extLst>
                  <a:ext uri="{FF2B5EF4-FFF2-40B4-BE49-F238E27FC236}">
                    <a16:creationId xmlns:a16="http://schemas.microsoft.com/office/drawing/2014/main" id="{E830CBAC-BA9D-4ABE-A34B-F66A0F344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8" y="3725"/>
                <a:ext cx="97" cy="57"/>
              </a:xfrm>
              <a:custGeom>
                <a:avLst/>
                <a:gdLst>
                  <a:gd name="T0" fmla="*/ 97 w 193"/>
                  <a:gd name="T1" fmla="*/ 0 h 114"/>
                  <a:gd name="T2" fmla="*/ 0 w 193"/>
                  <a:gd name="T3" fmla="*/ 57 h 114"/>
                  <a:gd name="T4" fmla="*/ 97 w 193"/>
                  <a:gd name="T5" fmla="*/ 57 h 114"/>
                  <a:gd name="T6" fmla="*/ 97 w 19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3" h="114">
                    <a:moveTo>
                      <a:pt x="193" y="0"/>
                    </a:moveTo>
                    <a:lnTo>
                      <a:pt x="0" y="114"/>
                    </a:lnTo>
                    <a:lnTo>
                      <a:pt x="193" y="114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AF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50" name="Freeform 1169">
                <a:extLst>
                  <a:ext uri="{FF2B5EF4-FFF2-40B4-BE49-F238E27FC236}">
                    <a16:creationId xmlns:a16="http://schemas.microsoft.com/office/drawing/2014/main" id="{D58200EB-A7D1-4F1C-889E-914EDFBF1A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0" y="3729"/>
                <a:ext cx="87" cy="53"/>
              </a:xfrm>
              <a:custGeom>
                <a:avLst/>
                <a:gdLst>
                  <a:gd name="T0" fmla="*/ 87 w 173"/>
                  <a:gd name="T1" fmla="*/ 0 h 106"/>
                  <a:gd name="T2" fmla="*/ 0 w 173"/>
                  <a:gd name="T3" fmla="*/ 53 h 106"/>
                  <a:gd name="T4" fmla="*/ 87 w 173"/>
                  <a:gd name="T5" fmla="*/ 53 h 106"/>
                  <a:gd name="T6" fmla="*/ 87 w 173"/>
                  <a:gd name="T7" fmla="*/ 0 h 10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3" h="106">
                    <a:moveTo>
                      <a:pt x="173" y="0"/>
                    </a:moveTo>
                    <a:lnTo>
                      <a:pt x="0" y="106"/>
                    </a:lnTo>
                    <a:lnTo>
                      <a:pt x="173" y="106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51" name="Rectangle 1170">
                <a:extLst>
                  <a:ext uri="{FF2B5EF4-FFF2-40B4-BE49-F238E27FC236}">
                    <a16:creationId xmlns:a16="http://schemas.microsoft.com/office/drawing/2014/main" id="{D2FDA0DC-6BE7-4B28-BE3C-C093A3FB4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3" y="3709"/>
                <a:ext cx="53" cy="73"/>
              </a:xfrm>
              <a:prstGeom prst="rect">
                <a:avLst/>
              </a:prstGeom>
              <a:solidFill>
                <a:srgbClr val="BDB8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52" name="Rectangle 1171">
                <a:extLst>
                  <a:ext uri="{FF2B5EF4-FFF2-40B4-BE49-F238E27FC236}">
                    <a16:creationId xmlns:a16="http://schemas.microsoft.com/office/drawing/2014/main" id="{83A3088D-CD5C-4223-B8A4-7D86474F2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3" y="3709"/>
                <a:ext cx="35" cy="73"/>
              </a:xfrm>
              <a:prstGeom prst="rect">
                <a:avLst/>
              </a:prstGeom>
              <a:solidFill>
                <a:srgbClr val="E3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53" name="Rectangle 1172">
                <a:extLst>
                  <a:ext uri="{FF2B5EF4-FFF2-40B4-BE49-F238E27FC236}">
                    <a16:creationId xmlns:a16="http://schemas.microsoft.com/office/drawing/2014/main" id="{696739E1-8C40-4B36-AACE-2DDB45C5D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3699"/>
                <a:ext cx="63" cy="6"/>
              </a:xfrm>
              <a:prstGeom prst="rect">
                <a:avLst/>
              </a:pr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54" name="Rectangle 1173">
                <a:extLst>
                  <a:ext uri="{FF2B5EF4-FFF2-40B4-BE49-F238E27FC236}">
                    <a16:creationId xmlns:a16="http://schemas.microsoft.com/office/drawing/2014/main" id="{D7B414D1-C260-4283-862D-10F924346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9" y="3699"/>
                <a:ext cx="43" cy="6"/>
              </a:xfrm>
              <a:prstGeom prst="rect">
                <a:avLst/>
              </a:prstGeom>
              <a:solidFill>
                <a:srgbClr val="EDE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55" name="Freeform 1174">
                <a:extLst>
                  <a:ext uri="{FF2B5EF4-FFF2-40B4-BE49-F238E27FC236}">
                    <a16:creationId xmlns:a16="http://schemas.microsoft.com/office/drawing/2014/main" id="{6C92582F-F932-4959-84F8-016BC3E506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8" y="3705"/>
                <a:ext cx="63" cy="5"/>
              </a:xfrm>
              <a:custGeom>
                <a:avLst/>
                <a:gdLst>
                  <a:gd name="T0" fmla="*/ 0 w 127"/>
                  <a:gd name="T1" fmla="*/ 0 h 11"/>
                  <a:gd name="T2" fmla="*/ 63 w 127"/>
                  <a:gd name="T3" fmla="*/ 0 h 11"/>
                  <a:gd name="T4" fmla="*/ 57 w 127"/>
                  <a:gd name="T5" fmla="*/ 5 h 11"/>
                  <a:gd name="T6" fmla="*/ 6 w 127"/>
                  <a:gd name="T7" fmla="*/ 5 h 11"/>
                  <a:gd name="T8" fmla="*/ 0 w 127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7" h="11">
                    <a:moveTo>
                      <a:pt x="0" y="0"/>
                    </a:moveTo>
                    <a:lnTo>
                      <a:pt x="127" y="0"/>
                    </a:lnTo>
                    <a:lnTo>
                      <a:pt x="115" y="11"/>
                    </a:lnTo>
                    <a:lnTo>
                      <a:pt x="13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56" name="Freeform 1175">
                <a:extLst>
                  <a:ext uri="{FF2B5EF4-FFF2-40B4-BE49-F238E27FC236}">
                    <a16:creationId xmlns:a16="http://schemas.microsoft.com/office/drawing/2014/main" id="{D61D2EF7-53C5-48DF-8763-B15A737778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7" y="3705"/>
                <a:ext cx="45" cy="5"/>
              </a:xfrm>
              <a:custGeom>
                <a:avLst/>
                <a:gdLst>
                  <a:gd name="T0" fmla="*/ 0 w 89"/>
                  <a:gd name="T1" fmla="*/ 0 h 11"/>
                  <a:gd name="T2" fmla="*/ 45 w 89"/>
                  <a:gd name="T3" fmla="*/ 0 h 11"/>
                  <a:gd name="T4" fmla="*/ 40 w 89"/>
                  <a:gd name="T5" fmla="*/ 5 h 11"/>
                  <a:gd name="T6" fmla="*/ 5 w 89"/>
                  <a:gd name="T7" fmla="*/ 5 h 11"/>
                  <a:gd name="T8" fmla="*/ 0 w 89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9" h="11">
                    <a:moveTo>
                      <a:pt x="0" y="0"/>
                    </a:moveTo>
                    <a:lnTo>
                      <a:pt x="89" y="0"/>
                    </a:lnTo>
                    <a:lnTo>
                      <a:pt x="80" y="11"/>
                    </a:lnTo>
                    <a:lnTo>
                      <a:pt x="9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57" name="Freeform 1176">
                <a:extLst>
                  <a:ext uri="{FF2B5EF4-FFF2-40B4-BE49-F238E27FC236}">
                    <a16:creationId xmlns:a16="http://schemas.microsoft.com/office/drawing/2014/main" id="{4AB4FFF0-16A8-4FB4-90CD-5F5824F00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8" y="3662"/>
                <a:ext cx="63" cy="38"/>
              </a:xfrm>
              <a:custGeom>
                <a:avLst/>
                <a:gdLst>
                  <a:gd name="T0" fmla="*/ 0 w 126"/>
                  <a:gd name="T1" fmla="*/ 38 h 77"/>
                  <a:gd name="T2" fmla="*/ 63 w 126"/>
                  <a:gd name="T3" fmla="*/ 38 h 77"/>
                  <a:gd name="T4" fmla="*/ 58 w 126"/>
                  <a:gd name="T5" fmla="*/ 33 h 77"/>
                  <a:gd name="T6" fmla="*/ 54 w 126"/>
                  <a:gd name="T7" fmla="*/ 29 h 77"/>
                  <a:gd name="T8" fmla="*/ 50 w 126"/>
                  <a:gd name="T9" fmla="*/ 23 h 77"/>
                  <a:gd name="T10" fmla="*/ 48 w 126"/>
                  <a:gd name="T11" fmla="*/ 19 h 77"/>
                  <a:gd name="T12" fmla="*/ 45 w 126"/>
                  <a:gd name="T13" fmla="*/ 13 h 77"/>
                  <a:gd name="T14" fmla="*/ 43 w 126"/>
                  <a:gd name="T15" fmla="*/ 9 h 77"/>
                  <a:gd name="T16" fmla="*/ 41 w 126"/>
                  <a:gd name="T17" fmla="*/ 4 h 77"/>
                  <a:gd name="T18" fmla="*/ 41 w 126"/>
                  <a:gd name="T19" fmla="*/ 0 h 77"/>
                  <a:gd name="T20" fmla="*/ 22 w 126"/>
                  <a:gd name="T21" fmla="*/ 0 h 77"/>
                  <a:gd name="T22" fmla="*/ 21 w 126"/>
                  <a:gd name="T23" fmla="*/ 5 h 77"/>
                  <a:gd name="T24" fmla="*/ 19 w 126"/>
                  <a:gd name="T25" fmla="*/ 9 h 77"/>
                  <a:gd name="T26" fmla="*/ 17 w 126"/>
                  <a:gd name="T27" fmla="*/ 14 h 77"/>
                  <a:gd name="T28" fmla="*/ 15 w 126"/>
                  <a:gd name="T29" fmla="*/ 20 h 77"/>
                  <a:gd name="T30" fmla="*/ 12 w 126"/>
                  <a:gd name="T31" fmla="*/ 24 h 77"/>
                  <a:gd name="T32" fmla="*/ 8 w 126"/>
                  <a:gd name="T33" fmla="*/ 29 h 77"/>
                  <a:gd name="T34" fmla="*/ 4 w 126"/>
                  <a:gd name="T35" fmla="*/ 33 h 77"/>
                  <a:gd name="T36" fmla="*/ 0 w 126"/>
                  <a:gd name="T37" fmla="*/ 38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6" h="77">
                    <a:moveTo>
                      <a:pt x="0" y="77"/>
                    </a:moveTo>
                    <a:lnTo>
                      <a:pt x="126" y="77"/>
                    </a:lnTo>
                    <a:lnTo>
                      <a:pt x="116" y="66"/>
                    </a:lnTo>
                    <a:lnTo>
                      <a:pt x="108" y="58"/>
                    </a:lnTo>
                    <a:lnTo>
                      <a:pt x="100" y="47"/>
                    </a:lnTo>
                    <a:lnTo>
                      <a:pt x="96" y="38"/>
                    </a:lnTo>
                    <a:lnTo>
                      <a:pt x="89" y="27"/>
                    </a:lnTo>
                    <a:lnTo>
                      <a:pt x="86" y="19"/>
                    </a:lnTo>
                    <a:lnTo>
                      <a:pt x="82" y="8"/>
                    </a:lnTo>
                    <a:lnTo>
                      <a:pt x="81" y="0"/>
                    </a:lnTo>
                    <a:lnTo>
                      <a:pt x="44" y="0"/>
                    </a:lnTo>
                    <a:lnTo>
                      <a:pt x="41" y="10"/>
                    </a:lnTo>
                    <a:lnTo>
                      <a:pt x="38" y="19"/>
                    </a:lnTo>
                    <a:lnTo>
                      <a:pt x="34" y="29"/>
                    </a:lnTo>
                    <a:lnTo>
                      <a:pt x="30" y="40"/>
                    </a:lnTo>
                    <a:lnTo>
                      <a:pt x="23" y="49"/>
                    </a:lnTo>
                    <a:lnTo>
                      <a:pt x="16" y="59"/>
                    </a:lnTo>
                    <a:lnTo>
                      <a:pt x="8" y="6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D4C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58" name="Freeform 1177">
                <a:extLst>
                  <a:ext uri="{FF2B5EF4-FFF2-40B4-BE49-F238E27FC236}">
                    <a16:creationId xmlns:a16="http://schemas.microsoft.com/office/drawing/2014/main" id="{28EE44FD-0119-43CC-A398-2998C3BA6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7" y="3663"/>
                <a:ext cx="45" cy="37"/>
              </a:xfrm>
              <a:custGeom>
                <a:avLst/>
                <a:gdLst>
                  <a:gd name="T0" fmla="*/ 0 w 89"/>
                  <a:gd name="T1" fmla="*/ 37 h 74"/>
                  <a:gd name="T2" fmla="*/ 45 w 89"/>
                  <a:gd name="T3" fmla="*/ 37 h 74"/>
                  <a:gd name="T4" fmla="*/ 41 w 89"/>
                  <a:gd name="T5" fmla="*/ 32 h 74"/>
                  <a:gd name="T6" fmla="*/ 38 w 89"/>
                  <a:gd name="T7" fmla="*/ 28 h 74"/>
                  <a:gd name="T8" fmla="*/ 36 w 89"/>
                  <a:gd name="T9" fmla="*/ 23 h 74"/>
                  <a:gd name="T10" fmla="*/ 34 w 89"/>
                  <a:gd name="T11" fmla="*/ 19 h 74"/>
                  <a:gd name="T12" fmla="*/ 32 w 89"/>
                  <a:gd name="T13" fmla="*/ 14 h 74"/>
                  <a:gd name="T14" fmla="*/ 31 w 89"/>
                  <a:gd name="T15" fmla="*/ 9 h 74"/>
                  <a:gd name="T16" fmla="*/ 30 w 89"/>
                  <a:gd name="T17" fmla="*/ 4 h 74"/>
                  <a:gd name="T18" fmla="*/ 30 w 89"/>
                  <a:gd name="T19" fmla="*/ 0 h 74"/>
                  <a:gd name="T20" fmla="*/ 16 w 89"/>
                  <a:gd name="T21" fmla="*/ 0 h 74"/>
                  <a:gd name="T22" fmla="*/ 15 w 89"/>
                  <a:gd name="T23" fmla="*/ 5 h 74"/>
                  <a:gd name="T24" fmla="*/ 14 w 89"/>
                  <a:gd name="T25" fmla="*/ 10 h 74"/>
                  <a:gd name="T26" fmla="*/ 12 w 89"/>
                  <a:gd name="T27" fmla="*/ 15 h 74"/>
                  <a:gd name="T28" fmla="*/ 11 w 89"/>
                  <a:gd name="T29" fmla="*/ 19 h 74"/>
                  <a:gd name="T30" fmla="*/ 8 w 89"/>
                  <a:gd name="T31" fmla="*/ 23 h 74"/>
                  <a:gd name="T32" fmla="*/ 6 w 89"/>
                  <a:gd name="T33" fmla="*/ 28 h 74"/>
                  <a:gd name="T34" fmla="*/ 3 w 89"/>
                  <a:gd name="T35" fmla="*/ 32 h 74"/>
                  <a:gd name="T36" fmla="*/ 0 w 89"/>
                  <a:gd name="T37" fmla="*/ 37 h 7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89" h="74">
                    <a:moveTo>
                      <a:pt x="0" y="74"/>
                    </a:moveTo>
                    <a:lnTo>
                      <a:pt x="89" y="74"/>
                    </a:lnTo>
                    <a:lnTo>
                      <a:pt x="82" y="64"/>
                    </a:lnTo>
                    <a:lnTo>
                      <a:pt x="76" y="55"/>
                    </a:lnTo>
                    <a:lnTo>
                      <a:pt x="72" y="45"/>
                    </a:lnTo>
                    <a:lnTo>
                      <a:pt x="68" y="37"/>
                    </a:lnTo>
                    <a:lnTo>
                      <a:pt x="64" y="27"/>
                    </a:lnTo>
                    <a:lnTo>
                      <a:pt x="61" y="18"/>
                    </a:lnTo>
                    <a:lnTo>
                      <a:pt x="59" y="8"/>
                    </a:lnTo>
                    <a:lnTo>
                      <a:pt x="59" y="0"/>
                    </a:lnTo>
                    <a:lnTo>
                      <a:pt x="31" y="0"/>
                    </a:lnTo>
                    <a:lnTo>
                      <a:pt x="29" y="9"/>
                    </a:lnTo>
                    <a:lnTo>
                      <a:pt x="27" y="19"/>
                    </a:lnTo>
                    <a:lnTo>
                      <a:pt x="24" y="29"/>
                    </a:lnTo>
                    <a:lnTo>
                      <a:pt x="22" y="38"/>
                    </a:lnTo>
                    <a:lnTo>
                      <a:pt x="16" y="46"/>
                    </a:lnTo>
                    <a:lnTo>
                      <a:pt x="12" y="56"/>
                    </a:lnTo>
                    <a:lnTo>
                      <a:pt x="5" y="6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FAF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59" name="Rectangle 1178">
                <a:extLst>
                  <a:ext uri="{FF2B5EF4-FFF2-40B4-BE49-F238E27FC236}">
                    <a16:creationId xmlns:a16="http://schemas.microsoft.com/office/drawing/2014/main" id="{4548770A-8021-42E2-B959-CD3A261DB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9" y="3657"/>
                <a:ext cx="22" cy="3"/>
              </a:xfrm>
              <a:prstGeom prst="rect">
                <a:avLst/>
              </a:prstGeom>
              <a:solidFill>
                <a:srgbClr val="A3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60" name="Rectangle 1179">
                <a:extLst>
                  <a:ext uri="{FF2B5EF4-FFF2-40B4-BE49-F238E27FC236}">
                    <a16:creationId xmlns:a16="http://schemas.microsoft.com/office/drawing/2014/main" id="{C11C2E5C-BFE3-497A-9561-B4E648F47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" y="3657"/>
                <a:ext cx="15" cy="3"/>
              </a:xfrm>
              <a:prstGeom prst="rect">
                <a:avLst/>
              </a:pr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61" name="Freeform 1180">
                <a:extLst>
                  <a:ext uri="{FF2B5EF4-FFF2-40B4-BE49-F238E27FC236}">
                    <a16:creationId xmlns:a16="http://schemas.microsoft.com/office/drawing/2014/main" id="{D3C9782B-E248-4E1A-A275-7C61FE83E1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9" y="3660"/>
                <a:ext cx="22" cy="2"/>
              </a:xfrm>
              <a:custGeom>
                <a:avLst/>
                <a:gdLst>
                  <a:gd name="T0" fmla="*/ 0 w 44"/>
                  <a:gd name="T1" fmla="*/ 0 h 4"/>
                  <a:gd name="T2" fmla="*/ 22 w 44"/>
                  <a:gd name="T3" fmla="*/ 0 h 4"/>
                  <a:gd name="T4" fmla="*/ 20 w 44"/>
                  <a:gd name="T5" fmla="*/ 2 h 4"/>
                  <a:gd name="T6" fmla="*/ 2 w 44"/>
                  <a:gd name="T7" fmla="*/ 2 h 4"/>
                  <a:gd name="T8" fmla="*/ 0 w 44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" h="4">
                    <a:moveTo>
                      <a:pt x="0" y="0"/>
                    </a:moveTo>
                    <a:lnTo>
                      <a:pt x="44" y="0"/>
                    </a:lnTo>
                    <a:lnTo>
                      <a:pt x="40" y="4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78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62" name="Freeform 1181">
                <a:extLst>
                  <a:ext uri="{FF2B5EF4-FFF2-40B4-BE49-F238E27FC236}">
                    <a16:creationId xmlns:a16="http://schemas.microsoft.com/office/drawing/2014/main" id="{9803A326-1334-453D-A459-C68D8134A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2" y="3660"/>
                <a:ext cx="15" cy="2"/>
              </a:xfrm>
              <a:custGeom>
                <a:avLst/>
                <a:gdLst>
                  <a:gd name="T0" fmla="*/ 0 w 31"/>
                  <a:gd name="T1" fmla="*/ 0 h 4"/>
                  <a:gd name="T2" fmla="*/ 15 w 31"/>
                  <a:gd name="T3" fmla="*/ 0 h 4"/>
                  <a:gd name="T4" fmla="*/ 14 w 31"/>
                  <a:gd name="T5" fmla="*/ 2 h 4"/>
                  <a:gd name="T6" fmla="*/ 2 w 31"/>
                  <a:gd name="T7" fmla="*/ 2 h 4"/>
                  <a:gd name="T8" fmla="*/ 0 w 31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" h="4">
                    <a:moveTo>
                      <a:pt x="0" y="0"/>
                    </a:moveTo>
                    <a:lnTo>
                      <a:pt x="31" y="0"/>
                    </a:lnTo>
                    <a:lnTo>
                      <a:pt x="28" y="4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63" name="Freeform 1182">
                <a:extLst>
                  <a:ext uri="{FF2B5EF4-FFF2-40B4-BE49-F238E27FC236}">
                    <a16:creationId xmlns:a16="http://schemas.microsoft.com/office/drawing/2014/main" id="{4D26FFCE-A56A-41EA-9007-8F0BA5594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9" y="3608"/>
                <a:ext cx="22" cy="50"/>
              </a:xfrm>
              <a:custGeom>
                <a:avLst/>
                <a:gdLst>
                  <a:gd name="T0" fmla="*/ 0 w 44"/>
                  <a:gd name="T1" fmla="*/ 50 h 100"/>
                  <a:gd name="T2" fmla="*/ 22 w 44"/>
                  <a:gd name="T3" fmla="*/ 50 h 100"/>
                  <a:gd name="T4" fmla="*/ 18 w 44"/>
                  <a:gd name="T5" fmla="*/ 44 h 100"/>
                  <a:gd name="T6" fmla="*/ 15 w 44"/>
                  <a:gd name="T7" fmla="*/ 37 h 100"/>
                  <a:gd name="T8" fmla="*/ 13 w 44"/>
                  <a:gd name="T9" fmla="*/ 31 h 100"/>
                  <a:gd name="T10" fmla="*/ 13 w 44"/>
                  <a:gd name="T11" fmla="*/ 25 h 100"/>
                  <a:gd name="T12" fmla="*/ 12 w 44"/>
                  <a:gd name="T13" fmla="*/ 19 h 100"/>
                  <a:gd name="T14" fmla="*/ 12 w 44"/>
                  <a:gd name="T15" fmla="*/ 13 h 100"/>
                  <a:gd name="T16" fmla="*/ 12 w 44"/>
                  <a:gd name="T17" fmla="*/ 7 h 100"/>
                  <a:gd name="T18" fmla="*/ 12 w 44"/>
                  <a:gd name="T19" fmla="*/ 0 h 100"/>
                  <a:gd name="T20" fmla="*/ 11 w 44"/>
                  <a:gd name="T21" fmla="*/ 0 h 100"/>
                  <a:gd name="T22" fmla="*/ 11 w 44"/>
                  <a:gd name="T23" fmla="*/ 7 h 100"/>
                  <a:gd name="T24" fmla="*/ 11 w 44"/>
                  <a:gd name="T25" fmla="*/ 13 h 100"/>
                  <a:gd name="T26" fmla="*/ 10 w 44"/>
                  <a:gd name="T27" fmla="*/ 20 h 100"/>
                  <a:gd name="T28" fmla="*/ 9 w 44"/>
                  <a:gd name="T29" fmla="*/ 26 h 100"/>
                  <a:gd name="T30" fmla="*/ 7 w 44"/>
                  <a:gd name="T31" fmla="*/ 32 h 100"/>
                  <a:gd name="T32" fmla="*/ 6 w 44"/>
                  <a:gd name="T33" fmla="*/ 38 h 100"/>
                  <a:gd name="T34" fmla="*/ 3 w 44"/>
                  <a:gd name="T35" fmla="*/ 44 h 100"/>
                  <a:gd name="T36" fmla="*/ 0 w 44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4" h="100">
                    <a:moveTo>
                      <a:pt x="0" y="100"/>
                    </a:moveTo>
                    <a:lnTo>
                      <a:pt x="44" y="100"/>
                    </a:lnTo>
                    <a:lnTo>
                      <a:pt x="36" y="87"/>
                    </a:lnTo>
                    <a:lnTo>
                      <a:pt x="30" y="74"/>
                    </a:lnTo>
                    <a:lnTo>
                      <a:pt x="26" y="62"/>
                    </a:lnTo>
                    <a:lnTo>
                      <a:pt x="25" y="50"/>
                    </a:lnTo>
                    <a:lnTo>
                      <a:pt x="23" y="37"/>
                    </a:lnTo>
                    <a:lnTo>
                      <a:pt x="23" y="25"/>
                    </a:lnTo>
                    <a:lnTo>
                      <a:pt x="23" y="13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1" y="13"/>
                    </a:lnTo>
                    <a:lnTo>
                      <a:pt x="21" y="26"/>
                    </a:lnTo>
                    <a:lnTo>
                      <a:pt x="19" y="39"/>
                    </a:lnTo>
                    <a:lnTo>
                      <a:pt x="18" y="52"/>
                    </a:lnTo>
                    <a:lnTo>
                      <a:pt x="14" y="63"/>
                    </a:lnTo>
                    <a:lnTo>
                      <a:pt x="11" y="76"/>
                    </a:lnTo>
                    <a:lnTo>
                      <a:pt x="6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ADA8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64" name="Freeform 1183">
                <a:extLst>
                  <a:ext uri="{FF2B5EF4-FFF2-40B4-BE49-F238E27FC236}">
                    <a16:creationId xmlns:a16="http://schemas.microsoft.com/office/drawing/2014/main" id="{0D0C7B77-4FA9-4BCE-AB29-9AA44DB276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2" y="3608"/>
                <a:ext cx="15" cy="50"/>
              </a:xfrm>
              <a:custGeom>
                <a:avLst/>
                <a:gdLst>
                  <a:gd name="T0" fmla="*/ 0 w 31"/>
                  <a:gd name="T1" fmla="*/ 50 h 100"/>
                  <a:gd name="T2" fmla="*/ 15 w 31"/>
                  <a:gd name="T3" fmla="*/ 50 h 100"/>
                  <a:gd name="T4" fmla="*/ 12 w 31"/>
                  <a:gd name="T5" fmla="*/ 44 h 100"/>
                  <a:gd name="T6" fmla="*/ 10 w 31"/>
                  <a:gd name="T7" fmla="*/ 37 h 100"/>
                  <a:gd name="T8" fmla="*/ 9 w 31"/>
                  <a:gd name="T9" fmla="*/ 31 h 100"/>
                  <a:gd name="T10" fmla="*/ 8 w 31"/>
                  <a:gd name="T11" fmla="*/ 25 h 100"/>
                  <a:gd name="T12" fmla="*/ 8 w 31"/>
                  <a:gd name="T13" fmla="*/ 19 h 100"/>
                  <a:gd name="T14" fmla="*/ 8 w 31"/>
                  <a:gd name="T15" fmla="*/ 13 h 100"/>
                  <a:gd name="T16" fmla="*/ 8 w 31"/>
                  <a:gd name="T17" fmla="*/ 7 h 100"/>
                  <a:gd name="T18" fmla="*/ 8 w 31"/>
                  <a:gd name="T19" fmla="*/ 0 h 100"/>
                  <a:gd name="T20" fmla="*/ 8 w 31"/>
                  <a:gd name="T21" fmla="*/ 0 h 100"/>
                  <a:gd name="T22" fmla="*/ 7 w 31"/>
                  <a:gd name="T23" fmla="*/ 7 h 100"/>
                  <a:gd name="T24" fmla="*/ 7 w 31"/>
                  <a:gd name="T25" fmla="*/ 13 h 100"/>
                  <a:gd name="T26" fmla="*/ 6 w 31"/>
                  <a:gd name="T27" fmla="*/ 20 h 100"/>
                  <a:gd name="T28" fmla="*/ 6 w 31"/>
                  <a:gd name="T29" fmla="*/ 26 h 100"/>
                  <a:gd name="T30" fmla="*/ 5 w 31"/>
                  <a:gd name="T31" fmla="*/ 32 h 100"/>
                  <a:gd name="T32" fmla="*/ 4 w 31"/>
                  <a:gd name="T33" fmla="*/ 38 h 100"/>
                  <a:gd name="T34" fmla="*/ 2 w 31"/>
                  <a:gd name="T35" fmla="*/ 44 h 100"/>
                  <a:gd name="T36" fmla="*/ 0 w 31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1" h="100">
                    <a:moveTo>
                      <a:pt x="0" y="100"/>
                    </a:moveTo>
                    <a:lnTo>
                      <a:pt x="31" y="100"/>
                    </a:lnTo>
                    <a:lnTo>
                      <a:pt x="25" y="87"/>
                    </a:lnTo>
                    <a:lnTo>
                      <a:pt x="21" y="74"/>
                    </a:lnTo>
                    <a:lnTo>
                      <a:pt x="19" y="62"/>
                    </a:lnTo>
                    <a:lnTo>
                      <a:pt x="17" y="50"/>
                    </a:lnTo>
                    <a:lnTo>
                      <a:pt x="16" y="37"/>
                    </a:lnTo>
                    <a:lnTo>
                      <a:pt x="16" y="25"/>
                    </a:lnTo>
                    <a:lnTo>
                      <a:pt x="16" y="13"/>
                    </a:lnTo>
                    <a:lnTo>
                      <a:pt x="16" y="0"/>
                    </a:lnTo>
                    <a:lnTo>
                      <a:pt x="15" y="13"/>
                    </a:lnTo>
                    <a:lnTo>
                      <a:pt x="15" y="26"/>
                    </a:lnTo>
                    <a:lnTo>
                      <a:pt x="13" y="39"/>
                    </a:lnTo>
                    <a:lnTo>
                      <a:pt x="13" y="52"/>
                    </a:lnTo>
                    <a:lnTo>
                      <a:pt x="10" y="63"/>
                    </a:lnTo>
                    <a:lnTo>
                      <a:pt x="8" y="76"/>
                    </a:lnTo>
                    <a:lnTo>
                      <a:pt x="4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D4C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65" name="Freeform 1184">
                <a:extLst>
                  <a:ext uri="{FF2B5EF4-FFF2-40B4-BE49-F238E27FC236}">
                    <a16:creationId xmlns:a16="http://schemas.microsoft.com/office/drawing/2014/main" id="{14432AF5-28FB-4599-AD14-1D3B3D2DC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7" y="3725"/>
                <a:ext cx="96" cy="57"/>
              </a:xfrm>
              <a:custGeom>
                <a:avLst/>
                <a:gdLst>
                  <a:gd name="T0" fmla="*/ 0 w 193"/>
                  <a:gd name="T1" fmla="*/ 0 h 114"/>
                  <a:gd name="T2" fmla="*/ 96 w 193"/>
                  <a:gd name="T3" fmla="*/ 57 h 114"/>
                  <a:gd name="T4" fmla="*/ 0 w 193"/>
                  <a:gd name="T5" fmla="*/ 57 h 114"/>
                  <a:gd name="T6" fmla="*/ 0 w 19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3" h="114">
                    <a:moveTo>
                      <a:pt x="0" y="0"/>
                    </a:moveTo>
                    <a:lnTo>
                      <a:pt x="193" y="114"/>
                    </a:lnTo>
                    <a:lnTo>
                      <a:pt x="0" y="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66" name="Freeform 1185">
                <a:extLst>
                  <a:ext uri="{FF2B5EF4-FFF2-40B4-BE49-F238E27FC236}">
                    <a16:creationId xmlns:a16="http://schemas.microsoft.com/office/drawing/2014/main" id="{7C7855B9-225B-4705-A9D1-CAB4095B3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4" y="3729"/>
                <a:ext cx="88" cy="53"/>
              </a:xfrm>
              <a:custGeom>
                <a:avLst/>
                <a:gdLst>
                  <a:gd name="T0" fmla="*/ 0 w 175"/>
                  <a:gd name="T1" fmla="*/ 0 h 106"/>
                  <a:gd name="T2" fmla="*/ 88 w 175"/>
                  <a:gd name="T3" fmla="*/ 53 h 106"/>
                  <a:gd name="T4" fmla="*/ 0 w 175"/>
                  <a:gd name="T5" fmla="*/ 53 h 106"/>
                  <a:gd name="T6" fmla="*/ 0 w 175"/>
                  <a:gd name="T7" fmla="*/ 0 h 10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5" h="106">
                    <a:moveTo>
                      <a:pt x="0" y="0"/>
                    </a:moveTo>
                    <a:lnTo>
                      <a:pt x="17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67" name="Freeform 1186">
                <a:extLst>
                  <a:ext uri="{FF2B5EF4-FFF2-40B4-BE49-F238E27FC236}">
                    <a16:creationId xmlns:a16="http://schemas.microsoft.com/office/drawing/2014/main" id="{FDCCB415-B46A-4CDE-A770-6A7FB8E184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0" y="3725"/>
                <a:ext cx="96" cy="57"/>
              </a:xfrm>
              <a:custGeom>
                <a:avLst/>
                <a:gdLst>
                  <a:gd name="T0" fmla="*/ 96 w 193"/>
                  <a:gd name="T1" fmla="*/ 0 h 114"/>
                  <a:gd name="T2" fmla="*/ 0 w 193"/>
                  <a:gd name="T3" fmla="*/ 57 h 114"/>
                  <a:gd name="T4" fmla="*/ 96 w 193"/>
                  <a:gd name="T5" fmla="*/ 57 h 114"/>
                  <a:gd name="T6" fmla="*/ 96 w 19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3" h="114">
                    <a:moveTo>
                      <a:pt x="193" y="0"/>
                    </a:moveTo>
                    <a:lnTo>
                      <a:pt x="0" y="114"/>
                    </a:lnTo>
                    <a:lnTo>
                      <a:pt x="193" y="114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AF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68" name="Freeform 1187">
                <a:extLst>
                  <a:ext uri="{FF2B5EF4-FFF2-40B4-BE49-F238E27FC236}">
                    <a16:creationId xmlns:a16="http://schemas.microsoft.com/office/drawing/2014/main" id="{9B83EA82-A1A0-44F6-B6F5-707816C0F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" y="3729"/>
                <a:ext cx="88" cy="53"/>
              </a:xfrm>
              <a:custGeom>
                <a:avLst/>
                <a:gdLst>
                  <a:gd name="T0" fmla="*/ 88 w 175"/>
                  <a:gd name="T1" fmla="*/ 0 h 106"/>
                  <a:gd name="T2" fmla="*/ 0 w 175"/>
                  <a:gd name="T3" fmla="*/ 53 h 106"/>
                  <a:gd name="T4" fmla="*/ 88 w 175"/>
                  <a:gd name="T5" fmla="*/ 53 h 106"/>
                  <a:gd name="T6" fmla="*/ 88 w 175"/>
                  <a:gd name="T7" fmla="*/ 0 h 10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5" h="106">
                    <a:moveTo>
                      <a:pt x="175" y="0"/>
                    </a:moveTo>
                    <a:lnTo>
                      <a:pt x="0" y="106"/>
                    </a:lnTo>
                    <a:lnTo>
                      <a:pt x="175" y="106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69" name="Rectangle 1188">
                <a:extLst>
                  <a:ext uri="{FF2B5EF4-FFF2-40B4-BE49-F238E27FC236}">
                    <a16:creationId xmlns:a16="http://schemas.microsoft.com/office/drawing/2014/main" id="{D579BF0A-375D-4D94-8AE2-91258F8A1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6" y="3709"/>
                <a:ext cx="51" cy="73"/>
              </a:xfrm>
              <a:prstGeom prst="rect">
                <a:avLst/>
              </a:prstGeom>
              <a:solidFill>
                <a:srgbClr val="BDB8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70" name="Rectangle 1189">
                <a:extLst>
                  <a:ext uri="{FF2B5EF4-FFF2-40B4-BE49-F238E27FC236}">
                    <a16:creationId xmlns:a16="http://schemas.microsoft.com/office/drawing/2014/main" id="{473EFA3D-38D0-4F40-989F-0CAC123D9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4" y="3709"/>
                <a:ext cx="35" cy="73"/>
              </a:xfrm>
              <a:prstGeom prst="rect">
                <a:avLst/>
              </a:prstGeom>
              <a:solidFill>
                <a:srgbClr val="E3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71" name="Rectangle 1190">
                <a:extLst>
                  <a:ext uri="{FF2B5EF4-FFF2-40B4-BE49-F238E27FC236}">
                    <a16:creationId xmlns:a16="http://schemas.microsoft.com/office/drawing/2014/main" id="{B8473F82-1080-4A2B-9B3B-8C5090BEA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3699"/>
                <a:ext cx="64" cy="6"/>
              </a:xfrm>
              <a:prstGeom prst="rect">
                <a:avLst/>
              </a:pr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72" name="Rectangle 1191">
                <a:extLst>
                  <a:ext uri="{FF2B5EF4-FFF2-40B4-BE49-F238E27FC236}">
                    <a16:creationId xmlns:a16="http://schemas.microsoft.com/office/drawing/2014/main" id="{CAD60668-0FD8-4006-8ACB-484AD99A7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1" y="3699"/>
                <a:ext cx="42" cy="6"/>
              </a:xfrm>
              <a:prstGeom prst="rect">
                <a:avLst/>
              </a:prstGeom>
              <a:solidFill>
                <a:srgbClr val="EDE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73" name="Freeform 1192">
                <a:extLst>
                  <a:ext uri="{FF2B5EF4-FFF2-40B4-BE49-F238E27FC236}">
                    <a16:creationId xmlns:a16="http://schemas.microsoft.com/office/drawing/2014/main" id="{BEC6601D-095F-4062-94DA-8D765F951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0" y="3705"/>
                <a:ext cx="64" cy="5"/>
              </a:xfrm>
              <a:custGeom>
                <a:avLst/>
                <a:gdLst>
                  <a:gd name="T0" fmla="*/ 0 w 127"/>
                  <a:gd name="T1" fmla="*/ 0 h 11"/>
                  <a:gd name="T2" fmla="*/ 64 w 127"/>
                  <a:gd name="T3" fmla="*/ 0 h 11"/>
                  <a:gd name="T4" fmla="*/ 57 w 127"/>
                  <a:gd name="T5" fmla="*/ 5 h 11"/>
                  <a:gd name="T6" fmla="*/ 6 w 127"/>
                  <a:gd name="T7" fmla="*/ 5 h 11"/>
                  <a:gd name="T8" fmla="*/ 0 w 127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7" h="11">
                    <a:moveTo>
                      <a:pt x="0" y="0"/>
                    </a:moveTo>
                    <a:lnTo>
                      <a:pt x="127" y="0"/>
                    </a:lnTo>
                    <a:lnTo>
                      <a:pt x="114" y="11"/>
                    </a:lnTo>
                    <a:lnTo>
                      <a:pt x="12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74" name="Freeform 1193">
                <a:extLst>
                  <a:ext uri="{FF2B5EF4-FFF2-40B4-BE49-F238E27FC236}">
                    <a16:creationId xmlns:a16="http://schemas.microsoft.com/office/drawing/2014/main" id="{5AD6695B-5EF6-49C2-BAEE-F793E0C4F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0" y="3705"/>
                <a:ext cx="43" cy="5"/>
              </a:xfrm>
              <a:custGeom>
                <a:avLst/>
                <a:gdLst>
                  <a:gd name="T0" fmla="*/ 0 w 88"/>
                  <a:gd name="T1" fmla="*/ 0 h 11"/>
                  <a:gd name="T2" fmla="*/ 43 w 88"/>
                  <a:gd name="T3" fmla="*/ 0 h 11"/>
                  <a:gd name="T4" fmla="*/ 39 w 88"/>
                  <a:gd name="T5" fmla="*/ 5 h 11"/>
                  <a:gd name="T6" fmla="*/ 5 w 88"/>
                  <a:gd name="T7" fmla="*/ 5 h 11"/>
                  <a:gd name="T8" fmla="*/ 0 w 88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8" h="11">
                    <a:moveTo>
                      <a:pt x="0" y="0"/>
                    </a:moveTo>
                    <a:lnTo>
                      <a:pt x="88" y="0"/>
                    </a:lnTo>
                    <a:lnTo>
                      <a:pt x="80" y="11"/>
                    </a:lnTo>
                    <a:lnTo>
                      <a:pt x="10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75" name="Freeform 1194">
                <a:extLst>
                  <a:ext uri="{FF2B5EF4-FFF2-40B4-BE49-F238E27FC236}">
                    <a16:creationId xmlns:a16="http://schemas.microsoft.com/office/drawing/2014/main" id="{1AEE2898-655E-4222-8608-7E84678858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1" y="3662"/>
                <a:ext cx="61" cy="38"/>
              </a:xfrm>
              <a:custGeom>
                <a:avLst/>
                <a:gdLst>
                  <a:gd name="T0" fmla="*/ 0 w 124"/>
                  <a:gd name="T1" fmla="*/ 38 h 77"/>
                  <a:gd name="T2" fmla="*/ 61 w 124"/>
                  <a:gd name="T3" fmla="*/ 38 h 77"/>
                  <a:gd name="T4" fmla="*/ 56 w 124"/>
                  <a:gd name="T5" fmla="*/ 33 h 77"/>
                  <a:gd name="T6" fmla="*/ 53 w 124"/>
                  <a:gd name="T7" fmla="*/ 29 h 77"/>
                  <a:gd name="T8" fmla="*/ 49 w 124"/>
                  <a:gd name="T9" fmla="*/ 23 h 77"/>
                  <a:gd name="T10" fmla="*/ 47 w 124"/>
                  <a:gd name="T11" fmla="*/ 19 h 77"/>
                  <a:gd name="T12" fmla="*/ 43 w 124"/>
                  <a:gd name="T13" fmla="*/ 13 h 77"/>
                  <a:gd name="T14" fmla="*/ 42 w 124"/>
                  <a:gd name="T15" fmla="*/ 9 h 77"/>
                  <a:gd name="T16" fmla="*/ 40 w 124"/>
                  <a:gd name="T17" fmla="*/ 4 h 77"/>
                  <a:gd name="T18" fmla="*/ 39 w 124"/>
                  <a:gd name="T19" fmla="*/ 0 h 77"/>
                  <a:gd name="T20" fmla="*/ 21 w 124"/>
                  <a:gd name="T21" fmla="*/ 0 h 77"/>
                  <a:gd name="T22" fmla="*/ 20 w 124"/>
                  <a:gd name="T23" fmla="*/ 5 h 77"/>
                  <a:gd name="T24" fmla="*/ 19 w 124"/>
                  <a:gd name="T25" fmla="*/ 9 h 77"/>
                  <a:gd name="T26" fmla="*/ 17 w 124"/>
                  <a:gd name="T27" fmla="*/ 14 h 77"/>
                  <a:gd name="T28" fmla="*/ 15 w 124"/>
                  <a:gd name="T29" fmla="*/ 20 h 77"/>
                  <a:gd name="T30" fmla="*/ 12 w 124"/>
                  <a:gd name="T31" fmla="*/ 24 h 77"/>
                  <a:gd name="T32" fmla="*/ 8 w 124"/>
                  <a:gd name="T33" fmla="*/ 29 h 77"/>
                  <a:gd name="T34" fmla="*/ 4 w 124"/>
                  <a:gd name="T35" fmla="*/ 33 h 77"/>
                  <a:gd name="T36" fmla="*/ 0 w 124"/>
                  <a:gd name="T37" fmla="*/ 38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4" h="77">
                    <a:moveTo>
                      <a:pt x="0" y="77"/>
                    </a:moveTo>
                    <a:lnTo>
                      <a:pt x="124" y="77"/>
                    </a:lnTo>
                    <a:lnTo>
                      <a:pt x="114" y="66"/>
                    </a:lnTo>
                    <a:lnTo>
                      <a:pt x="107" y="58"/>
                    </a:lnTo>
                    <a:lnTo>
                      <a:pt x="99" y="47"/>
                    </a:lnTo>
                    <a:lnTo>
                      <a:pt x="95" y="38"/>
                    </a:lnTo>
                    <a:lnTo>
                      <a:pt x="88" y="27"/>
                    </a:lnTo>
                    <a:lnTo>
                      <a:pt x="85" y="19"/>
                    </a:lnTo>
                    <a:lnTo>
                      <a:pt x="81" y="8"/>
                    </a:lnTo>
                    <a:lnTo>
                      <a:pt x="80" y="0"/>
                    </a:lnTo>
                    <a:lnTo>
                      <a:pt x="43" y="0"/>
                    </a:lnTo>
                    <a:lnTo>
                      <a:pt x="40" y="10"/>
                    </a:lnTo>
                    <a:lnTo>
                      <a:pt x="39" y="19"/>
                    </a:lnTo>
                    <a:lnTo>
                      <a:pt x="35" y="29"/>
                    </a:lnTo>
                    <a:lnTo>
                      <a:pt x="31" y="40"/>
                    </a:lnTo>
                    <a:lnTo>
                      <a:pt x="24" y="49"/>
                    </a:lnTo>
                    <a:lnTo>
                      <a:pt x="17" y="59"/>
                    </a:lnTo>
                    <a:lnTo>
                      <a:pt x="9" y="6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D4C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76" name="Freeform 1195">
                <a:extLst>
                  <a:ext uri="{FF2B5EF4-FFF2-40B4-BE49-F238E27FC236}">
                    <a16:creationId xmlns:a16="http://schemas.microsoft.com/office/drawing/2014/main" id="{E51C2277-80F1-4BDB-B16B-B0BB3A3F27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0" y="3663"/>
                <a:ext cx="43" cy="37"/>
              </a:xfrm>
              <a:custGeom>
                <a:avLst/>
                <a:gdLst>
                  <a:gd name="T0" fmla="*/ 0 w 88"/>
                  <a:gd name="T1" fmla="*/ 37 h 74"/>
                  <a:gd name="T2" fmla="*/ 43 w 88"/>
                  <a:gd name="T3" fmla="*/ 37 h 74"/>
                  <a:gd name="T4" fmla="*/ 40 w 88"/>
                  <a:gd name="T5" fmla="*/ 32 h 74"/>
                  <a:gd name="T6" fmla="*/ 37 w 88"/>
                  <a:gd name="T7" fmla="*/ 28 h 74"/>
                  <a:gd name="T8" fmla="*/ 35 w 88"/>
                  <a:gd name="T9" fmla="*/ 23 h 74"/>
                  <a:gd name="T10" fmla="*/ 33 w 88"/>
                  <a:gd name="T11" fmla="*/ 19 h 74"/>
                  <a:gd name="T12" fmla="*/ 31 w 88"/>
                  <a:gd name="T13" fmla="*/ 14 h 74"/>
                  <a:gd name="T14" fmla="*/ 29 w 88"/>
                  <a:gd name="T15" fmla="*/ 9 h 74"/>
                  <a:gd name="T16" fmla="*/ 27 w 88"/>
                  <a:gd name="T17" fmla="*/ 4 h 74"/>
                  <a:gd name="T18" fmla="*/ 27 w 88"/>
                  <a:gd name="T19" fmla="*/ 0 h 74"/>
                  <a:gd name="T20" fmla="*/ 15 w 88"/>
                  <a:gd name="T21" fmla="*/ 0 h 74"/>
                  <a:gd name="T22" fmla="*/ 14 w 88"/>
                  <a:gd name="T23" fmla="*/ 5 h 74"/>
                  <a:gd name="T24" fmla="*/ 13 w 88"/>
                  <a:gd name="T25" fmla="*/ 10 h 74"/>
                  <a:gd name="T26" fmla="*/ 11 w 88"/>
                  <a:gd name="T27" fmla="*/ 15 h 74"/>
                  <a:gd name="T28" fmla="*/ 10 w 88"/>
                  <a:gd name="T29" fmla="*/ 19 h 74"/>
                  <a:gd name="T30" fmla="*/ 7 w 88"/>
                  <a:gd name="T31" fmla="*/ 23 h 74"/>
                  <a:gd name="T32" fmla="*/ 5 w 88"/>
                  <a:gd name="T33" fmla="*/ 28 h 74"/>
                  <a:gd name="T34" fmla="*/ 3 w 88"/>
                  <a:gd name="T35" fmla="*/ 32 h 74"/>
                  <a:gd name="T36" fmla="*/ 0 w 88"/>
                  <a:gd name="T37" fmla="*/ 37 h 7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88" h="74">
                    <a:moveTo>
                      <a:pt x="0" y="74"/>
                    </a:moveTo>
                    <a:lnTo>
                      <a:pt x="88" y="74"/>
                    </a:lnTo>
                    <a:lnTo>
                      <a:pt x="81" y="64"/>
                    </a:lnTo>
                    <a:lnTo>
                      <a:pt x="75" y="55"/>
                    </a:lnTo>
                    <a:lnTo>
                      <a:pt x="71" y="45"/>
                    </a:lnTo>
                    <a:lnTo>
                      <a:pt x="67" y="37"/>
                    </a:lnTo>
                    <a:lnTo>
                      <a:pt x="63" y="27"/>
                    </a:lnTo>
                    <a:lnTo>
                      <a:pt x="59" y="18"/>
                    </a:lnTo>
                    <a:lnTo>
                      <a:pt x="56" y="8"/>
                    </a:lnTo>
                    <a:lnTo>
                      <a:pt x="56" y="0"/>
                    </a:lnTo>
                    <a:lnTo>
                      <a:pt x="30" y="0"/>
                    </a:lnTo>
                    <a:lnTo>
                      <a:pt x="28" y="9"/>
                    </a:lnTo>
                    <a:lnTo>
                      <a:pt x="26" y="19"/>
                    </a:lnTo>
                    <a:lnTo>
                      <a:pt x="23" y="29"/>
                    </a:lnTo>
                    <a:lnTo>
                      <a:pt x="21" y="38"/>
                    </a:lnTo>
                    <a:lnTo>
                      <a:pt x="15" y="46"/>
                    </a:lnTo>
                    <a:lnTo>
                      <a:pt x="11" y="56"/>
                    </a:lnTo>
                    <a:lnTo>
                      <a:pt x="6" y="6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FAF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77" name="Rectangle 1196">
                <a:extLst>
                  <a:ext uri="{FF2B5EF4-FFF2-40B4-BE49-F238E27FC236}">
                    <a16:creationId xmlns:a16="http://schemas.microsoft.com/office/drawing/2014/main" id="{484F37FD-CDE0-467E-B275-2E41ADDEB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1" y="3657"/>
                <a:ext cx="21" cy="3"/>
              </a:xfrm>
              <a:prstGeom prst="rect">
                <a:avLst/>
              </a:prstGeom>
              <a:solidFill>
                <a:srgbClr val="A3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78" name="Rectangle 1197">
                <a:extLst>
                  <a:ext uri="{FF2B5EF4-FFF2-40B4-BE49-F238E27FC236}">
                    <a16:creationId xmlns:a16="http://schemas.microsoft.com/office/drawing/2014/main" id="{E845C827-33C4-446C-B58E-D8C216DDF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3657"/>
                <a:ext cx="14" cy="3"/>
              </a:xfrm>
              <a:prstGeom prst="rect">
                <a:avLst/>
              </a:pr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79" name="Freeform 1198">
                <a:extLst>
                  <a:ext uri="{FF2B5EF4-FFF2-40B4-BE49-F238E27FC236}">
                    <a16:creationId xmlns:a16="http://schemas.microsoft.com/office/drawing/2014/main" id="{8512F206-E7B1-481B-AE11-BA3746395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1" y="3660"/>
                <a:ext cx="21" cy="2"/>
              </a:xfrm>
              <a:custGeom>
                <a:avLst/>
                <a:gdLst>
                  <a:gd name="T0" fmla="*/ 0 w 44"/>
                  <a:gd name="T1" fmla="*/ 0 h 4"/>
                  <a:gd name="T2" fmla="*/ 21 w 44"/>
                  <a:gd name="T3" fmla="*/ 0 h 4"/>
                  <a:gd name="T4" fmla="*/ 19 w 44"/>
                  <a:gd name="T5" fmla="*/ 2 h 4"/>
                  <a:gd name="T6" fmla="*/ 2 w 44"/>
                  <a:gd name="T7" fmla="*/ 2 h 4"/>
                  <a:gd name="T8" fmla="*/ 0 w 44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" h="4">
                    <a:moveTo>
                      <a:pt x="0" y="0"/>
                    </a:moveTo>
                    <a:lnTo>
                      <a:pt x="44" y="0"/>
                    </a:lnTo>
                    <a:lnTo>
                      <a:pt x="40" y="4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78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80" name="Freeform 1199">
                <a:extLst>
                  <a:ext uri="{FF2B5EF4-FFF2-40B4-BE49-F238E27FC236}">
                    <a16:creationId xmlns:a16="http://schemas.microsoft.com/office/drawing/2014/main" id="{FDB59D31-BAB1-4F86-B76F-E0DA9F2BC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" y="3660"/>
                <a:ext cx="15" cy="2"/>
              </a:xfrm>
              <a:custGeom>
                <a:avLst/>
                <a:gdLst>
                  <a:gd name="T0" fmla="*/ 0 w 30"/>
                  <a:gd name="T1" fmla="*/ 0 h 4"/>
                  <a:gd name="T2" fmla="*/ 15 w 30"/>
                  <a:gd name="T3" fmla="*/ 0 h 4"/>
                  <a:gd name="T4" fmla="*/ 14 w 30"/>
                  <a:gd name="T5" fmla="*/ 2 h 4"/>
                  <a:gd name="T6" fmla="*/ 2 w 30"/>
                  <a:gd name="T7" fmla="*/ 2 h 4"/>
                  <a:gd name="T8" fmla="*/ 0 w 30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" h="4">
                    <a:moveTo>
                      <a:pt x="0" y="0"/>
                    </a:moveTo>
                    <a:lnTo>
                      <a:pt x="30" y="0"/>
                    </a:lnTo>
                    <a:lnTo>
                      <a:pt x="27" y="4"/>
                    </a:lnTo>
                    <a:lnTo>
                      <a:pt x="3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81" name="Freeform 1200">
                <a:extLst>
                  <a:ext uri="{FF2B5EF4-FFF2-40B4-BE49-F238E27FC236}">
                    <a16:creationId xmlns:a16="http://schemas.microsoft.com/office/drawing/2014/main" id="{EEBCFFD5-0B75-42E2-B303-CAD897A44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1" y="3608"/>
                <a:ext cx="21" cy="50"/>
              </a:xfrm>
              <a:custGeom>
                <a:avLst/>
                <a:gdLst>
                  <a:gd name="T0" fmla="*/ 0 w 44"/>
                  <a:gd name="T1" fmla="*/ 50 h 100"/>
                  <a:gd name="T2" fmla="*/ 21 w 44"/>
                  <a:gd name="T3" fmla="*/ 50 h 100"/>
                  <a:gd name="T4" fmla="*/ 17 w 44"/>
                  <a:gd name="T5" fmla="*/ 44 h 100"/>
                  <a:gd name="T6" fmla="*/ 14 w 44"/>
                  <a:gd name="T7" fmla="*/ 37 h 100"/>
                  <a:gd name="T8" fmla="*/ 12 w 44"/>
                  <a:gd name="T9" fmla="*/ 31 h 100"/>
                  <a:gd name="T10" fmla="*/ 12 w 44"/>
                  <a:gd name="T11" fmla="*/ 25 h 100"/>
                  <a:gd name="T12" fmla="*/ 11 w 44"/>
                  <a:gd name="T13" fmla="*/ 19 h 100"/>
                  <a:gd name="T14" fmla="*/ 11 w 44"/>
                  <a:gd name="T15" fmla="*/ 13 h 100"/>
                  <a:gd name="T16" fmla="*/ 11 w 44"/>
                  <a:gd name="T17" fmla="*/ 7 h 100"/>
                  <a:gd name="T18" fmla="*/ 11 w 44"/>
                  <a:gd name="T19" fmla="*/ 0 h 100"/>
                  <a:gd name="T20" fmla="*/ 11 w 44"/>
                  <a:gd name="T21" fmla="*/ 0 h 100"/>
                  <a:gd name="T22" fmla="*/ 10 w 44"/>
                  <a:gd name="T23" fmla="*/ 7 h 100"/>
                  <a:gd name="T24" fmla="*/ 9 w 44"/>
                  <a:gd name="T25" fmla="*/ 13 h 100"/>
                  <a:gd name="T26" fmla="*/ 9 w 44"/>
                  <a:gd name="T27" fmla="*/ 20 h 100"/>
                  <a:gd name="T28" fmla="*/ 9 w 44"/>
                  <a:gd name="T29" fmla="*/ 26 h 100"/>
                  <a:gd name="T30" fmla="*/ 7 w 44"/>
                  <a:gd name="T31" fmla="*/ 32 h 100"/>
                  <a:gd name="T32" fmla="*/ 5 w 44"/>
                  <a:gd name="T33" fmla="*/ 38 h 100"/>
                  <a:gd name="T34" fmla="*/ 3 w 44"/>
                  <a:gd name="T35" fmla="*/ 44 h 100"/>
                  <a:gd name="T36" fmla="*/ 0 w 44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4" h="100">
                    <a:moveTo>
                      <a:pt x="0" y="100"/>
                    </a:moveTo>
                    <a:lnTo>
                      <a:pt x="44" y="100"/>
                    </a:lnTo>
                    <a:lnTo>
                      <a:pt x="36" y="87"/>
                    </a:lnTo>
                    <a:lnTo>
                      <a:pt x="30" y="74"/>
                    </a:lnTo>
                    <a:lnTo>
                      <a:pt x="26" y="62"/>
                    </a:lnTo>
                    <a:lnTo>
                      <a:pt x="25" y="50"/>
                    </a:lnTo>
                    <a:lnTo>
                      <a:pt x="23" y="37"/>
                    </a:lnTo>
                    <a:lnTo>
                      <a:pt x="23" y="25"/>
                    </a:lnTo>
                    <a:lnTo>
                      <a:pt x="23" y="13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1" y="13"/>
                    </a:lnTo>
                    <a:lnTo>
                      <a:pt x="19" y="26"/>
                    </a:lnTo>
                    <a:lnTo>
                      <a:pt x="18" y="39"/>
                    </a:lnTo>
                    <a:lnTo>
                      <a:pt x="18" y="52"/>
                    </a:lnTo>
                    <a:lnTo>
                      <a:pt x="14" y="63"/>
                    </a:lnTo>
                    <a:lnTo>
                      <a:pt x="11" y="76"/>
                    </a:lnTo>
                    <a:lnTo>
                      <a:pt x="6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ADA8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82" name="Freeform 1201">
                <a:extLst>
                  <a:ext uri="{FF2B5EF4-FFF2-40B4-BE49-F238E27FC236}">
                    <a16:creationId xmlns:a16="http://schemas.microsoft.com/office/drawing/2014/main" id="{4F8DDC02-D03E-43A5-AB34-07CCBC1C4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" y="3608"/>
                <a:ext cx="15" cy="50"/>
              </a:xfrm>
              <a:custGeom>
                <a:avLst/>
                <a:gdLst>
                  <a:gd name="T0" fmla="*/ 0 w 30"/>
                  <a:gd name="T1" fmla="*/ 50 h 100"/>
                  <a:gd name="T2" fmla="*/ 15 w 30"/>
                  <a:gd name="T3" fmla="*/ 50 h 100"/>
                  <a:gd name="T4" fmla="*/ 13 w 30"/>
                  <a:gd name="T5" fmla="*/ 44 h 100"/>
                  <a:gd name="T6" fmla="*/ 11 w 30"/>
                  <a:gd name="T7" fmla="*/ 37 h 100"/>
                  <a:gd name="T8" fmla="*/ 9 w 30"/>
                  <a:gd name="T9" fmla="*/ 31 h 100"/>
                  <a:gd name="T10" fmla="*/ 9 w 30"/>
                  <a:gd name="T11" fmla="*/ 25 h 100"/>
                  <a:gd name="T12" fmla="*/ 8 w 30"/>
                  <a:gd name="T13" fmla="*/ 19 h 100"/>
                  <a:gd name="T14" fmla="*/ 8 w 30"/>
                  <a:gd name="T15" fmla="*/ 13 h 100"/>
                  <a:gd name="T16" fmla="*/ 8 w 30"/>
                  <a:gd name="T17" fmla="*/ 7 h 100"/>
                  <a:gd name="T18" fmla="*/ 8 w 30"/>
                  <a:gd name="T19" fmla="*/ 0 h 100"/>
                  <a:gd name="T20" fmla="*/ 8 w 30"/>
                  <a:gd name="T21" fmla="*/ 0 h 100"/>
                  <a:gd name="T22" fmla="*/ 7 w 30"/>
                  <a:gd name="T23" fmla="*/ 7 h 100"/>
                  <a:gd name="T24" fmla="*/ 7 w 30"/>
                  <a:gd name="T25" fmla="*/ 13 h 100"/>
                  <a:gd name="T26" fmla="*/ 6 w 30"/>
                  <a:gd name="T27" fmla="*/ 20 h 100"/>
                  <a:gd name="T28" fmla="*/ 6 w 30"/>
                  <a:gd name="T29" fmla="*/ 26 h 100"/>
                  <a:gd name="T30" fmla="*/ 5 w 30"/>
                  <a:gd name="T31" fmla="*/ 32 h 100"/>
                  <a:gd name="T32" fmla="*/ 4 w 30"/>
                  <a:gd name="T33" fmla="*/ 38 h 100"/>
                  <a:gd name="T34" fmla="*/ 2 w 30"/>
                  <a:gd name="T35" fmla="*/ 44 h 100"/>
                  <a:gd name="T36" fmla="*/ 0 w 30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0" h="100">
                    <a:moveTo>
                      <a:pt x="0" y="100"/>
                    </a:moveTo>
                    <a:lnTo>
                      <a:pt x="30" y="100"/>
                    </a:lnTo>
                    <a:lnTo>
                      <a:pt x="25" y="87"/>
                    </a:lnTo>
                    <a:lnTo>
                      <a:pt x="22" y="74"/>
                    </a:lnTo>
                    <a:lnTo>
                      <a:pt x="18" y="62"/>
                    </a:lnTo>
                    <a:lnTo>
                      <a:pt x="18" y="50"/>
                    </a:lnTo>
                    <a:lnTo>
                      <a:pt x="16" y="37"/>
                    </a:lnTo>
                    <a:lnTo>
                      <a:pt x="16" y="25"/>
                    </a:lnTo>
                    <a:lnTo>
                      <a:pt x="16" y="13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4" y="13"/>
                    </a:lnTo>
                    <a:lnTo>
                      <a:pt x="14" y="26"/>
                    </a:lnTo>
                    <a:lnTo>
                      <a:pt x="12" y="39"/>
                    </a:lnTo>
                    <a:lnTo>
                      <a:pt x="12" y="52"/>
                    </a:lnTo>
                    <a:lnTo>
                      <a:pt x="10" y="63"/>
                    </a:lnTo>
                    <a:lnTo>
                      <a:pt x="7" y="76"/>
                    </a:lnTo>
                    <a:lnTo>
                      <a:pt x="3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D4C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83" name="Freeform 1202">
                <a:extLst>
                  <a:ext uri="{FF2B5EF4-FFF2-40B4-BE49-F238E27FC236}">
                    <a16:creationId xmlns:a16="http://schemas.microsoft.com/office/drawing/2014/main" id="{D7D24EC5-3C78-41C5-8511-564FBB342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8" y="3725"/>
                <a:ext cx="97" cy="57"/>
              </a:xfrm>
              <a:custGeom>
                <a:avLst/>
                <a:gdLst>
                  <a:gd name="T0" fmla="*/ 0 w 193"/>
                  <a:gd name="T1" fmla="*/ 0 h 114"/>
                  <a:gd name="T2" fmla="*/ 97 w 193"/>
                  <a:gd name="T3" fmla="*/ 57 h 114"/>
                  <a:gd name="T4" fmla="*/ 0 w 193"/>
                  <a:gd name="T5" fmla="*/ 57 h 114"/>
                  <a:gd name="T6" fmla="*/ 0 w 19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3" h="114">
                    <a:moveTo>
                      <a:pt x="0" y="0"/>
                    </a:moveTo>
                    <a:lnTo>
                      <a:pt x="193" y="114"/>
                    </a:lnTo>
                    <a:lnTo>
                      <a:pt x="0" y="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84" name="Freeform 1203">
                <a:extLst>
                  <a:ext uri="{FF2B5EF4-FFF2-40B4-BE49-F238E27FC236}">
                    <a16:creationId xmlns:a16="http://schemas.microsoft.com/office/drawing/2014/main" id="{5DBBBDAE-590F-44C4-8698-80683F0383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6" y="3729"/>
                <a:ext cx="87" cy="53"/>
              </a:xfrm>
              <a:custGeom>
                <a:avLst/>
                <a:gdLst>
                  <a:gd name="T0" fmla="*/ 0 w 175"/>
                  <a:gd name="T1" fmla="*/ 0 h 106"/>
                  <a:gd name="T2" fmla="*/ 87 w 175"/>
                  <a:gd name="T3" fmla="*/ 53 h 106"/>
                  <a:gd name="T4" fmla="*/ 0 w 175"/>
                  <a:gd name="T5" fmla="*/ 53 h 106"/>
                  <a:gd name="T6" fmla="*/ 0 w 175"/>
                  <a:gd name="T7" fmla="*/ 0 h 10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5" h="106">
                    <a:moveTo>
                      <a:pt x="0" y="0"/>
                    </a:moveTo>
                    <a:lnTo>
                      <a:pt x="17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85" name="Freeform 1204">
                <a:extLst>
                  <a:ext uri="{FF2B5EF4-FFF2-40B4-BE49-F238E27FC236}">
                    <a16:creationId xmlns:a16="http://schemas.microsoft.com/office/drawing/2014/main" id="{44FED884-0573-47AF-96A2-3B52BF7E1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" y="3725"/>
                <a:ext cx="97" cy="57"/>
              </a:xfrm>
              <a:custGeom>
                <a:avLst/>
                <a:gdLst>
                  <a:gd name="T0" fmla="*/ 97 w 192"/>
                  <a:gd name="T1" fmla="*/ 0 h 114"/>
                  <a:gd name="T2" fmla="*/ 0 w 192"/>
                  <a:gd name="T3" fmla="*/ 57 h 114"/>
                  <a:gd name="T4" fmla="*/ 97 w 192"/>
                  <a:gd name="T5" fmla="*/ 57 h 114"/>
                  <a:gd name="T6" fmla="*/ 97 w 192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14">
                    <a:moveTo>
                      <a:pt x="192" y="0"/>
                    </a:moveTo>
                    <a:lnTo>
                      <a:pt x="0" y="114"/>
                    </a:lnTo>
                    <a:lnTo>
                      <a:pt x="192" y="114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AF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86" name="Freeform 1205">
                <a:extLst>
                  <a:ext uri="{FF2B5EF4-FFF2-40B4-BE49-F238E27FC236}">
                    <a16:creationId xmlns:a16="http://schemas.microsoft.com/office/drawing/2014/main" id="{47ED2029-E3D4-489A-B3E9-C0654E99EA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2" y="3729"/>
                <a:ext cx="88" cy="53"/>
              </a:xfrm>
              <a:custGeom>
                <a:avLst/>
                <a:gdLst>
                  <a:gd name="T0" fmla="*/ 88 w 177"/>
                  <a:gd name="T1" fmla="*/ 0 h 106"/>
                  <a:gd name="T2" fmla="*/ 0 w 177"/>
                  <a:gd name="T3" fmla="*/ 53 h 106"/>
                  <a:gd name="T4" fmla="*/ 88 w 177"/>
                  <a:gd name="T5" fmla="*/ 53 h 106"/>
                  <a:gd name="T6" fmla="*/ 88 w 177"/>
                  <a:gd name="T7" fmla="*/ 0 h 10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7" h="106">
                    <a:moveTo>
                      <a:pt x="177" y="0"/>
                    </a:moveTo>
                    <a:lnTo>
                      <a:pt x="0" y="106"/>
                    </a:lnTo>
                    <a:lnTo>
                      <a:pt x="177" y="106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87" name="Rectangle 1206">
                <a:extLst>
                  <a:ext uri="{FF2B5EF4-FFF2-40B4-BE49-F238E27FC236}">
                    <a16:creationId xmlns:a16="http://schemas.microsoft.com/office/drawing/2014/main" id="{FCF727EB-53B4-4691-A4FA-E4D1C8E6C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7" y="3709"/>
                <a:ext cx="52" cy="73"/>
              </a:xfrm>
              <a:prstGeom prst="rect">
                <a:avLst/>
              </a:prstGeom>
              <a:solidFill>
                <a:srgbClr val="BDB8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88" name="Rectangle 1207">
                <a:extLst>
                  <a:ext uri="{FF2B5EF4-FFF2-40B4-BE49-F238E27FC236}">
                    <a16:creationId xmlns:a16="http://schemas.microsoft.com/office/drawing/2014/main" id="{9106BCC1-44E4-411B-8949-83C5A7E1C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3709"/>
                <a:ext cx="36" cy="73"/>
              </a:xfrm>
              <a:prstGeom prst="rect">
                <a:avLst/>
              </a:prstGeom>
              <a:solidFill>
                <a:srgbClr val="E3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89" name="Rectangle 1208">
                <a:extLst>
                  <a:ext uri="{FF2B5EF4-FFF2-40B4-BE49-F238E27FC236}">
                    <a16:creationId xmlns:a16="http://schemas.microsoft.com/office/drawing/2014/main" id="{32BF6BC8-DDBA-487F-9556-3102A094A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1" y="3699"/>
                <a:ext cx="64" cy="6"/>
              </a:xfrm>
              <a:prstGeom prst="rect">
                <a:avLst/>
              </a:pr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90" name="Rectangle 1209">
                <a:extLst>
                  <a:ext uri="{FF2B5EF4-FFF2-40B4-BE49-F238E27FC236}">
                    <a16:creationId xmlns:a16="http://schemas.microsoft.com/office/drawing/2014/main" id="{ED4941D3-2D58-4B32-B96E-7DA3B50AA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3" y="3699"/>
                <a:ext cx="42" cy="6"/>
              </a:xfrm>
              <a:prstGeom prst="rect">
                <a:avLst/>
              </a:prstGeom>
              <a:solidFill>
                <a:srgbClr val="EDE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91" name="Freeform 1210">
                <a:extLst>
                  <a:ext uri="{FF2B5EF4-FFF2-40B4-BE49-F238E27FC236}">
                    <a16:creationId xmlns:a16="http://schemas.microsoft.com/office/drawing/2014/main" id="{AC7D348B-39CF-436E-AADA-61BF00312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1" y="3705"/>
                <a:ext cx="64" cy="5"/>
              </a:xfrm>
              <a:custGeom>
                <a:avLst/>
                <a:gdLst>
                  <a:gd name="T0" fmla="*/ 0 w 128"/>
                  <a:gd name="T1" fmla="*/ 0 h 11"/>
                  <a:gd name="T2" fmla="*/ 64 w 128"/>
                  <a:gd name="T3" fmla="*/ 0 h 11"/>
                  <a:gd name="T4" fmla="*/ 58 w 128"/>
                  <a:gd name="T5" fmla="*/ 5 h 11"/>
                  <a:gd name="T6" fmla="*/ 7 w 128"/>
                  <a:gd name="T7" fmla="*/ 5 h 11"/>
                  <a:gd name="T8" fmla="*/ 0 w 128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8" h="11">
                    <a:moveTo>
                      <a:pt x="0" y="0"/>
                    </a:moveTo>
                    <a:lnTo>
                      <a:pt x="128" y="0"/>
                    </a:lnTo>
                    <a:lnTo>
                      <a:pt x="115" y="11"/>
                    </a:lnTo>
                    <a:lnTo>
                      <a:pt x="13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592" name="Freeform 1211">
                <a:extLst>
                  <a:ext uri="{FF2B5EF4-FFF2-40B4-BE49-F238E27FC236}">
                    <a16:creationId xmlns:a16="http://schemas.microsoft.com/office/drawing/2014/main" id="{6404968F-08CA-44D1-9E6E-2972ECE6E9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0" y="3705"/>
                <a:ext cx="46" cy="5"/>
              </a:xfrm>
              <a:custGeom>
                <a:avLst/>
                <a:gdLst>
                  <a:gd name="T0" fmla="*/ 0 w 90"/>
                  <a:gd name="T1" fmla="*/ 0 h 11"/>
                  <a:gd name="T2" fmla="*/ 46 w 90"/>
                  <a:gd name="T3" fmla="*/ 0 h 11"/>
                  <a:gd name="T4" fmla="*/ 41 w 90"/>
                  <a:gd name="T5" fmla="*/ 5 h 11"/>
                  <a:gd name="T6" fmla="*/ 5 w 90"/>
                  <a:gd name="T7" fmla="*/ 5 h 11"/>
                  <a:gd name="T8" fmla="*/ 0 w 90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0" h="11">
                    <a:moveTo>
                      <a:pt x="0" y="0"/>
                    </a:moveTo>
                    <a:lnTo>
                      <a:pt x="90" y="0"/>
                    </a:lnTo>
                    <a:lnTo>
                      <a:pt x="81" y="11"/>
                    </a:lnTo>
                    <a:lnTo>
                      <a:pt x="10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3088" name="Group 1413">
              <a:extLst>
                <a:ext uri="{FF2B5EF4-FFF2-40B4-BE49-F238E27FC236}">
                  <a16:creationId xmlns:a16="http://schemas.microsoft.com/office/drawing/2014/main" id="{9AC67E44-9EA2-4EFB-A425-E7895B9163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1" y="3608"/>
              <a:ext cx="2052" cy="710"/>
              <a:chOff x="2121" y="3608"/>
              <a:chExt cx="2052" cy="710"/>
            </a:xfrm>
          </p:grpSpPr>
          <p:sp>
            <p:nvSpPr>
              <p:cNvPr id="3193" name="Freeform 1213">
                <a:extLst>
                  <a:ext uri="{FF2B5EF4-FFF2-40B4-BE49-F238E27FC236}">
                    <a16:creationId xmlns:a16="http://schemas.microsoft.com/office/drawing/2014/main" id="{85CAA5B9-5B86-44A0-8D10-4E05FD1B3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" y="3662"/>
                <a:ext cx="62" cy="38"/>
              </a:xfrm>
              <a:custGeom>
                <a:avLst/>
                <a:gdLst>
                  <a:gd name="T0" fmla="*/ 0 w 123"/>
                  <a:gd name="T1" fmla="*/ 38 h 77"/>
                  <a:gd name="T2" fmla="*/ 62 w 123"/>
                  <a:gd name="T3" fmla="*/ 38 h 77"/>
                  <a:gd name="T4" fmla="*/ 57 w 123"/>
                  <a:gd name="T5" fmla="*/ 33 h 77"/>
                  <a:gd name="T6" fmla="*/ 53 w 123"/>
                  <a:gd name="T7" fmla="*/ 29 h 77"/>
                  <a:gd name="T8" fmla="*/ 49 w 123"/>
                  <a:gd name="T9" fmla="*/ 23 h 77"/>
                  <a:gd name="T10" fmla="*/ 47 w 123"/>
                  <a:gd name="T11" fmla="*/ 19 h 77"/>
                  <a:gd name="T12" fmla="*/ 44 w 123"/>
                  <a:gd name="T13" fmla="*/ 13 h 77"/>
                  <a:gd name="T14" fmla="*/ 42 w 123"/>
                  <a:gd name="T15" fmla="*/ 9 h 77"/>
                  <a:gd name="T16" fmla="*/ 40 w 123"/>
                  <a:gd name="T17" fmla="*/ 4 h 77"/>
                  <a:gd name="T18" fmla="*/ 40 w 123"/>
                  <a:gd name="T19" fmla="*/ 0 h 77"/>
                  <a:gd name="T20" fmla="*/ 22 w 123"/>
                  <a:gd name="T21" fmla="*/ 0 h 77"/>
                  <a:gd name="T22" fmla="*/ 21 w 123"/>
                  <a:gd name="T23" fmla="*/ 5 h 77"/>
                  <a:gd name="T24" fmla="*/ 19 w 123"/>
                  <a:gd name="T25" fmla="*/ 9 h 77"/>
                  <a:gd name="T26" fmla="*/ 17 w 123"/>
                  <a:gd name="T27" fmla="*/ 14 h 77"/>
                  <a:gd name="T28" fmla="*/ 15 w 123"/>
                  <a:gd name="T29" fmla="*/ 20 h 77"/>
                  <a:gd name="T30" fmla="*/ 12 w 123"/>
                  <a:gd name="T31" fmla="*/ 24 h 77"/>
                  <a:gd name="T32" fmla="*/ 8 w 123"/>
                  <a:gd name="T33" fmla="*/ 29 h 77"/>
                  <a:gd name="T34" fmla="*/ 4 w 123"/>
                  <a:gd name="T35" fmla="*/ 33 h 77"/>
                  <a:gd name="T36" fmla="*/ 0 w 123"/>
                  <a:gd name="T37" fmla="*/ 38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3" h="77">
                    <a:moveTo>
                      <a:pt x="0" y="77"/>
                    </a:moveTo>
                    <a:lnTo>
                      <a:pt x="123" y="77"/>
                    </a:lnTo>
                    <a:lnTo>
                      <a:pt x="113" y="66"/>
                    </a:lnTo>
                    <a:lnTo>
                      <a:pt x="106" y="58"/>
                    </a:lnTo>
                    <a:lnTo>
                      <a:pt x="98" y="47"/>
                    </a:lnTo>
                    <a:lnTo>
                      <a:pt x="94" y="38"/>
                    </a:lnTo>
                    <a:lnTo>
                      <a:pt x="88" y="27"/>
                    </a:lnTo>
                    <a:lnTo>
                      <a:pt x="84" y="19"/>
                    </a:lnTo>
                    <a:lnTo>
                      <a:pt x="80" y="8"/>
                    </a:lnTo>
                    <a:lnTo>
                      <a:pt x="79" y="0"/>
                    </a:lnTo>
                    <a:lnTo>
                      <a:pt x="43" y="0"/>
                    </a:lnTo>
                    <a:lnTo>
                      <a:pt x="41" y="10"/>
                    </a:lnTo>
                    <a:lnTo>
                      <a:pt x="38" y="19"/>
                    </a:lnTo>
                    <a:lnTo>
                      <a:pt x="34" y="29"/>
                    </a:lnTo>
                    <a:lnTo>
                      <a:pt x="30" y="40"/>
                    </a:lnTo>
                    <a:lnTo>
                      <a:pt x="23" y="49"/>
                    </a:lnTo>
                    <a:lnTo>
                      <a:pt x="16" y="59"/>
                    </a:lnTo>
                    <a:lnTo>
                      <a:pt x="8" y="6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D4C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4" name="Freeform 1214">
                <a:extLst>
                  <a:ext uri="{FF2B5EF4-FFF2-40B4-BE49-F238E27FC236}">
                    <a16:creationId xmlns:a16="http://schemas.microsoft.com/office/drawing/2014/main" id="{68B2C1BD-4522-473E-B609-A465A664F8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0" y="3663"/>
                <a:ext cx="46" cy="37"/>
              </a:xfrm>
              <a:custGeom>
                <a:avLst/>
                <a:gdLst>
                  <a:gd name="T0" fmla="*/ 0 w 90"/>
                  <a:gd name="T1" fmla="*/ 37 h 74"/>
                  <a:gd name="T2" fmla="*/ 46 w 90"/>
                  <a:gd name="T3" fmla="*/ 37 h 74"/>
                  <a:gd name="T4" fmla="*/ 42 w 90"/>
                  <a:gd name="T5" fmla="*/ 32 h 74"/>
                  <a:gd name="T6" fmla="*/ 39 w 90"/>
                  <a:gd name="T7" fmla="*/ 28 h 74"/>
                  <a:gd name="T8" fmla="*/ 37 w 90"/>
                  <a:gd name="T9" fmla="*/ 23 h 74"/>
                  <a:gd name="T10" fmla="*/ 35 w 90"/>
                  <a:gd name="T11" fmla="*/ 19 h 74"/>
                  <a:gd name="T12" fmla="*/ 33 w 90"/>
                  <a:gd name="T13" fmla="*/ 14 h 74"/>
                  <a:gd name="T14" fmla="*/ 31 w 90"/>
                  <a:gd name="T15" fmla="*/ 9 h 74"/>
                  <a:gd name="T16" fmla="*/ 30 w 90"/>
                  <a:gd name="T17" fmla="*/ 4 h 74"/>
                  <a:gd name="T18" fmla="*/ 30 w 90"/>
                  <a:gd name="T19" fmla="*/ 0 h 74"/>
                  <a:gd name="T20" fmla="*/ 16 w 90"/>
                  <a:gd name="T21" fmla="*/ 0 h 74"/>
                  <a:gd name="T22" fmla="*/ 15 w 90"/>
                  <a:gd name="T23" fmla="*/ 5 h 74"/>
                  <a:gd name="T24" fmla="*/ 14 w 90"/>
                  <a:gd name="T25" fmla="*/ 10 h 74"/>
                  <a:gd name="T26" fmla="*/ 13 w 90"/>
                  <a:gd name="T27" fmla="*/ 15 h 74"/>
                  <a:gd name="T28" fmla="*/ 11 w 90"/>
                  <a:gd name="T29" fmla="*/ 19 h 74"/>
                  <a:gd name="T30" fmla="*/ 8 w 90"/>
                  <a:gd name="T31" fmla="*/ 23 h 74"/>
                  <a:gd name="T32" fmla="*/ 6 w 90"/>
                  <a:gd name="T33" fmla="*/ 28 h 74"/>
                  <a:gd name="T34" fmla="*/ 3 w 90"/>
                  <a:gd name="T35" fmla="*/ 32 h 74"/>
                  <a:gd name="T36" fmla="*/ 0 w 90"/>
                  <a:gd name="T37" fmla="*/ 37 h 7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0" h="74">
                    <a:moveTo>
                      <a:pt x="0" y="74"/>
                    </a:moveTo>
                    <a:lnTo>
                      <a:pt x="90" y="74"/>
                    </a:lnTo>
                    <a:lnTo>
                      <a:pt x="82" y="64"/>
                    </a:lnTo>
                    <a:lnTo>
                      <a:pt x="77" y="55"/>
                    </a:lnTo>
                    <a:lnTo>
                      <a:pt x="72" y="45"/>
                    </a:lnTo>
                    <a:lnTo>
                      <a:pt x="68" y="37"/>
                    </a:lnTo>
                    <a:lnTo>
                      <a:pt x="64" y="27"/>
                    </a:lnTo>
                    <a:lnTo>
                      <a:pt x="61" y="18"/>
                    </a:lnTo>
                    <a:lnTo>
                      <a:pt x="59" y="8"/>
                    </a:lnTo>
                    <a:lnTo>
                      <a:pt x="59" y="0"/>
                    </a:lnTo>
                    <a:lnTo>
                      <a:pt x="31" y="0"/>
                    </a:lnTo>
                    <a:lnTo>
                      <a:pt x="29" y="9"/>
                    </a:lnTo>
                    <a:lnTo>
                      <a:pt x="27" y="19"/>
                    </a:lnTo>
                    <a:lnTo>
                      <a:pt x="25" y="29"/>
                    </a:lnTo>
                    <a:lnTo>
                      <a:pt x="22" y="38"/>
                    </a:lnTo>
                    <a:lnTo>
                      <a:pt x="16" y="46"/>
                    </a:lnTo>
                    <a:lnTo>
                      <a:pt x="12" y="56"/>
                    </a:lnTo>
                    <a:lnTo>
                      <a:pt x="5" y="6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FAF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5" name="Rectangle 1215">
                <a:extLst>
                  <a:ext uri="{FF2B5EF4-FFF2-40B4-BE49-F238E27FC236}">
                    <a16:creationId xmlns:a16="http://schemas.microsoft.com/office/drawing/2014/main" id="{1AB3325A-4CD6-4E11-A939-C3FC469F5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1" y="3657"/>
                <a:ext cx="24" cy="3"/>
              </a:xfrm>
              <a:prstGeom prst="rect">
                <a:avLst/>
              </a:prstGeom>
              <a:solidFill>
                <a:srgbClr val="A3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196" name="Rectangle 1216">
                <a:extLst>
                  <a:ext uri="{FF2B5EF4-FFF2-40B4-BE49-F238E27FC236}">
                    <a16:creationId xmlns:a16="http://schemas.microsoft.com/office/drawing/2014/main" id="{36C8DFF9-A9A3-4F75-B266-F5A624A2D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6" y="3657"/>
                <a:ext cx="15" cy="3"/>
              </a:xfrm>
              <a:prstGeom prst="rect">
                <a:avLst/>
              </a:pr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197" name="Freeform 1217">
                <a:extLst>
                  <a:ext uri="{FF2B5EF4-FFF2-40B4-BE49-F238E27FC236}">
                    <a16:creationId xmlns:a16="http://schemas.microsoft.com/office/drawing/2014/main" id="{C871191D-D875-48B2-BAF7-FE91C611C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1" y="3660"/>
                <a:ext cx="24" cy="2"/>
              </a:xfrm>
              <a:custGeom>
                <a:avLst/>
                <a:gdLst>
                  <a:gd name="T0" fmla="*/ 0 w 46"/>
                  <a:gd name="T1" fmla="*/ 0 h 4"/>
                  <a:gd name="T2" fmla="*/ 24 w 46"/>
                  <a:gd name="T3" fmla="*/ 0 h 4"/>
                  <a:gd name="T4" fmla="*/ 21 w 46"/>
                  <a:gd name="T5" fmla="*/ 2 h 4"/>
                  <a:gd name="T6" fmla="*/ 3 w 46"/>
                  <a:gd name="T7" fmla="*/ 2 h 4"/>
                  <a:gd name="T8" fmla="*/ 0 w 46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6" h="4">
                    <a:moveTo>
                      <a:pt x="0" y="0"/>
                    </a:moveTo>
                    <a:lnTo>
                      <a:pt x="46" y="0"/>
                    </a:lnTo>
                    <a:lnTo>
                      <a:pt x="41" y="4"/>
                    </a:lnTo>
                    <a:lnTo>
                      <a:pt x="5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78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8" name="Freeform 1218">
                <a:extLst>
                  <a:ext uri="{FF2B5EF4-FFF2-40B4-BE49-F238E27FC236}">
                    <a16:creationId xmlns:a16="http://schemas.microsoft.com/office/drawing/2014/main" id="{443B9C45-D4C9-4501-A133-DD0E17BB6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" y="3660"/>
                <a:ext cx="16" cy="2"/>
              </a:xfrm>
              <a:custGeom>
                <a:avLst/>
                <a:gdLst>
                  <a:gd name="T0" fmla="*/ 0 w 32"/>
                  <a:gd name="T1" fmla="*/ 0 h 4"/>
                  <a:gd name="T2" fmla="*/ 16 w 32"/>
                  <a:gd name="T3" fmla="*/ 0 h 4"/>
                  <a:gd name="T4" fmla="*/ 14 w 32"/>
                  <a:gd name="T5" fmla="*/ 2 h 4"/>
                  <a:gd name="T6" fmla="*/ 2 w 32"/>
                  <a:gd name="T7" fmla="*/ 2 h 4"/>
                  <a:gd name="T8" fmla="*/ 0 w 32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" h="4">
                    <a:moveTo>
                      <a:pt x="0" y="0"/>
                    </a:moveTo>
                    <a:lnTo>
                      <a:pt x="32" y="0"/>
                    </a:lnTo>
                    <a:lnTo>
                      <a:pt x="28" y="4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99" name="Freeform 1219">
                <a:extLst>
                  <a:ext uri="{FF2B5EF4-FFF2-40B4-BE49-F238E27FC236}">
                    <a16:creationId xmlns:a16="http://schemas.microsoft.com/office/drawing/2014/main" id="{A4FF7DC7-0495-4B11-B004-12BB62F0F8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2" y="3608"/>
                <a:ext cx="22" cy="50"/>
              </a:xfrm>
              <a:custGeom>
                <a:avLst/>
                <a:gdLst>
                  <a:gd name="T0" fmla="*/ 0 w 44"/>
                  <a:gd name="T1" fmla="*/ 50 h 100"/>
                  <a:gd name="T2" fmla="*/ 22 w 44"/>
                  <a:gd name="T3" fmla="*/ 50 h 100"/>
                  <a:gd name="T4" fmla="*/ 18 w 44"/>
                  <a:gd name="T5" fmla="*/ 44 h 100"/>
                  <a:gd name="T6" fmla="*/ 16 w 44"/>
                  <a:gd name="T7" fmla="*/ 37 h 100"/>
                  <a:gd name="T8" fmla="*/ 14 w 44"/>
                  <a:gd name="T9" fmla="*/ 31 h 100"/>
                  <a:gd name="T10" fmla="*/ 13 w 44"/>
                  <a:gd name="T11" fmla="*/ 25 h 100"/>
                  <a:gd name="T12" fmla="*/ 12 w 44"/>
                  <a:gd name="T13" fmla="*/ 19 h 100"/>
                  <a:gd name="T14" fmla="*/ 12 w 44"/>
                  <a:gd name="T15" fmla="*/ 13 h 100"/>
                  <a:gd name="T16" fmla="*/ 12 w 44"/>
                  <a:gd name="T17" fmla="*/ 7 h 100"/>
                  <a:gd name="T18" fmla="*/ 12 w 44"/>
                  <a:gd name="T19" fmla="*/ 0 h 100"/>
                  <a:gd name="T20" fmla="*/ 11 w 44"/>
                  <a:gd name="T21" fmla="*/ 0 h 100"/>
                  <a:gd name="T22" fmla="*/ 11 w 44"/>
                  <a:gd name="T23" fmla="*/ 7 h 100"/>
                  <a:gd name="T24" fmla="*/ 11 w 44"/>
                  <a:gd name="T25" fmla="*/ 13 h 100"/>
                  <a:gd name="T26" fmla="*/ 10 w 44"/>
                  <a:gd name="T27" fmla="*/ 20 h 100"/>
                  <a:gd name="T28" fmla="*/ 9 w 44"/>
                  <a:gd name="T29" fmla="*/ 26 h 100"/>
                  <a:gd name="T30" fmla="*/ 7 w 44"/>
                  <a:gd name="T31" fmla="*/ 32 h 100"/>
                  <a:gd name="T32" fmla="*/ 6 w 44"/>
                  <a:gd name="T33" fmla="*/ 38 h 100"/>
                  <a:gd name="T34" fmla="*/ 3 w 44"/>
                  <a:gd name="T35" fmla="*/ 44 h 100"/>
                  <a:gd name="T36" fmla="*/ 0 w 44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4" h="100">
                    <a:moveTo>
                      <a:pt x="0" y="100"/>
                    </a:moveTo>
                    <a:lnTo>
                      <a:pt x="44" y="100"/>
                    </a:lnTo>
                    <a:lnTo>
                      <a:pt x="36" y="87"/>
                    </a:lnTo>
                    <a:lnTo>
                      <a:pt x="32" y="74"/>
                    </a:lnTo>
                    <a:lnTo>
                      <a:pt x="28" y="62"/>
                    </a:lnTo>
                    <a:lnTo>
                      <a:pt x="26" y="50"/>
                    </a:lnTo>
                    <a:lnTo>
                      <a:pt x="23" y="37"/>
                    </a:lnTo>
                    <a:lnTo>
                      <a:pt x="23" y="25"/>
                    </a:lnTo>
                    <a:lnTo>
                      <a:pt x="23" y="13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1" y="13"/>
                    </a:lnTo>
                    <a:lnTo>
                      <a:pt x="21" y="26"/>
                    </a:lnTo>
                    <a:lnTo>
                      <a:pt x="19" y="39"/>
                    </a:lnTo>
                    <a:lnTo>
                      <a:pt x="18" y="52"/>
                    </a:lnTo>
                    <a:lnTo>
                      <a:pt x="14" y="63"/>
                    </a:lnTo>
                    <a:lnTo>
                      <a:pt x="11" y="76"/>
                    </a:lnTo>
                    <a:lnTo>
                      <a:pt x="6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ADA8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00" name="Freeform 1220">
                <a:extLst>
                  <a:ext uri="{FF2B5EF4-FFF2-40B4-BE49-F238E27FC236}">
                    <a16:creationId xmlns:a16="http://schemas.microsoft.com/office/drawing/2014/main" id="{6CB9560A-F3E7-4581-91D9-D39EE56CA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" y="3608"/>
                <a:ext cx="16" cy="50"/>
              </a:xfrm>
              <a:custGeom>
                <a:avLst/>
                <a:gdLst>
                  <a:gd name="T0" fmla="*/ 0 w 32"/>
                  <a:gd name="T1" fmla="*/ 50 h 100"/>
                  <a:gd name="T2" fmla="*/ 16 w 32"/>
                  <a:gd name="T3" fmla="*/ 50 h 100"/>
                  <a:gd name="T4" fmla="*/ 13 w 32"/>
                  <a:gd name="T5" fmla="*/ 44 h 100"/>
                  <a:gd name="T6" fmla="*/ 12 w 32"/>
                  <a:gd name="T7" fmla="*/ 37 h 100"/>
                  <a:gd name="T8" fmla="*/ 10 w 32"/>
                  <a:gd name="T9" fmla="*/ 31 h 100"/>
                  <a:gd name="T10" fmla="*/ 10 w 32"/>
                  <a:gd name="T11" fmla="*/ 25 h 100"/>
                  <a:gd name="T12" fmla="*/ 9 w 32"/>
                  <a:gd name="T13" fmla="*/ 19 h 100"/>
                  <a:gd name="T14" fmla="*/ 9 w 32"/>
                  <a:gd name="T15" fmla="*/ 13 h 100"/>
                  <a:gd name="T16" fmla="*/ 9 w 32"/>
                  <a:gd name="T17" fmla="*/ 7 h 100"/>
                  <a:gd name="T18" fmla="*/ 9 w 32"/>
                  <a:gd name="T19" fmla="*/ 0 h 100"/>
                  <a:gd name="T20" fmla="*/ 8 w 32"/>
                  <a:gd name="T21" fmla="*/ 0 h 100"/>
                  <a:gd name="T22" fmla="*/ 8 w 32"/>
                  <a:gd name="T23" fmla="*/ 7 h 100"/>
                  <a:gd name="T24" fmla="*/ 8 w 32"/>
                  <a:gd name="T25" fmla="*/ 13 h 100"/>
                  <a:gd name="T26" fmla="*/ 7 w 32"/>
                  <a:gd name="T27" fmla="*/ 20 h 100"/>
                  <a:gd name="T28" fmla="*/ 7 w 32"/>
                  <a:gd name="T29" fmla="*/ 26 h 100"/>
                  <a:gd name="T30" fmla="*/ 6 w 32"/>
                  <a:gd name="T31" fmla="*/ 32 h 100"/>
                  <a:gd name="T32" fmla="*/ 4 w 32"/>
                  <a:gd name="T33" fmla="*/ 38 h 100"/>
                  <a:gd name="T34" fmla="*/ 2 w 32"/>
                  <a:gd name="T35" fmla="*/ 44 h 100"/>
                  <a:gd name="T36" fmla="*/ 0 w 32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2" h="100">
                    <a:moveTo>
                      <a:pt x="0" y="100"/>
                    </a:moveTo>
                    <a:lnTo>
                      <a:pt x="32" y="100"/>
                    </a:lnTo>
                    <a:lnTo>
                      <a:pt x="26" y="87"/>
                    </a:lnTo>
                    <a:lnTo>
                      <a:pt x="23" y="74"/>
                    </a:lnTo>
                    <a:lnTo>
                      <a:pt x="19" y="62"/>
                    </a:lnTo>
                    <a:lnTo>
                      <a:pt x="19" y="50"/>
                    </a:lnTo>
                    <a:lnTo>
                      <a:pt x="17" y="37"/>
                    </a:lnTo>
                    <a:lnTo>
                      <a:pt x="17" y="25"/>
                    </a:lnTo>
                    <a:lnTo>
                      <a:pt x="17" y="13"/>
                    </a:lnTo>
                    <a:lnTo>
                      <a:pt x="17" y="0"/>
                    </a:lnTo>
                    <a:lnTo>
                      <a:pt x="16" y="0"/>
                    </a:lnTo>
                    <a:lnTo>
                      <a:pt x="15" y="13"/>
                    </a:lnTo>
                    <a:lnTo>
                      <a:pt x="15" y="26"/>
                    </a:lnTo>
                    <a:lnTo>
                      <a:pt x="13" y="39"/>
                    </a:lnTo>
                    <a:lnTo>
                      <a:pt x="13" y="52"/>
                    </a:lnTo>
                    <a:lnTo>
                      <a:pt x="11" y="63"/>
                    </a:lnTo>
                    <a:lnTo>
                      <a:pt x="8" y="76"/>
                    </a:lnTo>
                    <a:lnTo>
                      <a:pt x="4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D4C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01" name="Freeform 1221">
                <a:extLst>
                  <a:ext uri="{FF2B5EF4-FFF2-40B4-BE49-F238E27FC236}">
                    <a16:creationId xmlns:a16="http://schemas.microsoft.com/office/drawing/2014/main" id="{6394E3C8-BA76-4528-81D9-C5E3B8D2B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0" y="3725"/>
                <a:ext cx="96" cy="57"/>
              </a:xfrm>
              <a:custGeom>
                <a:avLst/>
                <a:gdLst>
                  <a:gd name="T0" fmla="*/ 0 w 193"/>
                  <a:gd name="T1" fmla="*/ 0 h 114"/>
                  <a:gd name="T2" fmla="*/ 96 w 193"/>
                  <a:gd name="T3" fmla="*/ 57 h 114"/>
                  <a:gd name="T4" fmla="*/ 0 w 193"/>
                  <a:gd name="T5" fmla="*/ 57 h 114"/>
                  <a:gd name="T6" fmla="*/ 0 w 19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3" h="114">
                    <a:moveTo>
                      <a:pt x="0" y="0"/>
                    </a:moveTo>
                    <a:lnTo>
                      <a:pt x="193" y="114"/>
                    </a:lnTo>
                    <a:lnTo>
                      <a:pt x="0" y="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02" name="Freeform 1222">
                <a:extLst>
                  <a:ext uri="{FF2B5EF4-FFF2-40B4-BE49-F238E27FC236}">
                    <a16:creationId xmlns:a16="http://schemas.microsoft.com/office/drawing/2014/main" id="{00B143ED-AFAB-499A-9B23-262DDE22A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7" y="3729"/>
                <a:ext cx="88" cy="53"/>
              </a:xfrm>
              <a:custGeom>
                <a:avLst/>
                <a:gdLst>
                  <a:gd name="T0" fmla="*/ 0 w 175"/>
                  <a:gd name="T1" fmla="*/ 0 h 106"/>
                  <a:gd name="T2" fmla="*/ 88 w 175"/>
                  <a:gd name="T3" fmla="*/ 53 h 106"/>
                  <a:gd name="T4" fmla="*/ 0 w 175"/>
                  <a:gd name="T5" fmla="*/ 53 h 106"/>
                  <a:gd name="T6" fmla="*/ 0 w 175"/>
                  <a:gd name="T7" fmla="*/ 0 h 10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5" h="106">
                    <a:moveTo>
                      <a:pt x="0" y="0"/>
                    </a:moveTo>
                    <a:lnTo>
                      <a:pt x="17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03" name="Freeform 1223">
                <a:extLst>
                  <a:ext uri="{FF2B5EF4-FFF2-40B4-BE49-F238E27FC236}">
                    <a16:creationId xmlns:a16="http://schemas.microsoft.com/office/drawing/2014/main" id="{06A76E10-5803-4163-9CED-41ED35DB5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" y="3725"/>
                <a:ext cx="96" cy="57"/>
              </a:xfrm>
              <a:custGeom>
                <a:avLst/>
                <a:gdLst>
                  <a:gd name="T0" fmla="*/ 96 w 193"/>
                  <a:gd name="T1" fmla="*/ 0 h 114"/>
                  <a:gd name="T2" fmla="*/ 0 w 193"/>
                  <a:gd name="T3" fmla="*/ 57 h 114"/>
                  <a:gd name="T4" fmla="*/ 96 w 193"/>
                  <a:gd name="T5" fmla="*/ 57 h 114"/>
                  <a:gd name="T6" fmla="*/ 96 w 19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3" h="114">
                    <a:moveTo>
                      <a:pt x="193" y="0"/>
                    </a:moveTo>
                    <a:lnTo>
                      <a:pt x="0" y="114"/>
                    </a:lnTo>
                    <a:lnTo>
                      <a:pt x="193" y="114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AF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04" name="Freeform 1224">
                <a:extLst>
                  <a:ext uri="{FF2B5EF4-FFF2-40B4-BE49-F238E27FC236}">
                    <a16:creationId xmlns:a16="http://schemas.microsoft.com/office/drawing/2014/main" id="{26890A7A-1363-49B8-BFBB-0AFE78726B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4" y="3729"/>
                <a:ext cx="88" cy="53"/>
              </a:xfrm>
              <a:custGeom>
                <a:avLst/>
                <a:gdLst>
                  <a:gd name="T0" fmla="*/ 88 w 175"/>
                  <a:gd name="T1" fmla="*/ 0 h 106"/>
                  <a:gd name="T2" fmla="*/ 0 w 175"/>
                  <a:gd name="T3" fmla="*/ 53 h 106"/>
                  <a:gd name="T4" fmla="*/ 88 w 175"/>
                  <a:gd name="T5" fmla="*/ 53 h 106"/>
                  <a:gd name="T6" fmla="*/ 88 w 175"/>
                  <a:gd name="T7" fmla="*/ 0 h 10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5" h="106">
                    <a:moveTo>
                      <a:pt x="175" y="0"/>
                    </a:moveTo>
                    <a:lnTo>
                      <a:pt x="0" y="106"/>
                    </a:lnTo>
                    <a:lnTo>
                      <a:pt x="175" y="106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05" name="Rectangle 1225">
                <a:extLst>
                  <a:ext uri="{FF2B5EF4-FFF2-40B4-BE49-F238E27FC236}">
                    <a16:creationId xmlns:a16="http://schemas.microsoft.com/office/drawing/2014/main" id="{5932BDFD-DA28-4400-AC15-59B51EB54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9" y="3709"/>
                <a:ext cx="52" cy="73"/>
              </a:xfrm>
              <a:prstGeom prst="rect">
                <a:avLst/>
              </a:prstGeom>
              <a:solidFill>
                <a:srgbClr val="BDB8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06" name="Rectangle 1226">
                <a:extLst>
                  <a:ext uri="{FF2B5EF4-FFF2-40B4-BE49-F238E27FC236}">
                    <a16:creationId xmlns:a16="http://schemas.microsoft.com/office/drawing/2014/main" id="{F7DD48B9-43BD-4D03-BD80-F75280B42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3709"/>
                <a:ext cx="35" cy="73"/>
              </a:xfrm>
              <a:prstGeom prst="rect">
                <a:avLst/>
              </a:prstGeom>
              <a:solidFill>
                <a:srgbClr val="E3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07" name="Rectangle 1227">
                <a:extLst>
                  <a:ext uri="{FF2B5EF4-FFF2-40B4-BE49-F238E27FC236}">
                    <a16:creationId xmlns:a16="http://schemas.microsoft.com/office/drawing/2014/main" id="{A39B3982-A7C9-4921-A366-7CE5FD3D1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2" y="3699"/>
                <a:ext cx="64" cy="6"/>
              </a:xfrm>
              <a:prstGeom prst="rect">
                <a:avLst/>
              </a:pr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08" name="Rectangle 1228">
                <a:extLst>
                  <a:ext uri="{FF2B5EF4-FFF2-40B4-BE49-F238E27FC236}">
                    <a16:creationId xmlns:a16="http://schemas.microsoft.com/office/drawing/2014/main" id="{18374B9D-08A8-4DF5-A1FB-274636F76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3699"/>
                <a:ext cx="42" cy="6"/>
              </a:xfrm>
              <a:prstGeom prst="rect">
                <a:avLst/>
              </a:prstGeom>
              <a:solidFill>
                <a:srgbClr val="EDE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09" name="Freeform 1229">
                <a:extLst>
                  <a:ext uri="{FF2B5EF4-FFF2-40B4-BE49-F238E27FC236}">
                    <a16:creationId xmlns:a16="http://schemas.microsoft.com/office/drawing/2014/main" id="{913B3B5C-7CCD-4821-A190-362C858A8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2" y="3705"/>
                <a:ext cx="64" cy="5"/>
              </a:xfrm>
              <a:custGeom>
                <a:avLst/>
                <a:gdLst>
                  <a:gd name="T0" fmla="*/ 0 w 127"/>
                  <a:gd name="T1" fmla="*/ 0 h 11"/>
                  <a:gd name="T2" fmla="*/ 64 w 127"/>
                  <a:gd name="T3" fmla="*/ 0 h 11"/>
                  <a:gd name="T4" fmla="*/ 58 w 127"/>
                  <a:gd name="T5" fmla="*/ 5 h 11"/>
                  <a:gd name="T6" fmla="*/ 7 w 127"/>
                  <a:gd name="T7" fmla="*/ 5 h 11"/>
                  <a:gd name="T8" fmla="*/ 0 w 127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7" h="11">
                    <a:moveTo>
                      <a:pt x="0" y="0"/>
                    </a:moveTo>
                    <a:lnTo>
                      <a:pt x="127" y="0"/>
                    </a:lnTo>
                    <a:lnTo>
                      <a:pt x="115" y="11"/>
                    </a:lnTo>
                    <a:lnTo>
                      <a:pt x="14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10" name="Freeform 1230">
                <a:extLst>
                  <a:ext uri="{FF2B5EF4-FFF2-40B4-BE49-F238E27FC236}">
                    <a16:creationId xmlns:a16="http://schemas.microsoft.com/office/drawing/2014/main" id="{A525364E-9991-42A4-92CE-32ECE13EEB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2" y="3705"/>
                <a:ext cx="44" cy="5"/>
              </a:xfrm>
              <a:custGeom>
                <a:avLst/>
                <a:gdLst>
                  <a:gd name="T0" fmla="*/ 0 w 89"/>
                  <a:gd name="T1" fmla="*/ 0 h 11"/>
                  <a:gd name="T2" fmla="*/ 44 w 89"/>
                  <a:gd name="T3" fmla="*/ 0 h 11"/>
                  <a:gd name="T4" fmla="*/ 40 w 89"/>
                  <a:gd name="T5" fmla="*/ 5 h 11"/>
                  <a:gd name="T6" fmla="*/ 5 w 89"/>
                  <a:gd name="T7" fmla="*/ 5 h 11"/>
                  <a:gd name="T8" fmla="*/ 0 w 89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9" h="11">
                    <a:moveTo>
                      <a:pt x="0" y="0"/>
                    </a:moveTo>
                    <a:lnTo>
                      <a:pt x="89" y="0"/>
                    </a:lnTo>
                    <a:lnTo>
                      <a:pt x="81" y="11"/>
                    </a:lnTo>
                    <a:lnTo>
                      <a:pt x="10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11" name="Freeform 1231">
                <a:extLst>
                  <a:ext uri="{FF2B5EF4-FFF2-40B4-BE49-F238E27FC236}">
                    <a16:creationId xmlns:a16="http://schemas.microsoft.com/office/drawing/2014/main" id="{049B2F13-F676-4523-9B5D-DC039DD4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3" y="3662"/>
                <a:ext cx="62" cy="38"/>
              </a:xfrm>
              <a:custGeom>
                <a:avLst/>
                <a:gdLst>
                  <a:gd name="T0" fmla="*/ 0 w 125"/>
                  <a:gd name="T1" fmla="*/ 38 h 77"/>
                  <a:gd name="T2" fmla="*/ 62 w 125"/>
                  <a:gd name="T3" fmla="*/ 38 h 77"/>
                  <a:gd name="T4" fmla="*/ 57 w 125"/>
                  <a:gd name="T5" fmla="*/ 33 h 77"/>
                  <a:gd name="T6" fmla="*/ 54 w 125"/>
                  <a:gd name="T7" fmla="*/ 29 h 77"/>
                  <a:gd name="T8" fmla="*/ 50 w 125"/>
                  <a:gd name="T9" fmla="*/ 23 h 77"/>
                  <a:gd name="T10" fmla="*/ 48 w 125"/>
                  <a:gd name="T11" fmla="*/ 19 h 77"/>
                  <a:gd name="T12" fmla="*/ 45 w 125"/>
                  <a:gd name="T13" fmla="*/ 13 h 77"/>
                  <a:gd name="T14" fmla="*/ 43 w 125"/>
                  <a:gd name="T15" fmla="*/ 9 h 77"/>
                  <a:gd name="T16" fmla="*/ 41 w 125"/>
                  <a:gd name="T17" fmla="*/ 4 h 77"/>
                  <a:gd name="T18" fmla="*/ 41 w 125"/>
                  <a:gd name="T19" fmla="*/ 0 h 77"/>
                  <a:gd name="T20" fmla="*/ 22 w 125"/>
                  <a:gd name="T21" fmla="*/ 0 h 77"/>
                  <a:gd name="T22" fmla="*/ 20 w 125"/>
                  <a:gd name="T23" fmla="*/ 5 h 77"/>
                  <a:gd name="T24" fmla="*/ 19 w 125"/>
                  <a:gd name="T25" fmla="*/ 9 h 77"/>
                  <a:gd name="T26" fmla="*/ 17 w 125"/>
                  <a:gd name="T27" fmla="*/ 14 h 77"/>
                  <a:gd name="T28" fmla="*/ 15 w 125"/>
                  <a:gd name="T29" fmla="*/ 20 h 77"/>
                  <a:gd name="T30" fmla="*/ 11 w 125"/>
                  <a:gd name="T31" fmla="*/ 24 h 77"/>
                  <a:gd name="T32" fmla="*/ 8 w 125"/>
                  <a:gd name="T33" fmla="*/ 29 h 77"/>
                  <a:gd name="T34" fmla="*/ 4 w 125"/>
                  <a:gd name="T35" fmla="*/ 33 h 77"/>
                  <a:gd name="T36" fmla="*/ 0 w 125"/>
                  <a:gd name="T37" fmla="*/ 38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" h="77">
                    <a:moveTo>
                      <a:pt x="0" y="77"/>
                    </a:moveTo>
                    <a:lnTo>
                      <a:pt x="125" y="77"/>
                    </a:lnTo>
                    <a:lnTo>
                      <a:pt x="115" y="66"/>
                    </a:lnTo>
                    <a:lnTo>
                      <a:pt x="108" y="58"/>
                    </a:lnTo>
                    <a:lnTo>
                      <a:pt x="100" y="47"/>
                    </a:lnTo>
                    <a:lnTo>
                      <a:pt x="96" y="38"/>
                    </a:lnTo>
                    <a:lnTo>
                      <a:pt x="91" y="27"/>
                    </a:lnTo>
                    <a:lnTo>
                      <a:pt x="86" y="19"/>
                    </a:lnTo>
                    <a:lnTo>
                      <a:pt x="82" y="8"/>
                    </a:lnTo>
                    <a:lnTo>
                      <a:pt x="82" y="0"/>
                    </a:lnTo>
                    <a:lnTo>
                      <a:pt x="44" y="0"/>
                    </a:lnTo>
                    <a:lnTo>
                      <a:pt x="41" y="10"/>
                    </a:lnTo>
                    <a:lnTo>
                      <a:pt x="39" y="19"/>
                    </a:lnTo>
                    <a:lnTo>
                      <a:pt x="34" y="29"/>
                    </a:lnTo>
                    <a:lnTo>
                      <a:pt x="30" y="40"/>
                    </a:lnTo>
                    <a:lnTo>
                      <a:pt x="23" y="49"/>
                    </a:lnTo>
                    <a:lnTo>
                      <a:pt x="17" y="59"/>
                    </a:lnTo>
                    <a:lnTo>
                      <a:pt x="8" y="6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D4C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12" name="Freeform 1232">
                <a:extLst>
                  <a:ext uri="{FF2B5EF4-FFF2-40B4-BE49-F238E27FC236}">
                    <a16:creationId xmlns:a16="http://schemas.microsoft.com/office/drawing/2014/main" id="{079265B2-5070-4214-807F-E897B1A31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2" y="3663"/>
                <a:ext cx="44" cy="37"/>
              </a:xfrm>
              <a:custGeom>
                <a:avLst/>
                <a:gdLst>
                  <a:gd name="T0" fmla="*/ 0 w 89"/>
                  <a:gd name="T1" fmla="*/ 37 h 74"/>
                  <a:gd name="T2" fmla="*/ 44 w 89"/>
                  <a:gd name="T3" fmla="*/ 37 h 74"/>
                  <a:gd name="T4" fmla="*/ 41 w 89"/>
                  <a:gd name="T5" fmla="*/ 32 h 74"/>
                  <a:gd name="T6" fmla="*/ 38 w 89"/>
                  <a:gd name="T7" fmla="*/ 28 h 74"/>
                  <a:gd name="T8" fmla="*/ 36 w 89"/>
                  <a:gd name="T9" fmla="*/ 23 h 74"/>
                  <a:gd name="T10" fmla="*/ 34 w 89"/>
                  <a:gd name="T11" fmla="*/ 19 h 74"/>
                  <a:gd name="T12" fmla="*/ 32 w 89"/>
                  <a:gd name="T13" fmla="*/ 14 h 74"/>
                  <a:gd name="T14" fmla="*/ 31 w 89"/>
                  <a:gd name="T15" fmla="*/ 9 h 74"/>
                  <a:gd name="T16" fmla="*/ 29 w 89"/>
                  <a:gd name="T17" fmla="*/ 4 h 74"/>
                  <a:gd name="T18" fmla="*/ 28 w 89"/>
                  <a:gd name="T19" fmla="*/ 0 h 74"/>
                  <a:gd name="T20" fmla="*/ 15 w 89"/>
                  <a:gd name="T21" fmla="*/ 0 h 74"/>
                  <a:gd name="T22" fmla="*/ 14 w 89"/>
                  <a:gd name="T23" fmla="*/ 5 h 74"/>
                  <a:gd name="T24" fmla="*/ 13 w 89"/>
                  <a:gd name="T25" fmla="*/ 10 h 74"/>
                  <a:gd name="T26" fmla="*/ 12 w 89"/>
                  <a:gd name="T27" fmla="*/ 15 h 74"/>
                  <a:gd name="T28" fmla="*/ 11 w 89"/>
                  <a:gd name="T29" fmla="*/ 19 h 74"/>
                  <a:gd name="T30" fmla="*/ 8 w 89"/>
                  <a:gd name="T31" fmla="*/ 23 h 74"/>
                  <a:gd name="T32" fmla="*/ 6 w 89"/>
                  <a:gd name="T33" fmla="*/ 28 h 74"/>
                  <a:gd name="T34" fmla="*/ 2 w 89"/>
                  <a:gd name="T35" fmla="*/ 32 h 74"/>
                  <a:gd name="T36" fmla="*/ 0 w 89"/>
                  <a:gd name="T37" fmla="*/ 37 h 7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89" h="74">
                    <a:moveTo>
                      <a:pt x="0" y="74"/>
                    </a:moveTo>
                    <a:lnTo>
                      <a:pt x="89" y="74"/>
                    </a:lnTo>
                    <a:lnTo>
                      <a:pt x="82" y="64"/>
                    </a:lnTo>
                    <a:lnTo>
                      <a:pt x="77" y="55"/>
                    </a:lnTo>
                    <a:lnTo>
                      <a:pt x="73" y="45"/>
                    </a:lnTo>
                    <a:lnTo>
                      <a:pt x="68" y="37"/>
                    </a:lnTo>
                    <a:lnTo>
                      <a:pt x="64" y="27"/>
                    </a:lnTo>
                    <a:lnTo>
                      <a:pt x="62" y="18"/>
                    </a:lnTo>
                    <a:lnTo>
                      <a:pt x="59" y="8"/>
                    </a:lnTo>
                    <a:lnTo>
                      <a:pt x="57" y="0"/>
                    </a:lnTo>
                    <a:lnTo>
                      <a:pt x="31" y="0"/>
                    </a:lnTo>
                    <a:lnTo>
                      <a:pt x="29" y="9"/>
                    </a:lnTo>
                    <a:lnTo>
                      <a:pt x="27" y="19"/>
                    </a:lnTo>
                    <a:lnTo>
                      <a:pt x="25" y="29"/>
                    </a:lnTo>
                    <a:lnTo>
                      <a:pt x="22" y="38"/>
                    </a:lnTo>
                    <a:lnTo>
                      <a:pt x="16" y="46"/>
                    </a:lnTo>
                    <a:lnTo>
                      <a:pt x="12" y="56"/>
                    </a:lnTo>
                    <a:lnTo>
                      <a:pt x="5" y="6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FAF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13" name="Rectangle 1233">
                <a:extLst>
                  <a:ext uri="{FF2B5EF4-FFF2-40B4-BE49-F238E27FC236}">
                    <a16:creationId xmlns:a16="http://schemas.microsoft.com/office/drawing/2014/main" id="{4F399AC2-E8D3-4C29-AB52-9F306532B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3" y="3657"/>
                <a:ext cx="23" cy="3"/>
              </a:xfrm>
              <a:prstGeom prst="rect">
                <a:avLst/>
              </a:prstGeom>
              <a:solidFill>
                <a:srgbClr val="A3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14" name="Rectangle 1234">
                <a:extLst>
                  <a:ext uri="{FF2B5EF4-FFF2-40B4-BE49-F238E27FC236}">
                    <a16:creationId xmlns:a16="http://schemas.microsoft.com/office/drawing/2014/main" id="{70583F44-6D7F-4B30-880D-FCCD1F82C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7" y="3657"/>
                <a:ext cx="15" cy="3"/>
              </a:xfrm>
              <a:prstGeom prst="rect">
                <a:avLst/>
              </a:pr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15" name="Freeform 1235">
                <a:extLst>
                  <a:ext uri="{FF2B5EF4-FFF2-40B4-BE49-F238E27FC236}">
                    <a16:creationId xmlns:a16="http://schemas.microsoft.com/office/drawing/2014/main" id="{EEB24B52-9E7A-45BF-AC62-9AA6F5BC45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" y="3660"/>
                <a:ext cx="23" cy="2"/>
              </a:xfrm>
              <a:custGeom>
                <a:avLst/>
                <a:gdLst>
                  <a:gd name="T0" fmla="*/ 0 w 45"/>
                  <a:gd name="T1" fmla="*/ 0 h 4"/>
                  <a:gd name="T2" fmla="*/ 23 w 45"/>
                  <a:gd name="T3" fmla="*/ 0 h 4"/>
                  <a:gd name="T4" fmla="*/ 21 w 45"/>
                  <a:gd name="T5" fmla="*/ 2 h 4"/>
                  <a:gd name="T6" fmla="*/ 3 w 45"/>
                  <a:gd name="T7" fmla="*/ 2 h 4"/>
                  <a:gd name="T8" fmla="*/ 0 w 45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" h="4">
                    <a:moveTo>
                      <a:pt x="0" y="0"/>
                    </a:moveTo>
                    <a:lnTo>
                      <a:pt x="45" y="0"/>
                    </a:lnTo>
                    <a:lnTo>
                      <a:pt x="41" y="4"/>
                    </a:lnTo>
                    <a:lnTo>
                      <a:pt x="5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78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16" name="Freeform 1236">
                <a:extLst>
                  <a:ext uri="{FF2B5EF4-FFF2-40B4-BE49-F238E27FC236}">
                    <a16:creationId xmlns:a16="http://schemas.microsoft.com/office/drawing/2014/main" id="{0D2C738B-E86A-4EC0-8889-8004D9FFE4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7" y="3660"/>
                <a:ext cx="15" cy="2"/>
              </a:xfrm>
              <a:custGeom>
                <a:avLst/>
                <a:gdLst>
                  <a:gd name="T0" fmla="*/ 0 w 30"/>
                  <a:gd name="T1" fmla="*/ 0 h 4"/>
                  <a:gd name="T2" fmla="*/ 15 w 30"/>
                  <a:gd name="T3" fmla="*/ 0 h 4"/>
                  <a:gd name="T4" fmla="*/ 14 w 30"/>
                  <a:gd name="T5" fmla="*/ 2 h 4"/>
                  <a:gd name="T6" fmla="*/ 2 w 30"/>
                  <a:gd name="T7" fmla="*/ 2 h 4"/>
                  <a:gd name="T8" fmla="*/ 0 w 30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" h="4">
                    <a:moveTo>
                      <a:pt x="0" y="0"/>
                    </a:moveTo>
                    <a:lnTo>
                      <a:pt x="30" y="0"/>
                    </a:lnTo>
                    <a:lnTo>
                      <a:pt x="27" y="4"/>
                    </a:lnTo>
                    <a:lnTo>
                      <a:pt x="3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17" name="Freeform 1237">
                <a:extLst>
                  <a:ext uri="{FF2B5EF4-FFF2-40B4-BE49-F238E27FC236}">
                    <a16:creationId xmlns:a16="http://schemas.microsoft.com/office/drawing/2014/main" id="{EDD7E481-B198-461C-BD86-11BA29D2E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4" y="3608"/>
                <a:ext cx="22" cy="50"/>
              </a:xfrm>
              <a:custGeom>
                <a:avLst/>
                <a:gdLst>
                  <a:gd name="T0" fmla="*/ 0 w 44"/>
                  <a:gd name="T1" fmla="*/ 50 h 100"/>
                  <a:gd name="T2" fmla="*/ 22 w 44"/>
                  <a:gd name="T3" fmla="*/ 50 h 100"/>
                  <a:gd name="T4" fmla="*/ 18 w 44"/>
                  <a:gd name="T5" fmla="*/ 44 h 100"/>
                  <a:gd name="T6" fmla="*/ 15 w 44"/>
                  <a:gd name="T7" fmla="*/ 37 h 100"/>
                  <a:gd name="T8" fmla="*/ 13 w 44"/>
                  <a:gd name="T9" fmla="*/ 31 h 100"/>
                  <a:gd name="T10" fmla="*/ 13 w 44"/>
                  <a:gd name="T11" fmla="*/ 25 h 100"/>
                  <a:gd name="T12" fmla="*/ 12 w 44"/>
                  <a:gd name="T13" fmla="*/ 19 h 100"/>
                  <a:gd name="T14" fmla="*/ 12 w 44"/>
                  <a:gd name="T15" fmla="*/ 13 h 100"/>
                  <a:gd name="T16" fmla="*/ 12 w 44"/>
                  <a:gd name="T17" fmla="*/ 7 h 100"/>
                  <a:gd name="T18" fmla="*/ 12 w 44"/>
                  <a:gd name="T19" fmla="*/ 0 h 100"/>
                  <a:gd name="T20" fmla="*/ 11 w 44"/>
                  <a:gd name="T21" fmla="*/ 0 h 100"/>
                  <a:gd name="T22" fmla="*/ 11 w 44"/>
                  <a:gd name="T23" fmla="*/ 7 h 100"/>
                  <a:gd name="T24" fmla="*/ 10 w 44"/>
                  <a:gd name="T25" fmla="*/ 13 h 100"/>
                  <a:gd name="T26" fmla="*/ 9 w 44"/>
                  <a:gd name="T27" fmla="*/ 20 h 100"/>
                  <a:gd name="T28" fmla="*/ 9 w 44"/>
                  <a:gd name="T29" fmla="*/ 26 h 100"/>
                  <a:gd name="T30" fmla="*/ 7 w 44"/>
                  <a:gd name="T31" fmla="*/ 32 h 100"/>
                  <a:gd name="T32" fmla="*/ 6 w 44"/>
                  <a:gd name="T33" fmla="*/ 38 h 100"/>
                  <a:gd name="T34" fmla="*/ 3 w 44"/>
                  <a:gd name="T35" fmla="*/ 44 h 100"/>
                  <a:gd name="T36" fmla="*/ 0 w 44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4" h="100">
                    <a:moveTo>
                      <a:pt x="0" y="100"/>
                    </a:moveTo>
                    <a:lnTo>
                      <a:pt x="44" y="100"/>
                    </a:lnTo>
                    <a:lnTo>
                      <a:pt x="36" y="87"/>
                    </a:lnTo>
                    <a:lnTo>
                      <a:pt x="30" y="74"/>
                    </a:lnTo>
                    <a:lnTo>
                      <a:pt x="26" y="62"/>
                    </a:lnTo>
                    <a:lnTo>
                      <a:pt x="25" y="50"/>
                    </a:lnTo>
                    <a:lnTo>
                      <a:pt x="24" y="37"/>
                    </a:lnTo>
                    <a:lnTo>
                      <a:pt x="24" y="25"/>
                    </a:lnTo>
                    <a:lnTo>
                      <a:pt x="24" y="13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1" y="13"/>
                    </a:lnTo>
                    <a:lnTo>
                      <a:pt x="19" y="26"/>
                    </a:lnTo>
                    <a:lnTo>
                      <a:pt x="18" y="39"/>
                    </a:lnTo>
                    <a:lnTo>
                      <a:pt x="18" y="52"/>
                    </a:lnTo>
                    <a:lnTo>
                      <a:pt x="14" y="63"/>
                    </a:lnTo>
                    <a:lnTo>
                      <a:pt x="11" y="76"/>
                    </a:lnTo>
                    <a:lnTo>
                      <a:pt x="6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ADA8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18" name="Freeform 1238">
                <a:extLst>
                  <a:ext uri="{FF2B5EF4-FFF2-40B4-BE49-F238E27FC236}">
                    <a16:creationId xmlns:a16="http://schemas.microsoft.com/office/drawing/2014/main" id="{C3979A4B-E7B0-446D-ADAF-4F21855F1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7" y="3608"/>
                <a:ext cx="15" cy="50"/>
              </a:xfrm>
              <a:custGeom>
                <a:avLst/>
                <a:gdLst>
                  <a:gd name="T0" fmla="*/ 0 w 30"/>
                  <a:gd name="T1" fmla="*/ 50 h 100"/>
                  <a:gd name="T2" fmla="*/ 15 w 30"/>
                  <a:gd name="T3" fmla="*/ 50 h 100"/>
                  <a:gd name="T4" fmla="*/ 13 w 30"/>
                  <a:gd name="T5" fmla="*/ 44 h 100"/>
                  <a:gd name="T6" fmla="*/ 11 w 30"/>
                  <a:gd name="T7" fmla="*/ 37 h 100"/>
                  <a:gd name="T8" fmla="*/ 9 w 30"/>
                  <a:gd name="T9" fmla="*/ 31 h 100"/>
                  <a:gd name="T10" fmla="*/ 9 w 30"/>
                  <a:gd name="T11" fmla="*/ 25 h 100"/>
                  <a:gd name="T12" fmla="*/ 8 w 30"/>
                  <a:gd name="T13" fmla="*/ 19 h 100"/>
                  <a:gd name="T14" fmla="*/ 8 w 30"/>
                  <a:gd name="T15" fmla="*/ 13 h 100"/>
                  <a:gd name="T16" fmla="*/ 8 w 30"/>
                  <a:gd name="T17" fmla="*/ 7 h 100"/>
                  <a:gd name="T18" fmla="*/ 8 w 30"/>
                  <a:gd name="T19" fmla="*/ 0 h 100"/>
                  <a:gd name="T20" fmla="*/ 8 w 30"/>
                  <a:gd name="T21" fmla="*/ 0 h 100"/>
                  <a:gd name="T22" fmla="*/ 7 w 30"/>
                  <a:gd name="T23" fmla="*/ 7 h 100"/>
                  <a:gd name="T24" fmla="*/ 7 w 30"/>
                  <a:gd name="T25" fmla="*/ 13 h 100"/>
                  <a:gd name="T26" fmla="*/ 6 w 30"/>
                  <a:gd name="T27" fmla="*/ 20 h 100"/>
                  <a:gd name="T28" fmla="*/ 6 w 30"/>
                  <a:gd name="T29" fmla="*/ 26 h 100"/>
                  <a:gd name="T30" fmla="*/ 5 w 30"/>
                  <a:gd name="T31" fmla="*/ 32 h 100"/>
                  <a:gd name="T32" fmla="*/ 4 w 30"/>
                  <a:gd name="T33" fmla="*/ 38 h 100"/>
                  <a:gd name="T34" fmla="*/ 2 w 30"/>
                  <a:gd name="T35" fmla="*/ 44 h 100"/>
                  <a:gd name="T36" fmla="*/ 0 w 30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0" h="100">
                    <a:moveTo>
                      <a:pt x="0" y="100"/>
                    </a:moveTo>
                    <a:lnTo>
                      <a:pt x="30" y="100"/>
                    </a:lnTo>
                    <a:lnTo>
                      <a:pt x="25" y="87"/>
                    </a:lnTo>
                    <a:lnTo>
                      <a:pt x="22" y="74"/>
                    </a:lnTo>
                    <a:lnTo>
                      <a:pt x="18" y="62"/>
                    </a:lnTo>
                    <a:lnTo>
                      <a:pt x="18" y="50"/>
                    </a:lnTo>
                    <a:lnTo>
                      <a:pt x="15" y="37"/>
                    </a:lnTo>
                    <a:lnTo>
                      <a:pt x="15" y="25"/>
                    </a:lnTo>
                    <a:lnTo>
                      <a:pt x="15" y="13"/>
                    </a:lnTo>
                    <a:lnTo>
                      <a:pt x="15" y="0"/>
                    </a:lnTo>
                    <a:lnTo>
                      <a:pt x="14" y="13"/>
                    </a:lnTo>
                    <a:lnTo>
                      <a:pt x="14" y="26"/>
                    </a:lnTo>
                    <a:lnTo>
                      <a:pt x="12" y="39"/>
                    </a:lnTo>
                    <a:lnTo>
                      <a:pt x="12" y="52"/>
                    </a:lnTo>
                    <a:lnTo>
                      <a:pt x="10" y="63"/>
                    </a:lnTo>
                    <a:lnTo>
                      <a:pt x="7" y="76"/>
                    </a:lnTo>
                    <a:lnTo>
                      <a:pt x="3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D4C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19" name="Freeform 1239">
                <a:extLst>
                  <a:ext uri="{FF2B5EF4-FFF2-40B4-BE49-F238E27FC236}">
                    <a16:creationId xmlns:a16="http://schemas.microsoft.com/office/drawing/2014/main" id="{021DECE5-CEEA-4DCD-B4E6-BB0747D800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1" y="3725"/>
                <a:ext cx="97" cy="57"/>
              </a:xfrm>
              <a:custGeom>
                <a:avLst/>
                <a:gdLst>
                  <a:gd name="T0" fmla="*/ 0 w 193"/>
                  <a:gd name="T1" fmla="*/ 0 h 114"/>
                  <a:gd name="T2" fmla="*/ 97 w 193"/>
                  <a:gd name="T3" fmla="*/ 57 h 114"/>
                  <a:gd name="T4" fmla="*/ 0 w 193"/>
                  <a:gd name="T5" fmla="*/ 57 h 114"/>
                  <a:gd name="T6" fmla="*/ 0 w 19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3" h="114">
                    <a:moveTo>
                      <a:pt x="0" y="0"/>
                    </a:moveTo>
                    <a:lnTo>
                      <a:pt x="193" y="114"/>
                    </a:lnTo>
                    <a:lnTo>
                      <a:pt x="0" y="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20" name="Freeform 1240">
                <a:extLst>
                  <a:ext uri="{FF2B5EF4-FFF2-40B4-BE49-F238E27FC236}">
                    <a16:creationId xmlns:a16="http://schemas.microsoft.com/office/drawing/2014/main" id="{09923E36-5F33-40FA-B88B-38143CF4E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9" y="3729"/>
                <a:ext cx="87" cy="53"/>
              </a:xfrm>
              <a:custGeom>
                <a:avLst/>
                <a:gdLst>
                  <a:gd name="T0" fmla="*/ 0 w 175"/>
                  <a:gd name="T1" fmla="*/ 0 h 106"/>
                  <a:gd name="T2" fmla="*/ 87 w 175"/>
                  <a:gd name="T3" fmla="*/ 53 h 106"/>
                  <a:gd name="T4" fmla="*/ 0 w 175"/>
                  <a:gd name="T5" fmla="*/ 53 h 106"/>
                  <a:gd name="T6" fmla="*/ 0 w 175"/>
                  <a:gd name="T7" fmla="*/ 0 h 10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5" h="106">
                    <a:moveTo>
                      <a:pt x="0" y="0"/>
                    </a:moveTo>
                    <a:lnTo>
                      <a:pt x="17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21" name="Freeform 1241">
                <a:extLst>
                  <a:ext uri="{FF2B5EF4-FFF2-40B4-BE49-F238E27FC236}">
                    <a16:creationId xmlns:a16="http://schemas.microsoft.com/office/drawing/2014/main" id="{4FE4F945-D7CB-45E0-ACFC-0094C9734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3725"/>
                <a:ext cx="97" cy="57"/>
              </a:xfrm>
              <a:custGeom>
                <a:avLst/>
                <a:gdLst>
                  <a:gd name="T0" fmla="*/ 97 w 193"/>
                  <a:gd name="T1" fmla="*/ 0 h 114"/>
                  <a:gd name="T2" fmla="*/ 0 w 193"/>
                  <a:gd name="T3" fmla="*/ 57 h 114"/>
                  <a:gd name="T4" fmla="*/ 97 w 193"/>
                  <a:gd name="T5" fmla="*/ 57 h 114"/>
                  <a:gd name="T6" fmla="*/ 97 w 19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3" h="114">
                    <a:moveTo>
                      <a:pt x="193" y="0"/>
                    </a:moveTo>
                    <a:lnTo>
                      <a:pt x="0" y="114"/>
                    </a:lnTo>
                    <a:lnTo>
                      <a:pt x="193" y="114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FAF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22" name="Freeform 1242">
                <a:extLst>
                  <a:ext uri="{FF2B5EF4-FFF2-40B4-BE49-F238E27FC236}">
                    <a16:creationId xmlns:a16="http://schemas.microsoft.com/office/drawing/2014/main" id="{05F951F5-F954-45CF-9313-4729B88168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5" y="3729"/>
                <a:ext cx="88" cy="53"/>
              </a:xfrm>
              <a:custGeom>
                <a:avLst/>
                <a:gdLst>
                  <a:gd name="T0" fmla="*/ 88 w 175"/>
                  <a:gd name="T1" fmla="*/ 0 h 106"/>
                  <a:gd name="T2" fmla="*/ 0 w 175"/>
                  <a:gd name="T3" fmla="*/ 53 h 106"/>
                  <a:gd name="T4" fmla="*/ 88 w 175"/>
                  <a:gd name="T5" fmla="*/ 53 h 106"/>
                  <a:gd name="T6" fmla="*/ 88 w 175"/>
                  <a:gd name="T7" fmla="*/ 0 h 10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5" h="106">
                    <a:moveTo>
                      <a:pt x="175" y="0"/>
                    </a:moveTo>
                    <a:lnTo>
                      <a:pt x="0" y="106"/>
                    </a:lnTo>
                    <a:lnTo>
                      <a:pt x="175" y="106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23" name="Rectangle 1243">
                <a:extLst>
                  <a:ext uri="{FF2B5EF4-FFF2-40B4-BE49-F238E27FC236}">
                    <a16:creationId xmlns:a16="http://schemas.microsoft.com/office/drawing/2014/main" id="{5B1B226C-6168-4CC1-8971-ABDB5FBF0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9" y="3709"/>
                <a:ext cx="53" cy="73"/>
              </a:xfrm>
              <a:prstGeom prst="rect">
                <a:avLst/>
              </a:prstGeom>
              <a:solidFill>
                <a:srgbClr val="BDB8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24" name="Rectangle 1244">
                <a:extLst>
                  <a:ext uri="{FF2B5EF4-FFF2-40B4-BE49-F238E27FC236}">
                    <a16:creationId xmlns:a16="http://schemas.microsoft.com/office/drawing/2014/main" id="{47C47AA1-FEA4-4FC3-AEDE-6D8CDE7D1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9" y="3709"/>
                <a:ext cx="35" cy="73"/>
              </a:xfrm>
              <a:prstGeom prst="rect">
                <a:avLst/>
              </a:prstGeom>
              <a:solidFill>
                <a:srgbClr val="E3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25" name="Rectangle 1245">
                <a:extLst>
                  <a:ext uri="{FF2B5EF4-FFF2-40B4-BE49-F238E27FC236}">
                    <a16:creationId xmlns:a16="http://schemas.microsoft.com/office/drawing/2014/main" id="{943AA0DB-361B-4F55-9794-7534AC388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4" y="3699"/>
                <a:ext cx="64" cy="6"/>
              </a:xfrm>
              <a:prstGeom prst="rect">
                <a:avLst/>
              </a:pr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26" name="Rectangle 1246">
                <a:extLst>
                  <a:ext uri="{FF2B5EF4-FFF2-40B4-BE49-F238E27FC236}">
                    <a16:creationId xmlns:a16="http://schemas.microsoft.com/office/drawing/2014/main" id="{B46E4348-B1D2-4C63-9EFA-5D3480AD1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3699"/>
                <a:ext cx="43" cy="6"/>
              </a:xfrm>
              <a:prstGeom prst="rect">
                <a:avLst/>
              </a:prstGeom>
              <a:solidFill>
                <a:srgbClr val="EDE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27" name="Freeform 1247">
                <a:extLst>
                  <a:ext uri="{FF2B5EF4-FFF2-40B4-BE49-F238E27FC236}">
                    <a16:creationId xmlns:a16="http://schemas.microsoft.com/office/drawing/2014/main" id="{936C0CA4-E128-4FFD-8B40-FEE518821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4" y="3705"/>
                <a:ext cx="64" cy="5"/>
              </a:xfrm>
              <a:custGeom>
                <a:avLst/>
                <a:gdLst>
                  <a:gd name="T0" fmla="*/ 0 w 129"/>
                  <a:gd name="T1" fmla="*/ 0 h 11"/>
                  <a:gd name="T2" fmla="*/ 64 w 129"/>
                  <a:gd name="T3" fmla="*/ 0 h 11"/>
                  <a:gd name="T4" fmla="*/ 57 w 129"/>
                  <a:gd name="T5" fmla="*/ 5 h 11"/>
                  <a:gd name="T6" fmla="*/ 7 w 129"/>
                  <a:gd name="T7" fmla="*/ 5 h 11"/>
                  <a:gd name="T8" fmla="*/ 0 w 129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9" h="11">
                    <a:moveTo>
                      <a:pt x="0" y="0"/>
                    </a:moveTo>
                    <a:lnTo>
                      <a:pt x="129" y="0"/>
                    </a:lnTo>
                    <a:lnTo>
                      <a:pt x="115" y="11"/>
                    </a:lnTo>
                    <a:lnTo>
                      <a:pt x="14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28" name="Freeform 1248">
                <a:extLst>
                  <a:ext uri="{FF2B5EF4-FFF2-40B4-BE49-F238E27FC236}">
                    <a16:creationId xmlns:a16="http://schemas.microsoft.com/office/drawing/2014/main" id="{840BEBEA-6382-4965-9975-A49C26D17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4" y="3705"/>
                <a:ext cx="44" cy="5"/>
              </a:xfrm>
              <a:custGeom>
                <a:avLst/>
                <a:gdLst>
                  <a:gd name="T0" fmla="*/ 0 w 89"/>
                  <a:gd name="T1" fmla="*/ 0 h 11"/>
                  <a:gd name="T2" fmla="*/ 44 w 89"/>
                  <a:gd name="T3" fmla="*/ 0 h 11"/>
                  <a:gd name="T4" fmla="*/ 39 w 89"/>
                  <a:gd name="T5" fmla="*/ 5 h 11"/>
                  <a:gd name="T6" fmla="*/ 5 w 89"/>
                  <a:gd name="T7" fmla="*/ 5 h 11"/>
                  <a:gd name="T8" fmla="*/ 0 w 89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9" h="11">
                    <a:moveTo>
                      <a:pt x="0" y="0"/>
                    </a:moveTo>
                    <a:lnTo>
                      <a:pt x="89" y="0"/>
                    </a:lnTo>
                    <a:lnTo>
                      <a:pt x="79" y="11"/>
                    </a:lnTo>
                    <a:lnTo>
                      <a:pt x="10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29" name="Freeform 1249">
                <a:extLst>
                  <a:ext uri="{FF2B5EF4-FFF2-40B4-BE49-F238E27FC236}">
                    <a16:creationId xmlns:a16="http://schemas.microsoft.com/office/drawing/2014/main" id="{2271C4E1-3527-4720-82F6-DB92CB717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5" y="3662"/>
                <a:ext cx="62" cy="38"/>
              </a:xfrm>
              <a:custGeom>
                <a:avLst/>
                <a:gdLst>
                  <a:gd name="T0" fmla="*/ 0 w 125"/>
                  <a:gd name="T1" fmla="*/ 38 h 77"/>
                  <a:gd name="T2" fmla="*/ 62 w 125"/>
                  <a:gd name="T3" fmla="*/ 38 h 77"/>
                  <a:gd name="T4" fmla="*/ 57 w 125"/>
                  <a:gd name="T5" fmla="*/ 33 h 77"/>
                  <a:gd name="T6" fmla="*/ 54 w 125"/>
                  <a:gd name="T7" fmla="*/ 29 h 77"/>
                  <a:gd name="T8" fmla="*/ 50 w 125"/>
                  <a:gd name="T9" fmla="*/ 23 h 77"/>
                  <a:gd name="T10" fmla="*/ 48 w 125"/>
                  <a:gd name="T11" fmla="*/ 19 h 77"/>
                  <a:gd name="T12" fmla="*/ 44 w 125"/>
                  <a:gd name="T13" fmla="*/ 13 h 77"/>
                  <a:gd name="T14" fmla="*/ 43 w 125"/>
                  <a:gd name="T15" fmla="*/ 9 h 77"/>
                  <a:gd name="T16" fmla="*/ 41 w 125"/>
                  <a:gd name="T17" fmla="*/ 4 h 77"/>
                  <a:gd name="T18" fmla="*/ 40 w 125"/>
                  <a:gd name="T19" fmla="*/ 0 h 77"/>
                  <a:gd name="T20" fmla="*/ 22 w 125"/>
                  <a:gd name="T21" fmla="*/ 0 h 77"/>
                  <a:gd name="T22" fmla="*/ 20 w 125"/>
                  <a:gd name="T23" fmla="*/ 5 h 77"/>
                  <a:gd name="T24" fmla="*/ 20 w 125"/>
                  <a:gd name="T25" fmla="*/ 9 h 77"/>
                  <a:gd name="T26" fmla="*/ 18 w 125"/>
                  <a:gd name="T27" fmla="*/ 14 h 77"/>
                  <a:gd name="T28" fmla="*/ 16 w 125"/>
                  <a:gd name="T29" fmla="*/ 20 h 77"/>
                  <a:gd name="T30" fmla="*/ 12 w 125"/>
                  <a:gd name="T31" fmla="*/ 24 h 77"/>
                  <a:gd name="T32" fmla="*/ 9 w 125"/>
                  <a:gd name="T33" fmla="*/ 29 h 77"/>
                  <a:gd name="T34" fmla="*/ 4 w 125"/>
                  <a:gd name="T35" fmla="*/ 33 h 77"/>
                  <a:gd name="T36" fmla="*/ 0 w 125"/>
                  <a:gd name="T37" fmla="*/ 38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" h="77">
                    <a:moveTo>
                      <a:pt x="0" y="77"/>
                    </a:moveTo>
                    <a:lnTo>
                      <a:pt x="125" y="77"/>
                    </a:lnTo>
                    <a:lnTo>
                      <a:pt x="115" y="66"/>
                    </a:lnTo>
                    <a:lnTo>
                      <a:pt x="108" y="58"/>
                    </a:lnTo>
                    <a:lnTo>
                      <a:pt x="100" y="47"/>
                    </a:lnTo>
                    <a:lnTo>
                      <a:pt x="96" y="38"/>
                    </a:lnTo>
                    <a:lnTo>
                      <a:pt x="89" y="27"/>
                    </a:lnTo>
                    <a:lnTo>
                      <a:pt x="86" y="19"/>
                    </a:lnTo>
                    <a:lnTo>
                      <a:pt x="82" y="8"/>
                    </a:lnTo>
                    <a:lnTo>
                      <a:pt x="81" y="0"/>
                    </a:lnTo>
                    <a:lnTo>
                      <a:pt x="44" y="0"/>
                    </a:lnTo>
                    <a:lnTo>
                      <a:pt x="41" y="10"/>
                    </a:lnTo>
                    <a:lnTo>
                      <a:pt x="40" y="19"/>
                    </a:lnTo>
                    <a:lnTo>
                      <a:pt x="36" y="29"/>
                    </a:lnTo>
                    <a:lnTo>
                      <a:pt x="32" y="40"/>
                    </a:lnTo>
                    <a:lnTo>
                      <a:pt x="25" y="49"/>
                    </a:lnTo>
                    <a:lnTo>
                      <a:pt x="18" y="59"/>
                    </a:lnTo>
                    <a:lnTo>
                      <a:pt x="8" y="6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D4C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30" name="Freeform 1250">
                <a:extLst>
                  <a:ext uri="{FF2B5EF4-FFF2-40B4-BE49-F238E27FC236}">
                    <a16:creationId xmlns:a16="http://schemas.microsoft.com/office/drawing/2014/main" id="{7DB4D847-3CA9-4512-9430-D5BB63478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4" y="3663"/>
                <a:ext cx="44" cy="37"/>
              </a:xfrm>
              <a:custGeom>
                <a:avLst/>
                <a:gdLst>
                  <a:gd name="T0" fmla="*/ 0 w 89"/>
                  <a:gd name="T1" fmla="*/ 37 h 74"/>
                  <a:gd name="T2" fmla="*/ 44 w 89"/>
                  <a:gd name="T3" fmla="*/ 37 h 74"/>
                  <a:gd name="T4" fmla="*/ 41 w 89"/>
                  <a:gd name="T5" fmla="*/ 32 h 74"/>
                  <a:gd name="T6" fmla="*/ 38 w 89"/>
                  <a:gd name="T7" fmla="*/ 28 h 74"/>
                  <a:gd name="T8" fmla="*/ 36 w 89"/>
                  <a:gd name="T9" fmla="*/ 23 h 74"/>
                  <a:gd name="T10" fmla="*/ 34 w 89"/>
                  <a:gd name="T11" fmla="*/ 19 h 74"/>
                  <a:gd name="T12" fmla="*/ 32 w 89"/>
                  <a:gd name="T13" fmla="*/ 14 h 74"/>
                  <a:gd name="T14" fmla="*/ 31 w 89"/>
                  <a:gd name="T15" fmla="*/ 9 h 74"/>
                  <a:gd name="T16" fmla="*/ 29 w 89"/>
                  <a:gd name="T17" fmla="*/ 4 h 74"/>
                  <a:gd name="T18" fmla="*/ 29 w 89"/>
                  <a:gd name="T19" fmla="*/ 0 h 74"/>
                  <a:gd name="T20" fmla="*/ 16 w 89"/>
                  <a:gd name="T21" fmla="*/ 0 h 74"/>
                  <a:gd name="T22" fmla="*/ 14 w 89"/>
                  <a:gd name="T23" fmla="*/ 5 h 74"/>
                  <a:gd name="T24" fmla="*/ 13 w 89"/>
                  <a:gd name="T25" fmla="*/ 10 h 74"/>
                  <a:gd name="T26" fmla="*/ 12 w 89"/>
                  <a:gd name="T27" fmla="*/ 15 h 74"/>
                  <a:gd name="T28" fmla="*/ 11 w 89"/>
                  <a:gd name="T29" fmla="*/ 19 h 74"/>
                  <a:gd name="T30" fmla="*/ 8 w 89"/>
                  <a:gd name="T31" fmla="*/ 23 h 74"/>
                  <a:gd name="T32" fmla="*/ 6 w 89"/>
                  <a:gd name="T33" fmla="*/ 28 h 74"/>
                  <a:gd name="T34" fmla="*/ 3 w 89"/>
                  <a:gd name="T35" fmla="*/ 32 h 74"/>
                  <a:gd name="T36" fmla="*/ 0 w 89"/>
                  <a:gd name="T37" fmla="*/ 37 h 7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89" h="74">
                    <a:moveTo>
                      <a:pt x="0" y="74"/>
                    </a:moveTo>
                    <a:lnTo>
                      <a:pt x="89" y="74"/>
                    </a:lnTo>
                    <a:lnTo>
                      <a:pt x="82" y="64"/>
                    </a:lnTo>
                    <a:lnTo>
                      <a:pt x="77" y="55"/>
                    </a:lnTo>
                    <a:lnTo>
                      <a:pt x="73" y="45"/>
                    </a:lnTo>
                    <a:lnTo>
                      <a:pt x="68" y="37"/>
                    </a:lnTo>
                    <a:lnTo>
                      <a:pt x="64" y="27"/>
                    </a:lnTo>
                    <a:lnTo>
                      <a:pt x="62" y="18"/>
                    </a:lnTo>
                    <a:lnTo>
                      <a:pt x="59" y="8"/>
                    </a:lnTo>
                    <a:lnTo>
                      <a:pt x="59" y="0"/>
                    </a:lnTo>
                    <a:lnTo>
                      <a:pt x="32" y="0"/>
                    </a:lnTo>
                    <a:lnTo>
                      <a:pt x="29" y="9"/>
                    </a:lnTo>
                    <a:lnTo>
                      <a:pt x="27" y="19"/>
                    </a:lnTo>
                    <a:lnTo>
                      <a:pt x="25" y="29"/>
                    </a:lnTo>
                    <a:lnTo>
                      <a:pt x="22" y="38"/>
                    </a:lnTo>
                    <a:lnTo>
                      <a:pt x="16" y="46"/>
                    </a:lnTo>
                    <a:lnTo>
                      <a:pt x="12" y="56"/>
                    </a:lnTo>
                    <a:lnTo>
                      <a:pt x="6" y="6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FAF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31" name="Rectangle 1251">
                <a:extLst>
                  <a:ext uri="{FF2B5EF4-FFF2-40B4-BE49-F238E27FC236}">
                    <a16:creationId xmlns:a16="http://schemas.microsoft.com/office/drawing/2014/main" id="{1E3A67A0-ED25-4913-89F8-F1804FCEF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4" y="3657"/>
                <a:ext cx="23" cy="3"/>
              </a:xfrm>
              <a:prstGeom prst="rect">
                <a:avLst/>
              </a:prstGeom>
              <a:solidFill>
                <a:srgbClr val="A3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32" name="Rectangle 1252">
                <a:extLst>
                  <a:ext uri="{FF2B5EF4-FFF2-40B4-BE49-F238E27FC236}">
                    <a16:creationId xmlns:a16="http://schemas.microsoft.com/office/drawing/2014/main" id="{9A03436B-64BE-4A53-BCE0-7D6C19E55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9" y="3657"/>
                <a:ext cx="15" cy="3"/>
              </a:xfrm>
              <a:prstGeom prst="rect">
                <a:avLst/>
              </a:pr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33" name="Freeform 1253">
                <a:extLst>
                  <a:ext uri="{FF2B5EF4-FFF2-40B4-BE49-F238E27FC236}">
                    <a16:creationId xmlns:a16="http://schemas.microsoft.com/office/drawing/2014/main" id="{96112CDB-FD93-413D-B801-BF7FE669D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4" y="3660"/>
                <a:ext cx="23" cy="2"/>
              </a:xfrm>
              <a:custGeom>
                <a:avLst/>
                <a:gdLst>
                  <a:gd name="T0" fmla="*/ 0 w 45"/>
                  <a:gd name="T1" fmla="*/ 0 h 4"/>
                  <a:gd name="T2" fmla="*/ 23 w 45"/>
                  <a:gd name="T3" fmla="*/ 0 h 4"/>
                  <a:gd name="T4" fmla="*/ 21 w 45"/>
                  <a:gd name="T5" fmla="*/ 2 h 4"/>
                  <a:gd name="T6" fmla="*/ 3 w 45"/>
                  <a:gd name="T7" fmla="*/ 2 h 4"/>
                  <a:gd name="T8" fmla="*/ 0 w 45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" h="4">
                    <a:moveTo>
                      <a:pt x="0" y="0"/>
                    </a:moveTo>
                    <a:lnTo>
                      <a:pt x="45" y="0"/>
                    </a:lnTo>
                    <a:lnTo>
                      <a:pt x="41" y="4"/>
                    </a:lnTo>
                    <a:lnTo>
                      <a:pt x="5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78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34" name="Freeform 1254">
                <a:extLst>
                  <a:ext uri="{FF2B5EF4-FFF2-40B4-BE49-F238E27FC236}">
                    <a16:creationId xmlns:a16="http://schemas.microsoft.com/office/drawing/2014/main" id="{18B8FF54-DB8E-48B6-99E0-465396E32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3660"/>
                <a:ext cx="16" cy="2"/>
              </a:xfrm>
              <a:custGeom>
                <a:avLst/>
                <a:gdLst>
                  <a:gd name="T0" fmla="*/ 0 w 31"/>
                  <a:gd name="T1" fmla="*/ 0 h 4"/>
                  <a:gd name="T2" fmla="*/ 16 w 31"/>
                  <a:gd name="T3" fmla="*/ 0 h 4"/>
                  <a:gd name="T4" fmla="*/ 15 w 31"/>
                  <a:gd name="T5" fmla="*/ 2 h 4"/>
                  <a:gd name="T6" fmla="*/ 2 w 31"/>
                  <a:gd name="T7" fmla="*/ 2 h 4"/>
                  <a:gd name="T8" fmla="*/ 0 w 31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" h="4">
                    <a:moveTo>
                      <a:pt x="0" y="0"/>
                    </a:moveTo>
                    <a:lnTo>
                      <a:pt x="31" y="0"/>
                    </a:lnTo>
                    <a:lnTo>
                      <a:pt x="29" y="4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35" name="Freeform 1255">
                <a:extLst>
                  <a:ext uri="{FF2B5EF4-FFF2-40B4-BE49-F238E27FC236}">
                    <a16:creationId xmlns:a16="http://schemas.microsoft.com/office/drawing/2014/main" id="{7A948F92-F400-4B90-AA56-FCD368802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5" y="3608"/>
                <a:ext cx="22" cy="50"/>
              </a:xfrm>
              <a:custGeom>
                <a:avLst/>
                <a:gdLst>
                  <a:gd name="T0" fmla="*/ 0 w 44"/>
                  <a:gd name="T1" fmla="*/ 50 h 100"/>
                  <a:gd name="T2" fmla="*/ 22 w 44"/>
                  <a:gd name="T3" fmla="*/ 50 h 100"/>
                  <a:gd name="T4" fmla="*/ 18 w 44"/>
                  <a:gd name="T5" fmla="*/ 44 h 100"/>
                  <a:gd name="T6" fmla="*/ 15 w 44"/>
                  <a:gd name="T7" fmla="*/ 37 h 100"/>
                  <a:gd name="T8" fmla="*/ 13 w 44"/>
                  <a:gd name="T9" fmla="*/ 31 h 100"/>
                  <a:gd name="T10" fmla="*/ 13 w 44"/>
                  <a:gd name="T11" fmla="*/ 25 h 100"/>
                  <a:gd name="T12" fmla="*/ 11 w 44"/>
                  <a:gd name="T13" fmla="*/ 19 h 100"/>
                  <a:gd name="T14" fmla="*/ 11 w 44"/>
                  <a:gd name="T15" fmla="*/ 13 h 100"/>
                  <a:gd name="T16" fmla="*/ 11 w 44"/>
                  <a:gd name="T17" fmla="*/ 7 h 100"/>
                  <a:gd name="T18" fmla="*/ 11 w 44"/>
                  <a:gd name="T19" fmla="*/ 0 h 100"/>
                  <a:gd name="T20" fmla="*/ 11 w 44"/>
                  <a:gd name="T21" fmla="*/ 0 h 100"/>
                  <a:gd name="T22" fmla="*/ 11 w 44"/>
                  <a:gd name="T23" fmla="*/ 7 h 100"/>
                  <a:gd name="T24" fmla="*/ 11 w 44"/>
                  <a:gd name="T25" fmla="*/ 13 h 100"/>
                  <a:gd name="T26" fmla="*/ 10 w 44"/>
                  <a:gd name="T27" fmla="*/ 20 h 100"/>
                  <a:gd name="T28" fmla="*/ 9 w 44"/>
                  <a:gd name="T29" fmla="*/ 26 h 100"/>
                  <a:gd name="T30" fmla="*/ 7 w 44"/>
                  <a:gd name="T31" fmla="*/ 32 h 100"/>
                  <a:gd name="T32" fmla="*/ 6 w 44"/>
                  <a:gd name="T33" fmla="*/ 38 h 100"/>
                  <a:gd name="T34" fmla="*/ 3 w 44"/>
                  <a:gd name="T35" fmla="*/ 44 h 100"/>
                  <a:gd name="T36" fmla="*/ 0 w 44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4" h="100">
                    <a:moveTo>
                      <a:pt x="0" y="100"/>
                    </a:moveTo>
                    <a:lnTo>
                      <a:pt x="44" y="100"/>
                    </a:lnTo>
                    <a:lnTo>
                      <a:pt x="36" y="87"/>
                    </a:lnTo>
                    <a:lnTo>
                      <a:pt x="30" y="74"/>
                    </a:lnTo>
                    <a:lnTo>
                      <a:pt x="26" y="62"/>
                    </a:lnTo>
                    <a:lnTo>
                      <a:pt x="25" y="50"/>
                    </a:lnTo>
                    <a:lnTo>
                      <a:pt x="22" y="37"/>
                    </a:lnTo>
                    <a:lnTo>
                      <a:pt x="22" y="25"/>
                    </a:lnTo>
                    <a:lnTo>
                      <a:pt x="22" y="13"/>
                    </a:lnTo>
                    <a:lnTo>
                      <a:pt x="22" y="0"/>
                    </a:lnTo>
                    <a:lnTo>
                      <a:pt x="21" y="13"/>
                    </a:lnTo>
                    <a:lnTo>
                      <a:pt x="21" y="26"/>
                    </a:lnTo>
                    <a:lnTo>
                      <a:pt x="19" y="39"/>
                    </a:lnTo>
                    <a:lnTo>
                      <a:pt x="18" y="52"/>
                    </a:lnTo>
                    <a:lnTo>
                      <a:pt x="14" y="63"/>
                    </a:lnTo>
                    <a:lnTo>
                      <a:pt x="11" y="76"/>
                    </a:lnTo>
                    <a:lnTo>
                      <a:pt x="6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ADA8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36" name="Freeform 1256">
                <a:extLst>
                  <a:ext uri="{FF2B5EF4-FFF2-40B4-BE49-F238E27FC236}">
                    <a16:creationId xmlns:a16="http://schemas.microsoft.com/office/drawing/2014/main" id="{DDA7A2EC-295E-4777-B807-807BD6FDC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3608"/>
                <a:ext cx="16" cy="50"/>
              </a:xfrm>
              <a:custGeom>
                <a:avLst/>
                <a:gdLst>
                  <a:gd name="T0" fmla="*/ 0 w 31"/>
                  <a:gd name="T1" fmla="*/ 50 h 100"/>
                  <a:gd name="T2" fmla="*/ 16 w 31"/>
                  <a:gd name="T3" fmla="*/ 50 h 100"/>
                  <a:gd name="T4" fmla="*/ 13 w 31"/>
                  <a:gd name="T5" fmla="*/ 44 h 100"/>
                  <a:gd name="T6" fmla="*/ 11 w 31"/>
                  <a:gd name="T7" fmla="*/ 37 h 100"/>
                  <a:gd name="T8" fmla="*/ 10 w 31"/>
                  <a:gd name="T9" fmla="*/ 31 h 100"/>
                  <a:gd name="T10" fmla="*/ 9 w 31"/>
                  <a:gd name="T11" fmla="*/ 25 h 100"/>
                  <a:gd name="T12" fmla="*/ 8 w 31"/>
                  <a:gd name="T13" fmla="*/ 19 h 100"/>
                  <a:gd name="T14" fmla="*/ 8 w 31"/>
                  <a:gd name="T15" fmla="*/ 13 h 100"/>
                  <a:gd name="T16" fmla="*/ 8 w 31"/>
                  <a:gd name="T17" fmla="*/ 7 h 100"/>
                  <a:gd name="T18" fmla="*/ 8 w 31"/>
                  <a:gd name="T19" fmla="*/ 0 h 100"/>
                  <a:gd name="T20" fmla="*/ 8 w 31"/>
                  <a:gd name="T21" fmla="*/ 0 h 100"/>
                  <a:gd name="T22" fmla="*/ 8 w 31"/>
                  <a:gd name="T23" fmla="*/ 7 h 100"/>
                  <a:gd name="T24" fmla="*/ 8 w 31"/>
                  <a:gd name="T25" fmla="*/ 13 h 100"/>
                  <a:gd name="T26" fmla="*/ 7 w 31"/>
                  <a:gd name="T27" fmla="*/ 20 h 100"/>
                  <a:gd name="T28" fmla="*/ 7 w 31"/>
                  <a:gd name="T29" fmla="*/ 26 h 100"/>
                  <a:gd name="T30" fmla="*/ 6 w 31"/>
                  <a:gd name="T31" fmla="*/ 32 h 100"/>
                  <a:gd name="T32" fmla="*/ 4 w 31"/>
                  <a:gd name="T33" fmla="*/ 38 h 100"/>
                  <a:gd name="T34" fmla="*/ 2 w 31"/>
                  <a:gd name="T35" fmla="*/ 44 h 100"/>
                  <a:gd name="T36" fmla="*/ 0 w 31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1" h="100">
                    <a:moveTo>
                      <a:pt x="0" y="100"/>
                    </a:moveTo>
                    <a:lnTo>
                      <a:pt x="31" y="100"/>
                    </a:lnTo>
                    <a:lnTo>
                      <a:pt x="26" y="87"/>
                    </a:lnTo>
                    <a:lnTo>
                      <a:pt x="22" y="74"/>
                    </a:lnTo>
                    <a:lnTo>
                      <a:pt x="19" y="62"/>
                    </a:lnTo>
                    <a:lnTo>
                      <a:pt x="18" y="50"/>
                    </a:lnTo>
                    <a:lnTo>
                      <a:pt x="16" y="37"/>
                    </a:lnTo>
                    <a:lnTo>
                      <a:pt x="16" y="25"/>
                    </a:lnTo>
                    <a:lnTo>
                      <a:pt x="16" y="13"/>
                    </a:lnTo>
                    <a:lnTo>
                      <a:pt x="16" y="0"/>
                    </a:lnTo>
                    <a:lnTo>
                      <a:pt x="15" y="13"/>
                    </a:lnTo>
                    <a:lnTo>
                      <a:pt x="15" y="26"/>
                    </a:lnTo>
                    <a:lnTo>
                      <a:pt x="13" y="39"/>
                    </a:lnTo>
                    <a:lnTo>
                      <a:pt x="13" y="52"/>
                    </a:lnTo>
                    <a:lnTo>
                      <a:pt x="11" y="63"/>
                    </a:lnTo>
                    <a:lnTo>
                      <a:pt x="8" y="76"/>
                    </a:lnTo>
                    <a:lnTo>
                      <a:pt x="4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D4C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37" name="Freeform 1257">
                <a:extLst>
                  <a:ext uri="{FF2B5EF4-FFF2-40B4-BE49-F238E27FC236}">
                    <a16:creationId xmlns:a16="http://schemas.microsoft.com/office/drawing/2014/main" id="{E76FFF3F-A4F5-4BC3-83F5-90E06182C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9" y="3725"/>
                <a:ext cx="97" cy="57"/>
              </a:xfrm>
              <a:custGeom>
                <a:avLst/>
                <a:gdLst>
                  <a:gd name="T0" fmla="*/ 0 w 192"/>
                  <a:gd name="T1" fmla="*/ 0 h 114"/>
                  <a:gd name="T2" fmla="*/ 97 w 192"/>
                  <a:gd name="T3" fmla="*/ 57 h 114"/>
                  <a:gd name="T4" fmla="*/ 0 w 192"/>
                  <a:gd name="T5" fmla="*/ 57 h 114"/>
                  <a:gd name="T6" fmla="*/ 0 w 192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2" h="114">
                    <a:moveTo>
                      <a:pt x="0" y="0"/>
                    </a:moveTo>
                    <a:lnTo>
                      <a:pt x="192" y="114"/>
                    </a:lnTo>
                    <a:lnTo>
                      <a:pt x="0" y="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38" name="Freeform 1258">
                <a:extLst>
                  <a:ext uri="{FF2B5EF4-FFF2-40B4-BE49-F238E27FC236}">
                    <a16:creationId xmlns:a16="http://schemas.microsoft.com/office/drawing/2014/main" id="{453EFE3E-65DA-4515-9E52-8EA93A023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7" y="3729"/>
                <a:ext cx="87" cy="53"/>
              </a:xfrm>
              <a:custGeom>
                <a:avLst/>
                <a:gdLst>
                  <a:gd name="T0" fmla="*/ 0 w 175"/>
                  <a:gd name="T1" fmla="*/ 0 h 106"/>
                  <a:gd name="T2" fmla="*/ 87 w 175"/>
                  <a:gd name="T3" fmla="*/ 53 h 106"/>
                  <a:gd name="T4" fmla="*/ 0 w 175"/>
                  <a:gd name="T5" fmla="*/ 53 h 106"/>
                  <a:gd name="T6" fmla="*/ 0 w 175"/>
                  <a:gd name="T7" fmla="*/ 0 h 10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5" h="106">
                    <a:moveTo>
                      <a:pt x="0" y="0"/>
                    </a:moveTo>
                    <a:lnTo>
                      <a:pt x="175" y="106"/>
                    </a:lnTo>
                    <a:lnTo>
                      <a:pt x="0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39" name="Rectangle 1259">
                <a:extLst>
                  <a:ext uri="{FF2B5EF4-FFF2-40B4-BE49-F238E27FC236}">
                    <a16:creationId xmlns:a16="http://schemas.microsoft.com/office/drawing/2014/main" id="{B29747E5-1576-45A7-A331-3F1E67A13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" y="3709"/>
                <a:ext cx="53" cy="73"/>
              </a:xfrm>
              <a:prstGeom prst="rect">
                <a:avLst/>
              </a:prstGeom>
              <a:solidFill>
                <a:srgbClr val="BDB8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40" name="Rectangle 1260">
                <a:extLst>
                  <a:ext uri="{FF2B5EF4-FFF2-40B4-BE49-F238E27FC236}">
                    <a16:creationId xmlns:a16="http://schemas.microsoft.com/office/drawing/2014/main" id="{3854F411-E93E-4D9C-B001-416A34818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3709"/>
                <a:ext cx="35" cy="73"/>
              </a:xfrm>
              <a:prstGeom prst="rect">
                <a:avLst/>
              </a:prstGeom>
              <a:solidFill>
                <a:srgbClr val="E3DE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41" name="Rectangle 1261">
                <a:extLst>
                  <a:ext uri="{FF2B5EF4-FFF2-40B4-BE49-F238E27FC236}">
                    <a16:creationId xmlns:a16="http://schemas.microsoft.com/office/drawing/2014/main" id="{F6F4680E-2D8E-4C38-BFA9-E74BEDE4D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2" y="3699"/>
                <a:ext cx="64" cy="6"/>
              </a:xfrm>
              <a:prstGeom prst="rect">
                <a:avLst/>
              </a:pr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42" name="Rectangle 1262">
                <a:extLst>
                  <a:ext uri="{FF2B5EF4-FFF2-40B4-BE49-F238E27FC236}">
                    <a16:creationId xmlns:a16="http://schemas.microsoft.com/office/drawing/2014/main" id="{1843FC55-01F4-4A85-A40F-2773D8FE2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3" y="3699"/>
                <a:ext cx="43" cy="6"/>
              </a:xfrm>
              <a:prstGeom prst="rect">
                <a:avLst/>
              </a:prstGeom>
              <a:solidFill>
                <a:srgbClr val="EDE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43" name="Freeform 1263">
                <a:extLst>
                  <a:ext uri="{FF2B5EF4-FFF2-40B4-BE49-F238E27FC236}">
                    <a16:creationId xmlns:a16="http://schemas.microsoft.com/office/drawing/2014/main" id="{5AF85CDD-1268-4D82-B00E-0A35E5148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2" y="3705"/>
                <a:ext cx="64" cy="5"/>
              </a:xfrm>
              <a:custGeom>
                <a:avLst/>
                <a:gdLst>
                  <a:gd name="T0" fmla="*/ 0 w 128"/>
                  <a:gd name="T1" fmla="*/ 0 h 11"/>
                  <a:gd name="T2" fmla="*/ 64 w 128"/>
                  <a:gd name="T3" fmla="*/ 0 h 11"/>
                  <a:gd name="T4" fmla="*/ 58 w 128"/>
                  <a:gd name="T5" fmla="*/ 5 h 11"/>
                  <a:gd name="T6" fmla="*/ 7 w 128"/>
                  <a:gd name="T7" fmla="*/ 5 h 11"/>
                  <a:gd name="T8" fmla="*/ 0 w 128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8" h="11">
                    <a:moveTo>
                      <a:pt x="0" y="0"/>
                    </a:moveTo>
                    <a:lnTo>
                      <a:pt x="128" y="0"/>
                    </a:lnTo>
                    <a:lnTo>
                      <a:pt x="115" y="11"/>
                    </a:lnTo>
                    <a:lnTo>
                      <a:pt x="13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44" name="Freeform 1264">
                <a:extLst>
                  <a:ext uri="{FF2B5EF4-FFF2-40B4-BE49-F238E27FC236}">
                    <a16:creationId xmlns:a16="http://schemas.microsoft.com/office/drawing/2014/main" id="{4685894C-08F6-4FA9-8A35-E26DAAF4E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1" y="3705"/>
                <a:ext cx="45" cy="5"/>
              </a:xfrm>
              <a:custGeom>
                <a:avLst/>
                <a:gdLst>
                  <a:gd name="T0" fmla="*/ 0 w 89"/>
                  <a:gd name="T1" fmla="*/ 0 h 11"/>
                  <a:gd name="T2" fmla="*/ 45 w 89"/>
                  <a:gd name="T3" fmla="*/ 0 h 11"/>
                  <a:gd name="T4" fmla="*/ 41 w 89"/>
                  <a:gd name="T5" fmla="*/ 5 h 11"/>
                  <a:gd name="T6" fmla="*/ 5 w 89"/>
                  <a:gd name="T7" fmla="*/ 5 h 11"/>
                  <a:gd name="T8" fmla="*/ 0 w 89"/>
                  <a:gd name="T9" fmla="*/ 0 h 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9" h="11">
                    <a:moveTo>
                      <a:pt x="0" y="0"/>
                    </a:moveTo>
                    <a:lnTo>
                      <a:pt x="89" y="0"/>
                    </a:lnTo>
                    <a:lnTo>
                      <a:pt x="81" y="11"/>
                    </a:lnTo>
                    <a:lnTo>
                      <a:pt x="9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45" name="Freeform 1265">
                <a:extLst>
                  <a:ext uri="{FF2B5EF4-FFF2-40B4-BE49-F238E27FC236}">
                    <a16:creationId xmlns:a16="http://schemas.microsoft.com/office/drawing/2014/main" id="{FA04EBA2-7D81-4514-B292-F330984D5C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3" y="3662"/>
                <a:ext cx="62" cy="38"/>
              </a:xfrm>
              <a:custGeom>
                <a:avLst/>
                <a:gdLst>
                  <a:gd name="T0" fmla="*/ 0 w 126"/>
                  <a:gd name="T1" fmla="*/ 38 h 77"/>
                  <a:gd name="T2" fmla="*/ 62 w 126"/>
                  <a:gd name="T3" fmla="*/ 38 h 77"/>
                  <a:gd name="T4" fmla="*/ 57 w 126"/>
                  <a:gd name="T5" fmla="*/ 33 h 77"/>
                  <a:gd name="T6" fmla="*/ 53 w 126"/>
                  <a:gd name="T7" fmla="*/ 29 h 77"/>
                  <a:gd name="T8" fmla="*/ 49 w 126"/>
                  <a:gd name="T9" fmla="*/ 23 h 77"/>
                  <a:gd name="T10" fmla="*/ 47 w 126"/>
                  <a:gd name="T11" fmla="*/ 19 h 77"/>
                  <a:gd name="T12" fmla="*/ 44 w 126"/>
                  <a:gd name="T13" fmla="*/ 13 h 77"/>
                  <a:gd name="T14" fmla="*/ 42 w 126"/>
                  <a:gd name="T15" fmla="*/ 9 h 77"/>
                  <a:gd name="T16" fmla="*/ 40 w 126"/>
                  <a:gd name="T17" fmla="*/ 4 h 77"/>
                  <a:gd name="T18" fmla="*/ 40 w 126"/>
                  <a:gd name="T19" fmla="*/ 0 h 77"/>
                  <a:gd name="T20" fmla="*/ 22 w 126"/>
                  <a:gd name="T21" fmla="*/ 0 h 77"/>
                  <a:gd name="T22" fmla="*/ 20 w 126"/>
                  <a:gd name="T23" fmla="*/ 5 h 77"/>
                  <a:gd name="T24" fmla="*/ 20 w 126"/>
                  <a:gd name="T25" fmla="*/ 9 h 77"/>
                  <a:gd name="T26" fmla="*/ 18 w 126"/>
                  <a:gd name="T27" fmla="*/ 14 h 77"/>
                  <a:gd name="T28" fmla="*/ 15 w 126"/>
                  <a:gd name="T29" fmla="*/ 20 h 77"/>
                  <a:gd name="T30" fmla="*/ 12 w 126"/>
                  <a:gd name="T31" fmla="*/ 24 h 77"/>
                  <a:gd name="T32" fmla="*/ 9 w 126"/>
                  <a:gd name="T33" fmla="*/ 29 h 77"/>
                  <a:gd name="T34" fmla="*/ 4 w 126"/>
                  <a:gd name="T35" fmla="*/ 33 h 77"/>
                  <a:gd name="T36" fmla="*/ 0 w 126"/>
                  <a:gd name="T37" fmla="*/ 38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6" h="77">
                    <a:moveTo>
                      <a:pt x="0" y="77"/>
                    </a:moveTo>
                    <a:lnTo>
                      <a:pt x="126" y="77"/>
                    </a:lnTo>
                    <a:lnTo>
                      <a:pt x="116" y="66"/>
                    </a:lnTo>
                    <a:lnTo>
                      <a:pt x="108" y="58"/>
                    </a:lnTo>
                    <a:lnTo>
                      <a:pt x="100" y="47"/>
                    </a:lnTo>
                    <a:lnTo>
                      <a:pt x="96" y="38"/>
                    </a:lnTo>
                    <a:lnTo>
                      <a:pt x="90" y="27"/>
                    </a:lnTo>
                    <a:lnTo>
                      <a:pt x="86" y="19"/>
                    </a:lnTo>
                    <a:lnTo>
                      <a:pt x="82" y="8"/>
                    </a:lnTo>
                    <a:lnTo>
                      <a:pt x="82" y="0"/>
                    </a:lnTo>
                    <a:lnTo>
                      <a:pt x="44" y="0"/>
                    </a:lnTo>
                    <a:lnTo>
                      <a:pt x="41" y="10"/>
                    </a:lnTo>
                    <a:lnTo>
                      <a:pt x="40" y="19"/>
                    </a:lnTo>
                    <a:lnTo>
                      <a:pt x="36" y="29"/>
                    </a:lnTo>
                    <a:lnTo>
                      <a:pt x="31" y="40"/>
                    </a:lnTo>
                    <a:lnTo>
                      <a:pt x="25" y="49"/>
                    </a:lnTo>
                    <a:lnTo>
                      <a:pt x="18" y="59"/>
                    </a:lnTo>
                    <a:lnTo>
                      <a:pt x="8" y="6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D4C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46" name="Freeform 1266">
                <a:extLst>
                  <a:ext uri="{FF2B5EF4-FFF2-40B4-BE49-F238E27FC236}">
                    <a16:creationId xmlns:a16="http://schemas.microsoft.com/office/drawing/2014/main" id="{21179F4A-5F92-41F2-9630-1209BA09F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1" y="3663"/>
                <a:ext cx="45" cy="37"/>
              </a:xfrm>
              <a:custGeom>
                <a:avLst/>
                <a:gdLst>
                  <a:gd name="T0" fmla="*/ 0 w 89"/>
                  <a:gd name="T1" fmla="*/ 37 h 74"/>
                  <a:gd name="T2" fmla="*/ 45 w 89"/>
                  <a:gd name="T3" fmla="*/ 37 h 74"/>
                  <a:gd name="T4" fmla="*/ 41 w 89"/>
                  <a:gd name="T5" fmla="*/ 32 h 74"/>
                  <a:gd name="T6" fmla="*/ 38 w 89"/>
                  <a:gd name="T7" fmla="*/ 28 h 74"/>
                  <a:gd name="T8" fmla="*/ 36 w 89"/>
                  <a:gd name="T9" fmla="*/ 23 h 74"/>
                  <a:gd name="T10" fmla="*/ 34 w 89"/>
                  <a:gd name="T11" fmla="*/ 19 h 74"/>
                  <a:gd name="T12" fmla="*/ 32 w 89"/>
                  <a:gd name="T13" fmla="*/ 14 h 74"/>
                  <a:gd name="T14" fmla="*/ 31 w 89"/>
                  <a:gd name="T15" fmla="*/ 9 h 74"/>
                  <a:gd name="T16" fmla="*/ 30 w 89"/>
                  <a:gd name="T17" fmla="*/ 4 h 74"/>
                  <a:gd name="T18" fmla="*/ 30 w 89"/>
                  <a:gd name="T19" fmla="*/ 0 h 74"/>
                  <a:gd name="T20" fmla="*/ 16 w 89"/>
                  <a:gd name="T21" fmla="*/ 0 h 74"/>
                  <a:gd name="T22" fmla="*/ 15 w 89"/>
                  <a:gd name="T23" fmla="*/ 5 h 74"/>
                  <a:gd name="T24" fmla="*/ 14 w 89"/>
                  <a:gd name="T25" fmla="*/ 10 h 74"/>
                  <a:gd name="T26" fmla="*/ 12 w 89"/>
                  <a:gd name="T27" fmla="*/ 15 h 74"/>
                  <a:gd name="T28" fmla="*/ 11 w 89"/>
                  <a:gd name="T29" fmla="*/ 19 h 74"/>
                  <a:gd name="T30" fmla="*/ 8 w 89"/>
                  <a:gd name="T31" fmla="*/ 23 h 74"/>
                  <a:gd name="T32" fmla="*/ 6 w 89"/>
                  <a:gd name="T33" fmla="*/ 28 h 74"/>
                  <a:gd name="T34" fmla="*/ 3 w 89"/>
                  <a:gd name="T35" fmla="*/ 32 h 74"/>
                  <a:gd name="T36" fmla="*/ 0 w 89"/>
                  <a:gd name="T37" fmla="*/ 37 h 7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89" h="74">
                    <a:moveTo>
                      <a:pt x="0" y="74"/>
                    </a:moveTo>
                    <a:lnTo>
                      <a:pt x="89" y="74"/>
                    </a:lnTo>
                    <a:lnTo>
                      <a:pt x="82" y="64"/>
                    </a:lnTo>
                    <a:lnTo>
                      <a:pt x="76" y="55"/>
                    </a:lnTo>
                    <a:lnTo>
                      <a:pt x="72" y="45"/>
                    </a:lnTo>
                    <a:lnTo>
                      <a:pt x="68" y="37"/>
                    </a:lnTo>
                    <a:lnTo>
                      <a:pt x="64" y="27"/>
                    </a:lnTo>
                    <a:lnTo>
                      <a:pt x="61" y="18"/>
                    </a:lnTo>
                    <a:lnTo>
                      <a:pt x="59" y="8"/>
                    </a:lnTo>
                    <a:lnTo>
                      <a:pt x="59" y="0"/>
                    </a:lnTo>
                    <a:lnTo>
                      <a:pt x="31" y="0"/>
                    </a:lnTo>
                    <a:lnTo>
                      <a:pt x="29" y="9"/>
                    </a:lnTo>
                    <a:lnTo>
                      <a:pt x="27" y="19"/>
                    </a:lnTo>
                    <a:lnTo>
                      <a:pt x="24" y="29"/>
                    </a:lnTo>
                    <a:lnTo>
                      <a:pt x="22" y="38"/>
                    </a:lnTo>
                    <a:lnTo>
                      <a:pt x="16" y="46"/>
                    </a:lnTo>
                    <a:lnTo>
                      <a:pt x="12" y="56"/>
                    </a:lnTo>
                    <a:lnTo>
                      <a:pt x="5" y="64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FAF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47" name="Rectangle 1267">
                <a:extLst>
                  <a:ext uri="{FF2B5EF4-FFF2-40B4-BE49-F238E27FC236}">
                    <a16:creationId xmlns:a16="http://schemas.microsoft.com/office/drawing/2014/main" id="{B4A95450-FB6F-4EA9-B8A0-9BD87BC82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3657"/>
                <a:ext cx="22" cy="3"/>
              </a:xfrm>
              <a:prstGeom prst="rect">
                <a:avLst/>
              </a:prstGeom>
              <a:solidFill>
                <a:srgbClr val="A3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48" name="Rectangle 1268">
                <a:extLst>
                  <a:ext uri="{FF2B5EF4-FFF2-40B4-BE49-F238E27FC236}">
                    <a16:creationId xmlns:a16="http://schemas.microsoft.com/office/drawing/2014/main" id="{AB46DDAD-0310-4487-BB49-6DA51FF60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6" y="3657"/>
                <a:ext cx="15" cy="3"/>
              </a:xfrm>
              <a:prstGeom prst="rect">
                <a:avLst/>
              </a:prstGeom>
              <a:solidFill>
                <a:srgbClr val="C7C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49" name="Freeform 1269">
                <a:extLst>
                  <a:ext uri="{FF2B5EF4-FFF2-40B4-BE49-F238E27FC236}">
                    <a16:creationId xmlns:a16="http://schemas.microsoft.com/office/drawing/2014/main" id="{7E6ADAAC-FEB2-47B0-9AD4-1797EA7AA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3" y="3660"/>
                <a:ext cx="22" cy="2"/>
              </a:xfrm>
              <a:custGeom>
                <a:avLst/>
                <a:gdLst>
                  <a:gd name="T0" fmla="*/ 0 w 44"/>
                  <a:gd name="T1" fmla="*/ 0 h 4"/>
                  <a:gd name="T2" fmla="*/ 22 w 44"/>
                  <a:gd name="T3" fmla="*/ 0 h 4"/>
                  <a:gd name="T4" fmla="*/ 20 w 44"/>
                  <a:gd name="T5" fmla="*/ 2 h 4"/>
                  <a:gd name="T6" fmla="*/ 2 w 44"/>
                  <a:gd name="T7" fmla="*/ 2 h 4"/>
                  <a:gd name="T8" fmla="*/ 0 w 44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" h="4">
                    <a:moveTo>
                      <a:pt x="0" y="0"/>
                    </a:moveTo>
                    <a:lnTo>
                      <a:pt x="44" y="0"/>
                    </a:lnTo>
                    <a:lnTo>
                      <a:pt x="40" y="4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78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50" name="Freeform 1270">
                <a:extLst>
                  <a:ext uri="{FF2B5EF4-FFF2-40B4-BE49-F238E27FC236}">
                    <a16:creationId xmlns:a16="http://schemas.microsoft.com/office/drawing/2014/main" id="{16C50883-FA68-4B2B-A8F6-1C15F42F6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6" y="3660"/>
                <a:ext cx="15" cy="2"/>
              </a:xfrm>
              <a:custGeom>
                <a:avLst/>
                <a:gdLst>
                  <a:gd name="T0" fmla="*/ 0 w 30"/>
                  <a:gd name="T1" fmla="*/ 0 h 4"/>
                  <a:gd name="T2" fmla="*/ 15 w 30"/>
                  <a:gd name="T3" fmla="*/ 0 h 4"/>
                  <a:gd name="T4" fmla="*/ 14 w 30"/>
                  <a:gd name="T5" fmla="*/ 2 h 4"/>
                  <a:gd name="T6" fmla="*/ 2 w 30"/>
                  <a:gd name="T7" fmla="*/ 2 h 4"/>
                  <a:gd name="T8" fmla="*/ 0 w 30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" h="4">
                    <a:moveTo>
                      <a:pt x="0" y="0"/>
                    </a:moveTo>
                    <a:lnTo>
                      <a:pt x="30" y="0"/>
                    </a:lnTo>
                    <a:lnTo>
                      <a:pt x="27" y="4"/>
                    </a:lnTo>
                    <a:lnTo>
                      <a:pt x="3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51" name="Freeform 1271">
                <a:extLst>
                  <a:ext uri="{FF2B5EF4-FFF2-40B4-BE49-F238E27FC236}">
                    <a16:creationId xmlns:a16="http://schemas.microsoft.com/office/drawing/2014/main" id="{207B8CBC-3CAA-4224-9419-C4BAD1DE4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3" y="3608"/>
                <a:ext cx="22" cy="50"/>
              </a:xfrm>
              <a:custGeom>
                <a:avLst/>
                <a:gdLst>
                  <a:gd name="T0" fmla="*/ 0 w 44"/>
                  <a:gd name="T1" fmla="*/ 50 h 100"/>
                  <a:gd name="T2" fmla="*/ 22 w 44"/>
                  <a:gd name="T3" fmla="*/ 50 h 100"/>
                  <a:gd name="T4" fmla="*/ 18 w 44"/>
                  <a:gd name="T5" fmla="*/ 44 h 100"/>
                  <a:gd name="T6" fmla="*/ 15 w 44"/>
                  <a:gd name="T7" fmla="*/ 37 h 100"/>
                  <a:gd name="T8" fmla="*/ 13 w 44"/>
                  <a:gd name="T9" fmla="*/ 31 h 100"/>
                  <a:gd name="T10" fmla="*/ 13 w 44"/>
                  <a:gd name="T11" fmla="*/ 25 h 100"/>
                  <a:gd name="T12" fmla="*/ 12 w 44"/>
                  <a:gd name="T13" fmla="*/ 19 h 100"/>
                  <a:gd name="T14" fmla="*/ 12 w 44"/>
                  <a:gd name="T15" fmla="*/ 13 h 100"/>
                  <a:gd name="T16" fmla="*/ 12 w 44"/>
                  <a:gd name="T17" fmla="*/ 7 h 100"/>
                  <a:gd name="T18" fmla="*/ 12 w 44"/>
                  <a:gd name="T19" fmla="*/ 0 h 100"/>
                  <a:gd name="T20" fmla="*/ 11 w 44"/>
                  <a:gd name="T21" fmla="*/ 0 h 100"/>
                  <a:gd name="T22" fmla="*/ 11 w 44"/>
                  <a:gd name="T23" fmla="*/ 7 h 100"/>
                  <a:gd name="T24" fmla="*/ 11 w 44"/>
                  <a:gd name="T25" fmla="*/ 13 h 100"/>
                  <a:gd name="T26" fmla="*/ 10 w 44"/>
                  <a:gd name="T27" fmla="*/ 20 h 100"/>
                  <a:gd name="T28" fmla="*/ 9 w 44"/>
                  <a:gd name="T29" fmla="*/ 26 h 100"/>
                  <a:gd name="T30" fmla="*/ 7 w 44"/>
                  <a:gd name="T31" fmla="*/ 32 h 100"/>
                  <a:gd name="T32" fmla="*/ 6 w 44"/>
                  <a:gd name="T33" fmla="*/ 38 h 100"/>
                  <a:gd name="T34" fmla="*/ 3 w 44"/>
                  <a:gd name="T35" fmla="*/ 44 h 100"/>
                  <a:gd name="T36" fmla="*/ 0 w 44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4" h="100">
                    <a:moveTo>
                      <a:pt x="0" y="100"/>
                    </a:moveTo>
                    <a:lnTo>
                      <a:pt x="44" y="100"/>
                    </a:lnTo>
                    <a:lnTo>
                      <a:pt x="36" y="87"/>
                    </a:lnTo>
                    <a:lnTo>
                      <a:pt x="30" y="74"/>
                    </a:lnTo>
                    <a:lnTo>
                      <a:pt x="26" y="62"/>
                    </a:lnTo>
                    <a:lnTo>
                      <a:pt x="25" y="50"/>
                    </a:lnTo>
                    <a:lnTo>
                      <a:pt x="23" y="37"/>
                    </a:lnTo>
                    <a:lnTo>
                      <a:pt x="23" y="25"/>
                    </a:lnTo>
                    <a:lnTo>
                      <a:pt x="23" y="13"/>
                    </a:lnTo>
                    <a:lnTo>
                      <a:pt x="23" y="0"/>
                    </a:lnTo>
                    <a:lnTo>
                      <a:pt x="22" y="0"/>
                    </a:lnTo>
                    <a:lnTo>
                      <a:pt x="21" y="13"/>
                    </a:lnTo>
                    <a:lnTo>
                      <a:pt x="21" y="26"/>
                    </a:lnTo>
                    <a:lnTo>
                      <a:pt x="19" y="39"/>
                    </a:lnTo>
                    <a:lnTo>
                      <a:pt x="18" y="52"/>
                    </a:lnTo>
                    <a:lnTo>
                      <a:pt x="14" y="63"/>
                    </a:lnTo>
                    <a:lnTo>
                      <a:pt x="11" y="76"/>
                    </a:lnTo>
                    <a:lnTo>
                      <a:pt x="6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ADA8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52" name="Freeform 1272">
                <a:extLst>
                  <a:ext uri="{FF2B5EF4-FFF2-40B4-BE49-F238E27FC236}">
                    <a16:creationId xmlns:a16="http://schemas.microsoft.com/office/drawing/2014/main" id="{F0DC9FB4-F780-4D27-93C4-64651A547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6" y="3608"/>
                <a:ext cx="15" cy="50"/>
              </a:xfrm>
              <a:custGeom>
                <a:avLst/>
                <a:gdLst>
                  <a:gd name="T0" fmla="*/ 0 w 30"/>
                  <a:gd name="T1" fmla="*/ 50 h 100"/>
                  <a:gd name="T2" fmla="*/ 15 w 30"/>
                  <a:gd name="T3" fmla="*/ 50 h 100"/>
                  <a:gd name="T4" fmla="*/ 13 w 30"/>
                  <a:gd name="T5" fmla="*/ 44 h 100"/>
                  <a:gd name="T6" fmla="*/ 11 w 30"/>
                  <a:gd name="T7" fmla="*/ 37 h 100"/>
                  <a:gd name="T8" fmla="*/ 9 w 30"/>
                  <a:gd name="T9" fmla="*/ 31 h 100"/>
                  <a:gd name="T10" fmla="*/ 9 w 30"/>
                  <a:gd name="T11" fmla="*/ 25 h 100"/>
                  <a:gd name="T12" fmla="*/ 8 w 30"/>
                  <a:gd name="T13" fmla="*/ 19 h 100"/>
                  <a:gd name="T14" fmla="*/ 8 w 30"/>
                  <a:gd name="T15" fmla="*/ 13 h 100"/>
                  <a:gd name="T16" fmla="*/ 8 w 30"/>
                  <a:gd name="T17" fmla="*/ 7 h 100"/>
                  <a:gd name="T18" fmla="*/ 8 w 30"/>
                  <a:gd name="T19" fmla="*/ 0 h 100"/>
                  <a:gd name="T20" fmla="*/ 8 w 30"/>
                  <a:gd name="T21" fmla="*/ 0 h 100"/>
                  <a:gd name="T22" fmla="*/ 7 w 30"/>
                  <a:gd name="T23" fmla="*/ 7 h 100"/>
                  <a:gd name="T24" fmla="*/ 7 w 30"/>
                  <a:gd name="T25" fmla="*/ 13 h 100"/>
                  <a:gd name="T26" fmla="*/ 6 w 30"/>
                  <a:gd name="T27" fmla="*/ 20 h 100"/>
                  <a:gd name="T28" fmla="*/ 6 w 30"/>
                  <a:gd name="T29" fmla="*/ 26 h 100"/>
                  <a:gd name="T30" fmla="*/ 5 w 30"/>
                  <a:gd name="T31" fmla="*/ 32 h 100"/>
                  <a:gd name="T32" fmla="*/ 4 w 30"/>
                  <a:gd name="T33" fmla="*/ 38 h 100"/>
                  <a:gd name="T34" fmla="*/ 2 w 30"/>
                  <a:gd name="T35" fmla="*/ 44 h 100"/>
                  <a:gd name="T36" fmla="*/ 0 w 30"/>
                  <a:gd name="T37" fmla="*/ 50 h 1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0" h="100">
                    <a:moveTo>
                      <a:pt x="0" y="100"/>
                    </a:moveTo>
                    <a:lnTo>
                      <a:pt x="30" y="100"/>
                    </a:lnTo>
                    <a:lnTo>
                      <a:pt x="25" y="87"/>
                    </a:lnTo>
                    <a:lnTo>
                      <a:pt x="22" y="74"/>
                    </a:lnTo>
                    <a:lnTo>
                      <a:pt x="18" y="62"/>
                    </a:lnTo>
                    <a:lnTo>
                      <a:pt x="18" y="50"/>
                    </a:lnTo>
                    <a:lnTo>
                      <a:pt x="16" y="37"/>
                    </a:lnTo>
                    <a:lnTo>
                      <a:pt x="16" y="25"/>
                    </a:lnTo>
                    <a:lnTo>
                      <a:pt x="16" y="13"/>
                    </a:lnTo>
                    <a:lnTo>
                      <a:pt x="16" y="0"/>
                    </a:lnTo>
                    <a:lnTo>
                      <a:pt x="15" y="0"/>
                    </a:lnTo>
                    <a:lnTo>
                      <a:pt x="14" y="13"/>
                    </a:lnTo>
                    <a:lnTo>
                      <a:pt x="14" y="26"/>
                    </a:lnTo>
                    <a:lnTo>
                      <a:pt x="12" y="39"/>
                    </a:lnTo>
                    <a:lnTo>
                      <a:pt x="12" y="52"/>
                    </a:lnTo>
                    <a:lnTo>
                      <a:pt x="9" y="63"/>
                    </a:lnTo>
                    <a:lnTo>
                      <a:pt x="8" y="76"/>
                    </a:lnTo>
                    <a:lnTo>
                      <a:pt x="4" y="88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D4CF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53" name="Freeform 1273">
                <a:extLst>
                  <a:ext uri="{FF2B5EF4-FFF2-40B4-BE49-F238E27FC236}">
                    <a16:creationId xmlns:a16="http://schemas.microsoft.com/office/drawing/2014/main" id="{E439BD5F-BFCE-4217-9CC4-6A365D7DDA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3776"/>
                <a:ext cx="1923" cy="7"/>
              </a:xfrm>
              <a:custGeom>
                <a:avLst/>
                <a:gdLst>
                  <a:gd name="T0" fmla="*/ 5 w 3847"/>
                  <a:gd name="T1" fmla="*/ 0 h 12"/>
                  <a:gd name="T2" fmla="*/ 1918 w 3847"/>
                  <a:gd name="T3" fmla="*/ 0 h 12"/>
                  <a:gd name="T4" fmla="*/ 1921 w 3847"/>
                  <a:gd name="T5" fmla="*/ 2 h 12"/>
                  <a:gd name="T6" fmla="*/ 1923 w 3847"/>
                  <a:gd name="T7" fmla="*/ 7 h 12"/>
                  <a:gd name="T8" fmla="*/ 0 w 3847"/>
                  <a:gd name="T9" fmla="*/ 7 h 12"/>
                  <a:gd name="T10" fmla="*/ 1 w 3847"/>
                  <a:gd name="T11" fmla="*/ 2 h 12"/>
                  <a:gd name="T12" fmla="*/ 5 w 3847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847" h="12">
                    <a:moveTo>
                      <a:pt x="11" y="0"/>
                    </a:moveTo>
                    <a:lnTo>
                      <a:pt x="3836" y="0"/>
                    </a:lnTo>
                    <a:lnTo>
                      <a:pt x="3843" y="4"/>
                    </a:lnTo>
                    <a:lnTo>
                      <a:pt x="3847" y="12"/>
                    </a:lnTo>
                    <a:lnTo>
                      <a:pt x="0" y="12"/>
                    </a:lnTo>
                    <a:lnTo>
                      <a:pt x="3" y="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AF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54" name="Freeform 1274">
                <a:extLst>
                  <a:ext uri="{FF2B5EF4-FFF2-40B4-BE49-F238E27FC236}">
                    <a16:creationId xmlns:a16="http://schemas.microsoft.com/office/drawing/2014/main" id="{A7E0FA79-FBF8-494D-9D14-5D30F7AB1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" y="3806"/>
                <a:ext cx="1915" cy="6"/>
              </a:xfrm>
              <a:custGeom>
                <a:avLst/>
                <a:gdLst>
                  <a:gd name="T0" fmla="*/ 0 w 3831"/>
                  <a:gd name="T1" fmla="*/ 0 h 12"/>
                  <a:gd name="T2" fmla="*/ 1915 w 3831"/>
                  <a:gd name="T3" fmla="*/ 0 h 12"/>
                  <a:gd name="T4" fmla="*/ 1914 w 3831"/>
                  <a:gd name="T5" fmla="*/ 3 h 12"/>
                  <a:gd name="T6" fmla="*/ 1914 w 3831"/>
                  <a:gd name="T7" fmla="*/ 6 h 12"/>
                  <a:gd name="T8" fmla="*/ 0 w 3831"/>
                  <a:gd name="T9" fmla="*/ 6 h 12"/>
                  <a:gd name="T10" fmla="*/ 0 w 3831"/>
                  <a:gd name="T11" fmla="*/ 3 h 12"/>
                  <a:gd name="T12" fmla="*/ 0 w 3831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831" h="12">
                    <a:moveTo>
                      <a:pt x="0" y="0"/>
                    </a:moveTo>
                    <a:lnTo>
                      <a:pt x="3831" y="0"/>
                    </a:lnTo>
                    <a:lnTo>
                      <a:pt x="3829" y="5"/>
                    </a:lnTo>
                    <a:lnTo>
                      <a:pt x="3829" y="12"/>
                    </a:lnTo>
                    <a:lnTo>
                      <a:pt x="1" y="12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BF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55" name="Freeform 1275">
                <a:extLst>
                  <a:ext uri="{FF2B5EF4-FFF2-40B4-BE49-F238E27FC236}">
                    <a16:creationId xmlns:a16="http://schemas.microsoft.com/office/drawing/2014/main" id="{5F78EB06-59DF-4EC6-8F47-C2BD6E9C35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" y="3810"/>
                <a:ext cx="1914" cy="5"/>
              </a:xfrm>
              <a:custGeom>
                <a:avLst/>
                <a:gdLst>
                  <a:gd name="T0" fmla="*/ 0 w 3828"/>
                  <a:gd name="T1" fmla="*/ 0 h 11"/>
                  <a:gd name="T2" fmla="*/ 239 w 3828"/>
                  <a:gd name="T3" fmla="*/ 0 h 11"/>
                  <a:gd name="T4" fmla="*/ 479 w 3828"/>
                  <a:gd name="T5" fmla="*/ 0 h 11"/>
                  <a:gd name="T6" fmla="*/ 717 w 3828"/>
                  <a:gd name="T7" fmla="*/ 0 h 11"/>
                  <a:gd name="T8" fmla="*/ 957 w 3828"/>
                  <a:gd name="T9" fmla="*/ 0 h 11"/>
                  <a:gd name="T10" fmla="*/ 1196 w 3828"/>
                  <a:gd name="T11" fmla="*/ 0 h 11"/>
                  <a:gd name="T12" fmla="*/ 1436 w 3828"/>
                  <a:gd name="T13" fmla="*/ 0 h 11"/>
                  <a:gd name="T14" fmla="*/ 1674 w 3828"/>
                  <a:gd name="T15" fmla="*/ 0 h 11"/>
                  <a:gd name="T16" fmla="*/ 1914 w 3828"/>
                  <a:gd name="T17" fmla="*/ 0 h 11"/>
                  <a:gd name="T18" fmla="*/ 1914 w 3828"/>
                  <a:gd name="T19" fmla="*/ 2 h 11"/>
                  <a:gd name="T20" fmla="*/ 1914 w 3828"/>
                  <a:gd name="T21" fmla="*/ 5 h 11"/>
                  <a:gd name="T22" fmla="*/ 1914 w 3828"/>
                  <a:gd name="T23" fmla="*/ 5 h 11"/>
                  <a:gd name="T24" fmla="*/ 1674 w 3828"/>
                  <a:gd name="T25" fmla="*/ 5 h 11"/>
                  <a:gd name="T26" fmla="*/ 1436 w 3828"/>
                  <a:gd name="T27" fmla="*/ 5 h 11"/>
                  <a:gd name="T28" fmla="*/ 1196 w 3828"/>
                  <a:gd name="T29" fmla="*/ 5 h 11"/>
                  <a:gd name="T30" fmla="*/ 957 w 3828"/>
                  <a:gd name="T31" fmla="*/ 5 h 11"/>
                  <a:gd name="T32" fmla="*/ 718 w 3828"/>
                  <a:gd name="T33" fmla="*/ 5 h 11"/>
                  <a:gd name="T34" fmla="*/ 479 w 3828"/>
                  <a:gd name="T35" fmla="*/ 5 h 11"/>
                  <a:gd name="T36" fmla="*/ 240 w 3828"/>
                  <a:gd name="T37" fmla="*/ 5 h 11"/>
                  <a:gd name="T38" fmla="*/ 1 w 3828"/>
                  <a:gd name="T39" fmla="*/ 5 h 11"/>
                  <a:gd name="T40" fmla="*/ 1 w 3828"/>
                  <a:gd name="T41" fmla="*/ 5 h 11"/>
                  <a:gd name="T42" fmla="*/ 0 w 3828"/>
                  <a:gd name="T43" fmla="*/ 2 h 11"/>
                  <a:gd name="T44" fmla="*/ 0 w 3828"/>
                  <a:gd name="T45" fmla="*/ 0 h 1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828" h="11">
                    <a:moveTo>
                      <a:pt x="0" y="0"/>
                    </a:moveTo>
                    <a:lnTo>
                      <a:pt x="478" y="0"/>
                    </a:lnTo>
                    <a:lnTo>
                      <a:pt x="957" y="0"/>
                    </a:lnTo>
                    <a:lnTo>
                      <a:pt x="1434" y="0"/>
                    </a:lnTo>
                    <a:lnTo>
                      <a:pt x="1914" y="0"/>
                    </a:lnTo>
                    <a:lnTo>
                      <a:pt x="2392" y="0"/>
                    </a:lnTo>
                    <a:lnTo>
                      <a:pt x="2871" y="0"/>
                    </a:lnTo>
                    <a:lnTo>
                      <a:pt x="3348" y="0"/>
                    </a:lnTo>
                    <a:lnTo>
                      <a:pt x="3828" y="0"/>
                    </a:lnTo>
                    <a:lnTo>
                      <a:pt x="3828" y="5"/>
                    </a:lnTo>
                    <a:lnTo>
                      <a:pt x="3828" y="11"/>
                    </a:lnTo>
                    <a:lnTo>
                      <a:pt x="3827" y="11"/>
                    </a:lnTo>
                    <a:lnTo>
                      <a:pt x="3348" y="11"/>
                    </a:lnTo>
                    <a:lnTo>
                      <a:pt x="2871" y="11"/>
                    </a:lnTo>
                    <a:lnTo>
                      <a:pt x="2392" y="11"/>
                    </a:lnTo>
                    <a:lnTo>
                      <a:pt x="1914" y="11"/>
                    </a:lnTo>
                    <a:lnTo>
                      <a:pt x="1436" y="11"/>
                    </a:lnTo>
                    <a:lnTo>
                      <a:pt x="958" y="11"/>
                    </a:lnTo>
                    <a:lnTo>
                      <a:pt x="479" y="11"/>
                    </a:lnTo>
                    <a:lnTo>
                      <a:pt x="2" y="11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0AB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56" name="Freeform 1276">
                <a:extLst>
                  <a:ext uri="{FF2B5EF4-FFF2-40B4-BE49-F238E27FC236}">
                    <a16:creationId xmlns:a16="http://schemas.microsoft.com/office/drawing/2014/main" id="{3F472333-F3DA-4B43-960B-08DB51F7E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" y="3813"/>
                <a:ext cx="1914" cy="6"/>
              </a:xfrm>
              <a:custGeom>
                <a:avLst/>
                <a:gdLst>
                  <a:gd name="T0" fmla="*/ 0 w 3828"/>
                  <a:gd name="T1" fmla="*/ 0 h 11"/>
                  <a:gd name="T2" fmla="*/ 239 w 3828"/>
                  <a:gd name="T3" fmla="*/ 0 h 11"/>
                  <a:gd name="T4" fmla="*/ 479 w 3828"/>
                  <a:gd name="T5" fmla="*/ 0 h 11"/>
                  <a:gd name="T6" fmla="*/ 717 w 3828"/>
                  <a:gd name="T7" fmla="*/ 0 h 11"/>
                  <a:gd name="T8" fmla="*/ 957 w 3828"/>
                  <a:gd name="T9" fmla="*/ 0 h 11"/>
                  <a:gd name="T10" fmla="*/ 1196 w 3828"/>
                  <a:gd name="T11" fmla="*/ 0 h 11"/>
                  <a:gd name="T12" fmla="*/ 1436 w 3828"/>
                  <a:gd name="T13" fmla="*/ 0 h 11"/>
                  <a:gd name="T14" fmla="*/ 1674 w 3828"/>
                  <a:gd name="T15" fmla="*/ 0 h 11"/>
                  <a:gd name="T16" fmla="*/ 1914 w 3828"/>
                  <a:gd name="T17" fmla="*/ 0 h 11"/>
                  <a:gd name="T18" fmla="*/ 1914 w 3828"/>
                  <a:gd name="T19" fmla="*/ 1 h 11"/>
                  <a:gd name="T20" fmla="*/ 1914 w 3828"/>
                  <a:gd name="T21" fmla="*/ 2 h 11"/>
                  <a:gd name="T22" fmla="*/ 1913 w 3828"/>
                  <a:gd name="T23" fmla="*/ 4 h 11"/>
                  <a:gd name="T24" fmla="*/ 1912 w 3828"/>
                  <a:gd name="T25" fmla="*/ 6 h 11"/>
                  <a:gd name="T26" fmla="*/ 1673 w 3828"/>
                  <a:gd name="T27" fmla="*/ 6 h 11"/>
                  <a:gd name="T28" fmla="*/ 1434 w 3828"/>
                  <a:gd name="T29" fmla="*/ 6 h 11"/>
                  <a:gd name="T30" fmla="*/ 1195 w 3828"/>
                  <a:gd name="T31" fmla="*/ 6 h 11"/>
                  <a:gd name="T32" fmla="*/ 957 w 3828"/>
                  <a:gd name="T33" fmla="*/ 6 h 11"/>
                  <a:gd name="T34" fmla="*/ 718 w 3828"/>
                  <a:gd name="T35" fmla="*/ 6 h 11"/>
                  <a:gd name="T36" fmla="*/ 479 w 3828"/>
                  <a:gd name="T37" fmla="*/ 6 h 11"/>
                  <a:gd name="T38" fmla="*/ 241 w 3828"/>
                  <a:gd name="T39" fmla="*/ 6 h 11"/>
                  <a:gd name="T40" fmla="*/ 3 w 3828"/>
                  <a:gd name="T41" fmla="*/ 6 h 11"/>
                  <a:gd name="T42" fmla="*/ 1 w 3828"/>
                  <a:gd name="T43" fmla="*/ 4 h 11"/>
                  <a:gd name="T44" fmla="*/ 1 w 3828"/>
                  <a:gd name="T45" fmla="*/ 2 h 11"/>
                  <a:gd name="T46" fmla="*/ 0 w 3828"/>
                  <a:gd name="T47" fmla="*/ 1 h 11"/>
                  <a:gd name="T48" fmla="*/ 0 w 3828"/>
                  <a:gd name="T49" fmla="*/ 0 h 1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828" h="11">
                    <a:moveTo>
                      <a:pt x="0" y="0"/>
                    </a:moveTo>
                    <a:lnTo>
                      <a:pt x="478" y="0"/>
                    </a:lnTo>
                    <a:lnTo>
                      <a:pt x="957" y="0"/>
                    </a:lnTo>
                    <a:lnTo>
                      <a:pt x="1434" y="0"/>
                    </a:lnTo>
                    <a:lnTo>
                      <a:pt x="1914" y="0"/>
                    </a:lnTo>
                    <a:lnTo>
                      <a:pt x="2392" y="0"/>
                    </a:lnTo>
                    <a:lnTo>
                      <a:pt x="2871" y="0"/>
                    </a:lnTo>
                    <a:lnTo>
                      <a:pt x="3348" y="0"/>
                    </a:lnTo>
                    <a:lnTo>
                      <a:pt x="3828" y="0"/>
                    </a:lnTo>
                    <a:lnTo>
                      <a:pt x="3828" y="1"/>
                    </a:lnTo>
                    <a:lnTo>
                      <a:pt x="3828" y="4"/>
                    </a:lnTo>
                    <a:lnTo>
                      <a:pt x="3825" y="7"/>
                    </a:lnTo>
                    <a:lnTo>
                      <a:pt x="3824" y="11"/>
                    </a:lnTo>
                    <a:lnTo>
                      <a:pt x="3345" y="11"/>
                    </a:lnTo>
                    <a:lnTo>
                      <a:pt x="2868" y="11"/>
                    </a:lnTo>
                    <a:lnTo>
                      <a:pt x="2390" y="11"/>
                    </a:lnTo>
                    <a:lnTo>
                      <a:pt x="1914" y="11"/>
                    </a:lnTo>
                    <a:lnTo>
                      <a:pt x="1436" y="11"/>
                    </a:lnTo>
                    <a:lnTo>
                      <a:pt x="958" y="11"/>
                    </a:lnTo>
                    <a:lnTo>
                      <a:pt x="481" y="11"/>
                    </a:lnTo>
                    <a:lnTo>
                      <a:pt x="5" y="11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9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57" name="Freeform 1277">
                <a:extLst>
                  <a:ext uri="{FF2B5EF4-FFF2-40B4-BE49-F238E27FC236}">
                    <a16:creationId xmlns:a16="http://schemas.microsoft.com/office/drawing/2014/main" id="{CE4C7E9B-B747-4B16-95D0-42DF74736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8" y="3817"/>
                <a:ext cx="1913" cy="5"/>
              </a:xfrm>
              <a:custGeom>
                <a:avLst/>
                <a:gdLst>
                  <a:gd name="T0" fmla="*/ 0 w 3825"/>
                  <a:gd name="T1" fmla="*/ 0 h 10"/>
                  <a:gd name="T2" fmla="*/ 1913 w 3825"/>
                  <a:gd name="T3" fmla="*/ 0 h 10"/>
                  <a:gd name="T4" fmla="*/ 1911 w 3825"/>
                  <a:gd name="T5" fmla="*/ 3 h 10"/>
                  <a:gd name="T6" fmla="*/ 1908 w 3825"/>
                  <a:gd name="T7" fmla="*/ 5 h 10"/>
                  <a:gd name="T8" fmla="*/ 5 w 3825"/>
                  <a:gd name="T9" fmla="*/ 5 h 10"/>
                  <a:gd name="T10" fmla="*/ 2 w 3825"/>
                  <a:gd name="T11" fmla="*/ 3 h 10"/>
                  <a:gd name="T12" fmla="*/ 0 w 3825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825" h="10">
                    <a:moveTo>
                      <a:pt x="0" y="0"/>
                    </a:moveTo>
                    <a:lnTo>
                      <a:pt x="3825" y="0"/>
                    </a:lnTo>
                    <a:lnTo>
                      <a:pt x="3821" y="5"/>
                    </a:lnTo>
                    <a:lnTo>
                      <a:pt x="3815" y="10"/>
                    </a:lnTo>
                    <a:lnTo>
                      <a:pt x="9" y="10"/>
                    </a:lnTo>
                    <a:lnTo>
                      <a:pt x="3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A85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58" name="Freeform 1278">
                <a:extLst>
                  <a:ext uri="{FF2B5EF4-FFF2-40B4-BE49-F238E27FC236}">
                    <a16:creationId xmlns:a16="http://schemas.microsoft.com/office/drawing/2014/main" id="{1FDC03E0-AB52-43A2-9E93-07BA7BAA0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3780"/>
                <a:ext cx="1924" cy="6"/>
              </a:xfrm>
              <a:custGeom>
                <a:avLst/>
                <a:gdLst>
                  <a:gd name="T0" fmla="*/ 2 w 3848"/>
                  <a:gd name="T1" fmla="*/ 0 h 12"/>
                  <a:gd name="T2" fmla="*/ 242 w 3848"/>
                  <a:gd name="T3" fmla="*/ 0 h 12"/>
                  <a:gd name="T4" fmla="*/ 482 w 3848"/>
                  <a:gd name="T5" fmla="*/ 0 h 12"/>
                  <a:gd name="T6" fmla="*/ 722 w 3848"/>
                  <a:gd name="T7" fmla="*/ 0 h 12"/>
                  <a:gd name="T8" fmla="*/ 962 w 3848"/>
                  <a:gd name="T9" fmla="*/ 0 h 12"/>
                  <a:gd name="T10" fmla="*/ 1202 w 3848"/>
                  <a:gd name="T11" fmla="*/ 0 h 12"/>
                  <a:gd name="T12" fmla="*/ 1442 w 3848"/>
                  <a:gd name="T13" fmla="*/ 0 h 12"/>
                  <a:gd name="T14" fmla="*/ 1682 w 3848"/>
                  <a:gd name="T15" fmla="*/ 0 h 12"/>
                  <a:gd name="T16" fmla="*/ 1922 w 3848"/>
                  <a:gd name="T17" fmla="*/ 0 h 12"/>
                  <a:gd name="T18" fmla="*/ 1924 w 3848"/>
                  <a:gd name="T19" fmla="*/ 3 h 12"/>
                  <a:gd name="T20" fmla="*/ 1924 w 3848"/>
                  <a:gd name="T21" fmla="*/ 6 h 12"/>
                  <a:gd name="T22" fmla="*/ 1684 w 3848"/>
                  <a:gd name="T23" fmla="*/ 6 h 12"/>
                  <a:gd name="T24" fmla="*/ 1443 w 3848"/>
                  <a:gd name="T25" fmla="*/ 6 h 12"/>
                  <a:gd name="T26" fmla="*/ 1202 w 3848"/>
                  <a:gd name="T27" fmla="*/ 6 h 12"/>
                  <a:gd name="T28" fmla="*/ 962 w 3848"/>
                  <a:gd name="T29" fmla="*/ 6 h 12"/>
                  <a:gd name="T30" fmla="*/ 721 w 3848"/>
                  <a:gd name="T31" fmla="*/ 6 h 12"/>
                  <a:gd name="T32" fmla="*/ 480 w 3848"/>
                  <a:gd name="T33" fmla="*/ 6 h 12"/>
                  <a:gd name="T34" fmla="*/ 240 w 3848"/>
                  <a:gd name="T35" fmla="*/ 6 h 12"/>
                  <a:gd name="T36" fmla="*/ 0 w 3848"/>
                  <a:gd name="T37" fmla="*/ 6 h 12"/>
                  <a:gd name="T38" fmla="*/ 0 w 3848"/>
                  <a:gd name="T39" fmla="*/ 3 h 12"/>
                  <a:gd name="T40" fmla="*/ 2 w 3848"/>
                  <a:gd name="T41" fmla="*/ 0 h 1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848" h="12">
                    <a:moveTo>
                      <a:pt x="3" y="0"/>
                    </a:moveTo>
                    <a:lnTo>
                      <a:pt x="483" y="0"/>
                    </a:lnTo>
                    <a:lnTo>
                      <a:pt x="963" y="0"/>
                    </a:lnTo>
                    <a:lnTo>
                      <a:pt x="1443" y="0"/>
                    </a:lnTo>
                    <a:lnTo>
                      <a:pt x="1923" y="0"/>
                    </a:lnTo>
                    <a:lnTo>
                      <a:pt x="2403" y="0"/>
                    </a:lnTo>
                    <a:lnTo>
                      <a:pt x="2884" y="0"/>
                    </a:lnTo>
                    <a:lnTo>
                      <a:pt x="3364" y="0"/>
                    </a:lnTo>
                    <a:lnTo>
                      <a:pt x="3844" y="0"/>
                    </a:lnTo>
                    <a:lnTo>
                      <a:pt x="3847" y="5"/>
                    </a:lnTo>
                    <a:lnTo>
                      <a:pt x="3848" y="12"/>
                    </a:lnTo>
                    <a:lnTo>
                      <a:pt x="3367" y="12"/>
                    </a:lnTo>
                    <a:lnTo>
                      <a:pt x="2885" y="12"/>
                    </a:lnTo>
                    <a:lnTo>
                      <a:pt x="2403" y="12"/>
                    </a:lnTo>
                    <a:lnTo>
                      <a:pt x="1923" y="12"/>
                    </a:lnTo>
                    <a:lnTo>
                      <a:pt x="1442" y="12"/>
                    </a:lnTo>
                    <a:lnTo>
                      <a:pt x="960" y="12"/>
                    </a:lnTo>
                    <a:lnTo>
                      <a:pt x="480" y="12"/>
                    </a:lnTo>
                    <a:lnTo>
                      <a:pt x="0" y="12"/>
                    </a:lnTo>
                    <a:lnTo>
                      <a:pt x="0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E8E3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59" name="Freeform 1279">
                <a:extLst>
                  <a:ext uri="{FF2B5EF4-FFF2-40B4-BE49-F238E27FC236}">
                    <a16:creationId xmlns:a16="http://schemas.microsoft.com/office/drawing/2014/main" id="{402D1072-938D-4855-8C5A-13C027BCE2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3783"/>
                <a:ext cx="1923" cy="6"/>
              </a:xfrm>
              <a:custGeom>
                <a:avLst/>
                <a:gdLst>
                  <a:gd name="T0" fmla="*/ 0 w 3847"/>
                  <a:gd name="T1" fmla="*/ 0 h 12"/>
                  <a:gd name="T2" fmla="*/ 240 w 3847"/>
                  <a:gd name="T3" fmla="*/ 0 h 12"/>
                  <a:gd name="T4" fmla="*/ 480 w 3847"/>
                  <a:gd name="T5" fmla="*/ 0 h 12"/>
                  <a:gd name="T6" fmla="*/ 721 w 3847"/>
                  <a:gd name="T7" fmla="*/ 0 h 12"/>
                  <a:gd name="T8" fmla="*/ 961 w 3847"/>
                  <a:gd name="T9" fmla="*/ 0 h 12"/>
                  <a:gd name="T10" fmla="*/ 1201 w 3847"/>
                  <a:gd name="T11" fmla="*/ 0 h 12"/>
                  <a:gd name="T12" fmla="*/ 1442 w 3847"/>
                  <a:gd name="T13" fmla="*/ 0 h 12"/>
                  <a:gd name="T14" fmla="*/ 1682 w 3847"/>
                  <a:gd name="T15" fmla="*/ 0 h 12"/>
                  <a:gd name="T16" fmla="*/ 1923 w 3847"/>
                  <a:gd name="T17" fmla="*/ 0 h 12"/>
                  <a:gd name="T18" fmla="*/ 1923 w 3847"/>
                  <a:gd name="T19" fmla="*/ 3 h 12"/>
                  <a:gd name="T20" fmla="*/ 1923 w 3847"/>
                  <a:gd name="T21" fmla="*/ 6 h 12"/>
                  <a:gd name="T22" fmla="*/ 1682 w 3847"/>
                  <a:gd name="T23" fmla="*/ 6 h 12"/>
                  <a:gd name="T24" fmla="*/ 1442 w 3847"/>
                  <a:gd name="T25" fmla="*/ 6 h 12"/>
                  <a:gd name="T26" fmla="*/ 1201 w 3847"/>
                  <a:gd name="T27" fmla="*/ 6 h 12"/>
                  <a:gd name="T28" fmla="*/ 961 w 3847"/>
                  <a:gd name="T29" fmla="*/ 6 h 12"/>
                  <a:gd name="T30" fmla="*/ 721 w 3847"/>
                  <a:gd name="T31" fmla="*/ 6 h 12"/>
                  <a:gd name="T32" fmla="*/ 480 w 3847"/>
                  <a:gd name="T33" fmla="*/ 6 h 12"/>
                  <a:gd name="T34" fmla="*/ 240 w 3847"/>
                  <a:gd name="T35" fmla="*/ 6 h 12"/>
                  <a:gd name="T36" fmla="*/ 0 w 3847"/>
                  <a:gd name="T37" fmla="*/ 6 h 12"/>
                  <a:gd name="T38" fmla="*/ 0 w 3847"/>
                  <a:gd name="T39" fmla="*/ 3 h 12"/>
                  <a:gd name="T40" fmla="*/ 0 w 3847"/>
                  <a:gd name="T41" fmla="*/ 0 h 1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847" h="12">
                    <a:moveTo>
                      <a:pt x="0" y="0"/>
                    </a:moveTo>
                    <a:lnTo>
                      <a:pt x="480" y="0"/>
                    </a:lnTo>
                    <a:lnTo>
                      <a:pt x="960" y="0"/>
                    </a:lnTo>
                    <a:lnTo>
                      <a:pt x="1442" y="0"/>
                    </a:lnTo>
                    <a:lnTo>
                      <a:pt x="1923" y="0"/>
                    </a:lnTo>
                    <a:lnTo>
                      <a:pt x="2403" y="0"/>
                    </a:lnTo>
                    <a:lnTo>
                      <a:pt x="2884" y="0"/>
                    </a:lnTo>
                    <a:lnTo>
                      <a:pt x="3365" y="0"/>
                    </a:lnTo>
                    <a:lnTo>
                      <a:pt x="3847" y="0"/>
                    </a:lnTo>
                    <a:lnTo>
                      <a:pt x="3847" y="6"/>
                    </a:lnTo>
                    <a:lnTo>
                      <a:pt x="3847" y="12"/>
                    </a:lnTo>
                    <a:lnTo>
                      <a:pt x="3365" y="12"/>
                    </a:lnTo>
                    <a:lnTo>
                      <a:pt x="2884" y="12"/>
                    </a:lnTo>
                    <a:lnTo>
                      <a:pt x="2403" y="12"/>
                    </a:lnTo>
                    <a:lnTo>
                      <a:pt x="1923" y="12"/>
                    </a:lnTo>
                    <a:lnTo>
                      <a:pt x="1442" y="12"/>
                    </a:lnTo>
                    <a:lnTo>
                      <a:pt x="960" y="12"/>
                    </a:lnTo>
                    <a:lnTo>
                      <a:pt x="480" y="12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60" name="Freeform 1280">
                <a:extLst>
                  <a:ext uri="{FF2B5EF4-FFF2-40B4-BE49-F238E27FC236}">
                    <a16:creationId xmlns:a16="http://schemas.microsoft.com/office/drawing/2014/main" id="{B2B93700-03D6-4552-9384-9F05D296E6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3786"/>
                <a:ext cx="1924" cy="6"/>
              </a:xfrm>
              <a:custGeom>
                <a:avLst/>
                <a:gdLst>
                  <a:gd name="T0" fmla="*/ 0 w 3848"/>
                  <a:gd name="T1" fmla="*/ 0 h 12"/>
                  <a:gd name="T2" fmla="*/ 240 w 3848"/>
                  <a:gd name="T3" fmla="*/ 0 h 12"/>
                  <a:gd name="T4" fmla="*/ 480 w 3848"/>
                  <a:gd name="T5" fmla="*/ 0 h 12"/>
                  <a:gd name="T6" fmla="*/ 721 w 3848"/>
                  <a:gd name="T7" fmla="*/ 0 h 12"/>
                  <a:gd name="T8" fmla="*/ 962 w 3848"/>
                  <a:gd name="T9" fmla="*/ 0 h 12"/>
                  <a:gd name="T10" fmla="*/ 1202 w 3848"/>
                  <a:gd name="T11" fmla="*/ 0 h 12"/>
                  <a:gd name="T12" fmla="*/ 1443 w 3848"/>
                  <a:gd name="T13" fmla="*/ 0 h 12"/>
                  <a:gd name="T14" fmla="*/ 1684 w 3848"/>
                  <a:gd name="T15" fmla="*/ 0 h 12"/>
                  <a:gd name="T16" fmla="*/ 1924 w 3848"/>
                  <a:gd name="T17" fmla="*/ 0 h 12"/>
                  <a:gd name="T18" fmla="*/ 1924 w 3848"/>
                  <a:gd name="T19" fmla="*/ 3 h 12"/>
                  <a:gd name="T20" fmla="*/ 1923 w 3848"/>
                  <a:gd name="T21" fmla="*/ 6 h 12"/>
                  <a:gd name="T22" fmla="*/ 1682 w 3848"/>
                  <a:gd name="T23" fmla="*/ 6 h 12"/>
                  <a:gd name="T24" fmla="*/ 1442 w 3848"/>
                  <a:gd name="T25" fmla="*/ 6 h 12"/>
                  <a:gd name="T26" fmla="*/ 1202 w 3848"/>
                  <a:gd name="T27" fmla="*/ 6 h 12"/>
                  <a:gd name="T28" fmla="*/ 962 w 3848"/>
                  <a:gd name="T29" fmla="*/ 6 h 12"/>
                  <a:gd name="T30" fmla="*/ 721 w 3848"/>
                  <a:gd name="T31" fmla="*/ 6 h 12"/>
                  <a:gd name="T32" fmla="*/ 481 w 3848"/>
                  <a:gd name="T33" fmla="*/ 6 h 12"/>
                  <a:gd name="T34" fmla="*/ 241 w 3848"/>
                  <a:gd name="T35" fmla="*/ 6 h 12"/>
                  <a:gd name="T36" fmla="*/ 1 w 3848"/>
                  <a:gd name="T37" fmla="*/ 6 h 12"/>
                  <a:gd name="T38" fmla="*/ 0 w 3848"/>
                  <a:gd name="T39" fmla="*/ 3 h 12"/>
                  <a:gd name="T40" fmla="*/ 0 w 3848"/>
                  <a:gd name="T41" fmla="*/ 0 h 1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3848" h="12">
                    <a:moveTo>
                      <a:pt x="0" y="0"/>
                    </a:moveTo>
                    <a:lnTo>
                      <a:pt x="480" y="0"/>
                    </a:lnTo>
                    <a:lnTo>
                      <a:pt x="960" y="0"/>
                    </a:lnTo>
                    <a:lnTo>
                      <a:pt x="1442" y="0"/>
                    </a:lnTo>
                    <a:lnTo>
                      <a:pt x="1923" y="0"/>
                    </a:lnTo>
                    <a:lnTo>
                      <a:pt x="2403" y="0"/>
                    </a:lnTo>
                    <a:lnTo>
                      <a:pt x="2885" y="0"/>
                    </a:lnTo>
                    <a:lnTo>
                      <a:pt x="3367" y="0"/>
                    </a:lnTo>
                    <a:lnTo>
                      <a:pt x="3848" y="0"/>
                    </a:lnTo>
                    <a:lnTo>
                      <a:pt x="3847" y="5"/>
                    </a:lnTo>
                    <a:lnTo>
                      <a:pt x="3845" y="12"/>
                    </a:lnTo>
                    <a:lnTo>
                      <a:pt x="3364" y="12"/>
                    </a:lnTo>
                    <a:lnTo>
                      <a:pt x="2884" y="12"/>
                    </a:lnTo>
                    <a:lnTo>
                      <a:pt x="2403" y="12"/>
                    </a:lnTo>
                    <a:lnTo>
                      <a:pt x="1923" y="12"/>
                    </a:lnTo>
                    <a:lnTo>
                      <a:pt x="1442" y="12"/>
                    </a:lnTo>
                    <a:lnTo>
                      <a:pt x="962" y="12"/>
                    </a:lnTo>
                    <a:lnTo>
                      <a:pt x="481" y="12"/>
                    </a:lnTo>
                    <a:lnTo>
                      <a:pt x="1" y="12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BF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61" name="Freeform 1281">
                <a:extLst>
                  <a:ext uri="{FF2B5EF4-FFF2-40B4-BE49-F238E27FC236}">
                    <a16:creationId xmlns:a16="http://schemas.microsoft.com/office/drawing/2014/main" id="{91A8B497-1805-4471-B969-C51F52BDF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3" y="3789"/>
                <a:ext cx="1923" cy="7"/>
              </a:xfrm>
              <a:custGeom>
                <a:avLst/>
                <a:gdLst>
                  <a:gd name="T0" fmla="*/ 0 w 3847"/>
                  <a:gd name="T1" fmla="*/ 0 h 12"/>
                  <a:gd name="T2" fmla="*/ 240 w 3847"/>
                  <a:gd name="T3" fmla="*/ 0 h 12"/>
                  <a:gd name="T4" fmla="*/ 480 w 3847"/>
                  <a:gd name="T5" fmla="*/ 0 h 12"/>
                  <a:gd name="T6" fmla="*/ 721 w 3847"/>
                  <a:gd name="T7" fmla="*/ 0 h 12"/>
                  <a:gd name="T8" fmla="*/ 961 w 3847"/>
                  <a:gd name="T9" fmla="*/ 0 h 12"/>
                  <a:gd name="T10" fmla="*/ 1201 w 3847"/>
                  <a:gd name="T11" fmla="*/ 0 h 12"/>
                  <a:gd name="T12" fmla="*/ 1442 w 3847"/>
                  <a:gd name="T13" fmla="*/ 0 h 12"/>
                  <a:gd name="T14" fmla="*/ 1682 w 3847"/>
                  <a:gd name="T15" fmla="*/ 0 h 12"/>
                  <a:gd name="T16" fmla="*/ 1923 w 3847"/>
                  <a:gd name="T17" fmla="*/ 0 h 12"/>
                  <a:gd name="T18" fmla="*/ 1922 w 3847"/>
                  <a:gd name="T19" fmla="*/ 3 h 12"/>
                  <a:gd name="T20" fmla="*/ 1921 w 3847"/>
                  <a:gd name="T21" fmla="*/ 5 h 12"/>
                  <a:gd name="T22" fmla="*/ 1920 w 3847"/>
                  <a:gd name="T23" fmla="*/ 5 h 12"/>
                  <a:gd name="T24" fmla="*/ 1920 w 3847"/>
                  <a:gd name="T25" fmla="*/ 7 h 12"/>
                  <a:gd name="T26" fmla="*/ 1680 w 3847"/>
                  <a:gd name="T27" fmla="*/ 7 h 12"/>
                  <a:gd name="T28" fmla="*/ 1440 w 3847"/>
                  <a:gd name="T29" fmla="*/ 7 h 12"/>
                  <a:gd name="T30" fmla="*/ 1201 w 3847"/>
                  <a:gd name="T31" fmla="*/ 7 h 12"/>
                  <a:gd name="T32" fmla="*/ 961 w 3847"/>
                  <a:gd name="T33" fmla="*/ 7 h 12"/>
                  <a:gd name="T34" fmla="*/ 721 w 3847"/>
                  <a:gd name="T35" fmla="*/ 7 h 12"/>
                  <a:gd name="T36" fmla="*/ 481 w 3847"/>
                  <a:gd name="T37" fmla="*/ 7 h 12"/>
                  <a:gd name="T38" fmla="*/ 242 w 3847"/>
                  <a:gd name="T39" fmla="*/ 7 h 12"/>
                  <a:gd name="T40" fmla="*/ 2 w 3847"/>
                  <a:gd name="T41" fmla="*/ 7 h 12"/>
                  <a:gd name="T42" fmla="*/ 2 w 3847"/>
                  <a:gd name="T43" fmla="*/ 5 h 12"/>
                  <a:gd name="T44" fmla="*/ 0 w 3847"/>
                  <a:gd name="T45" fmla="*/ 3 h 12"/>
                  <a:gd name="T46" fmla="*/ 0 w 3847"/>
                  <a:gd name="T47" fmla="*/ 0 h 1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847" h="12">
                    <a:moveTo>
                      <a:pt x="0" y="0"/>
                    </a:moveTo>
                    <a:lnTo>
                      <a:pt x="480" y="0"/>
                    </a:lnTo>
                    <a:lnTo>
                      <a:pt x="960" y="0"/>
                    </a:lnTo>
                    <a:lnTo>
                      <a:pt x="1442" y="0"/>
                    </a:lnTo>
                    <a:lnTo>
                      <a:pt x="1923" y="0"/>
                    </a:lnTo>
                    <a:lnTo>
                      <a:pt x="2403" y="0"/>
                    </a:lnTo>
                    <a:lnTo>
                      <a:pt x="2884" y="0"/>
                    </a:lnTo>
                    <a:lnTo>
                      <a:pt x="3365" y="0"/>
                    </a:lnTo>
                    <a:lnTo>
                      <a:pt x="3847" y="0"/>
                    </a:lnTo>
                    <a:lnTo>
                      <a:pt x="3844" y="5"/>
                    </a:lnTo>
                    <a:lnTo>
                      <a:pt x="3843" y="9"/>
                    </a:lnTo>
                    <a:lnTo>
                      <a:pt x="3841" y="9"/>
                    </a:lnTo>
                    <a:lnTo>
                      <a:pt x="3841" y="12"/>
                    </a:lnTo>
                    <a:lnTo>
                      <a:pt x="3361" y="12"/>
                    </a:lnTo>
                    <a:lnTo>
                      <a:pt x="2881" y="12"/>
                    </a:lnTo>
                    <a:lnTo>
                      <a:pt x="2402" y="12"/>
                    </a:lnTo>
                    <a:lnTo>
                      <a:pt x="1923" y="12"/>
                    </a:lnTo>
                    <a:lnTo>
                      <a:pt x="1443" y="12"/>
                    </a:lnTo>
                    <a:lnTo>
                      <a:pt x="963" y="12"/>
                    </a:lnTo>
                    <a:lnTo>
                      <a:pt x="484" y="12"/>
                    </a:lnTo>
                    <a:lnTo>
                      <a:pt x="5" y="12"/>
                    </a:lnTo>
                    <a:lnTo>
                      <a:pt x="4" y="9"/>
                    </a:lnTo>
                    <a:lnTo>
                      <a:pt x="1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AD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62" name="Freeform 1282">
                <a:extLst>
                  <a:ext uri="{FF2B5EF4-FFF2-40B4-BE49-F238E27FC236}">
                    <a16:creationId xmlns:a16="http://schemas.microsoft.com/office/drawing/2014/main" id="{5FE446B1-A640-4596-B21D-DEFBABC53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" y="3802"/>
                <a:ext cx="1915" cy="5"/>
              </a:xfrm>
              <a:custGeom>
                <a:avLst/>
                <a:gdLst>
                  <a:gd name="T0" fmla="*/ 0 w 3831"/>
                  <a:gd name="T1" fmla="*/ 0 h 11"/>
                  <a:gd name="T2" fmla="*/ 239 w 3831"/>
                  <a:gd name="T3" fmla="*/ 0 h 11"/>
                  <a:gd name="T4" fmla="*/ 479 w 3831"/>
                  <a:gd name="T5" fmla="*/ 0 h 11"/>
                  <a:gd name="T6" fmla="*/ 717 w 3831"/>
                  <a:gd name="T7" fmla="*/ 0 h 11"/>
                  <a:gd name="T8" fmla="*/ 957 w 3831"/>
                  <a:gd name="T9" fmla="*/ 0 h 11"/>
                  <a:gd name="T10" fmla="*/ 1196 w 3831"/>
                  <a:gd name="T11" fmla="*/ 0 h 11"/>
                  <a:gd name="T12" fmla="*/ 1436 w 3831"/>
                  <a:gd name="T13" fmla="*/ 0 h 11"/>
                  <a:gd name="T14" fmla="*/ 1674 w 3831"/>
                  <a:gd name="T15" fmla="*/ 0 h 11"/>
                  <a:gd name="T16" fmla="*/ 1914 w 3831"/>
                  <a:gd name="T17" fmla="*/ 0 h 11"/>
                  <a:gd name="T18" fmla="*/ 1914 w 3831"/>
                  <a:gd name="T19" fmla="*/ 1 h 11"/>
                  <a:gd name="T20" fmla="*/ 1914 w 3831"/>
                  <a:gd name="T21" fmla="*/ 3 h 11"/>
                  <a:gd name="T22" fmla="*/ 1915 w 3831"/>
                  <a:gd name="T23" fmla="*/ 5 h 11"/>
                  <a:gd name="T24" fmla="*/ 1675 w 3831"/>
                  <a:gd name="T25" fmla="*/ 5 h 11"/>
                  <a:gd name="T26" fmla="*/ 1436 w 3831"/>
                  <a:gd name="T27" fmla="*/ 5 h 11"/>
                  <a:gd name="T28" fmla="*/ 1196 w 3831"/>
                  <a:gd name="T29" fmla="*/ 5 h 11"/>
                  <a:gd name="T30" fmla="*/ 957 w 3831"/>
                  <a:gd name="T31" fmla="*/ 5 h 11"/>
                  <a:gd name="T32" fmla="*/ 717 w 3831"/>
                  <a:gd name="T33" fmla="*/ 5 h 11"/>
                  <a:gd name="T34" fmla="*/ 479 w 3831"/>
                  <a:gd name="T35" fmla="*/ 5 h 11"/>
                  <a:gd name="T36" fmla="*/ 239 w 3831"/>
                  <a:gd name="T37" fmla="*/ 5 h 11"/>
                  <a:gd name="T38" fmla="*/ 0 w 3831"/>
                  <a:gd name="T39" fmla="*/ 5 h 11"/>
                  <a:gd name="T40" fmla="*/ 0 w 3831"/>
                  <a:gd name="T41" fmla="*/ 3 h 11"/>
                  <a:gd name="T42" fmla="*/ 0 w 3831"/>
                  <a:gd name="T43" fmla="*/ 1 h 11"/>
                  <a:gd name="T44" fmla="*/ 0 w 3831"/>
                  <a:gd name="T45" fmla="*/ 0 h 1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831" h="11">
                    <a:moveTo>
                      <a:pt x="1" y="0"/>
                    </a:moveTo>
                    <a:lnTo>
                      <a:pt x="479" y="0"/>
                    </a:lnTo>
                    <a:lnTo>
                      <a:pt x="958" y="0"/>
                    </a:lnTo>
                    <a:lnTo>
                      <a:pt x="1435" y="0"/>
                    </a:lnTo>
                    <a:lnTo>
                      <a:pt x="1915" y="0"/>
                    </a:lnTo>
                    <a:lnTo>
                      <a:pt x="2393" y="0"/>
                    </a:lnTo>
                    <a:lnTo>
                      <a:pt x="2872" y="0"/>
                    </a:lnTo>
                    <a:lnTo>
                      <a:pt x="3349" y="0"/>
                    </a:lnTo>
                    <a:lnTo>
                      <a:pt x="3829" y="0"/>
                    </a:lnTo>
                    <a:lnTo>
                      <a:pt x="3829" y="2"/>
                    </a:lnTo>
                    <a:lnTo>
                      <a:pt x="3829" y="6"/>
                    </a:lnTo>
                    <a:lnTo>
                      <a:pt x="3831" y="11"/>
                    </a:lnTo>
                    <a:lnTo>
                      <a:pt x="3350" y="11"/>
                    </a:lnTo>
                    <a:lnTo>
                      <a:pt x="2872" y="11"/>
                    </a:lnTo>
                    <a:lnTo>
                      <a:pt x="2393" y="11"/>
                    </a:lnTo>
                    <a:lnTo>
                      <a:pt x="1915" y="11"/>
                    </a:lnTo>
                    <a:lnTo>
                      <a:pt x="1435" y="11"/>
                    </a:lnTo>
                    <a:lnTo>
                      <a:pt x="958" y="11"/>
                    </a:lnTo>
                    <a:lnTo>
                      <a:pt x="478" y="11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1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AB5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63" name="Freeform 1283">
                <a:extLst>
                  <a:ext uri="{FF2B5EF4-FFF2-40B4-BE49-F238E27FC236}">
                    <a16:creationId xmlns:a16="http://schemas.microsoft.com/office/drawing/2014/main" id="{2BCEC316-157A-4C23-ADA5-C9C21662DC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" y="3797"/>
                <a:ext cx="1915" cy="6"/>
              </a:xfrm>
              <a:custGeom>
                <a:avLst/>
                <a:gdLst>
                  <a:gd name="T0" fmla="*/ 0 w 3831"/>
                  <a:gd name="T1" fmla="*/ 0 h 12"/>
                  <a:gd name="T2" fmla="*/ 239 w 3831"/>
                  <a:gd name="T3" fmla="*/ 0 h 12"/>
                  <a:gd name="T4" fmla="*/ 479 w 3831"/>
                  <a:gd name="T5" fmla="*/ 0 h 12"/>
                  <a:gd name="T6" fmla="*/ 717 w 3831"/>
                  <a:gd name="T7" fmla="*/ 0 h 12"/>
                  <a:gd name="T8" fmla="*/ 957 w 3831"/>
                  <a:gd name="T9" fmla="*/ 0 h 12"/>
                  <a:gd name="T10" fmla="*/ 1196 w 3831"/>
                  <a:gd name="T11" fmla="*/ 0 h 12"/>
                  <a:gd name="T12" fmla="*/ 1436 w 3831"/>
                  <a:gd name="T13" fmla="*/ 0 h 12"/>
                  <a:gd name="T14" fmla="*/ 1675 w 3831"/>
                  <a:gd name="T15" fmla="*/ 0 h 12"/>
                  <a:gd name="T16" fmla="*/ 1915 w 3831"/>
                  <a:gd name="T17" fmla="*/ 0 h 12"/>
                  <a:gd name="T18" fmla="*/ 1914 w 3831"/>
                  <a:gd name="T19" fmla="*/ 2 h 12"/>
                  <a:gd name="T20" fmla="*/ 1914 w 3831"/>
                  <a:gd name="T21" fmla="*/ 6 h 12"/>
                  <a:gd name="T22" fmla="*/ 1915 w 3831"/>
                  <a:gd name="T23" fmla="*/ 6 h 12"/>
                  <a:gd name="T24" fmla="*/ 1675 w 3831"/>
                  <a:gd name="T25" fmla="*/ 6 h 12"/>
                  <a:gd name="T26" fmla="*/ 1436 w 3831"/>
                  <a:gd name="T27" fmla="*/ 6 h 12"/>
                  <a:gd name="T28" fmla="*/ 1196 w 3831"/>
                  <a:gd name="T29" fmla="*/ 6 h 12"/>
                  <a:gd name="T30" fmla="*/ 957 w 3831"/>
                  <a:gd name="T31" fmla="*/ 6 h 12"/>
                  <a:gd name="T32" fmla="*/ 717 w 3831"/>
                  <a:gd name="T33" fmla="*/ 6 h 12"/>
                  <a:gd name="T34" fmla="*/ 479 w 3831"/>
                  <a:gd name="T35" fmla="*/ 6 h 12"/>
                  <a:gd name="T36" fmla="*/ 239 w 3831"/>
                  <a:gd name="T37" fmla="*/ 6 h 12"/>
                  <a:gd name="T38" fmla="*/ 0 w 3831"/>
                  <a:gd name="T39" fmla="*/ 6 h 12"/>
                  <a:gd name="T40" fmla="*/ 0 w 3831"/>
                  <a:gd name="T41" fmla="*/ 6 h 12"/>
                  <a:gd name="T42" fmla="*/ 0 w 3831"/>
                  <a:gd name="T43" fmla="*/ 6 h 12"/>
                  <a:gd name="T44" fmla="*/ 0 w 3831"/>
                  <a:gd name="T45" fmla="*/ 2 h 12"/>
                  <a:gd name="T46" fmla="*/ 0 w 3831"/>
                  <a:gd name="T47" fmla="*/ 0 h 1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831" h="12">
                    <a:moveTo>
                      <a:pt x="0" y="0"/>
                    </a:moveTo>
                    <a:lnTo>
                      <a:pt x="478" y="0"/>
                    </a:lnTo>
                    <a:lnTo>
                      <a:pt x="958" y="0"/>
                    </a:lnTo>
                    <a:lnTo>
                      <a:pt x="1435" y="0"/>
                    </a:lnTo>
                    <a:lnTo>
                      <a:pt x="1915" y="0"/>
                    </a:lnTo>
                    <a:lnTo>
                      <a:pt x="2393" y="0"/>
                    </a:lnTo>
                    <a:lnTo>
                      <a:pt x="2872" y="0"/>
                    </a:lnTo>
                    <a:lnTo>
                      <a:pt x="3350" y="0"/>
                    </a:lnTo>
                    <a:lnTo>
                      <a:pt x="3831" y="0"/>
                    </a:lnTo>
                    <a:lnTo>
                      <a:pt x="3829" y="4"/>
                    </a:lnTo>
                    <a:lnTo>
                      <a:pt x="3829" y="11"/>
                    </a:lnTo>
                    <a:lnTo>
                      <a:pt x="3831" y="12"/>
                    </a:lnTo>
                    <a:lnTo>
                      <a:pt x="3350" y="12"/>
                    </a:lnTo>
                    <a:lnTo>
                      <a:pt x="2872" y="12"/>
                    </a:lnTo>
                    <a:lnTo>
                      <a:pt x="2393" y="12"/>
                    </a:lnTo>
                    <a:lnTo>
                      <a:pt x="1915" y="12"/>
                    </a:lnTo>
                    <a:lnTo>
                      <a:pt x="1435" y="12"/>
                    </a:lnTo>
                    <a:lnTo>
                      <a:pt x="958" y="12"/>
                    </a:lnTo>
                    <a:lnTo>
                      <a:pt x="478" y="12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1" y="11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DA8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64" name="Freeform 1284">
                <a:extLst>
                  <a:ext uri="{FF2B5EF4-FFF2-40B4-BE49-F238E27FC236}">
                    <a16:creationId xmlns:a16="http://schemas.microsoft.com/office/drawing/2014/main" id="{2D640228-E9B5-40BC-A336-9ADC50FED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4" y="3792"/>
                <a:ext cx="1922" cy="6"/>
              </a:xfrm>
              <a:custGeom>
                <a:avLst/>
                <a:gdLst>
                  <a:gd name="T0" fmla="*/ 0 w 3844"/>
                  <a:gd name="T1" fmla="*/ 0 h 13"/>
                  <a:gd name="T2" fmla="*/ 1922 w 3844"/>
                  <a:gd name="T3" fmla="*/ 0 h 13"/>
                  <a:gd name="T4" fmla="*/ 1922 w 3844"/>
                  <a:gd name="T5" fmla="*/ 1 h 13"/>
                  <a:gd name="T6" fmla="*/ 1921 w 3844"/>
                  <a:gd name="T7" fmla="*/ 2 h 13"/>
                  <a:gd name="T8" fmla="*/ 1920 w 3844"/>
                  <a:gd name="T9" fmla="*/ 3 h 13"/>
                  <a:gd name="T10" fmla="*/ 1919 w 3844"/>
                  <a:gd name="T11" fmla="*/ 6 h 13"/>
                  <a:gd name="T12" fmla="*/ 4 w 3844"/>
                  <a:gd name="T13" fmla="*/ 6 h 13"/>
                  <a:gd name="T14" fmla="*/ 2 w 3844"/>
                  <a:gd name="T15" fmla="*/ 3 h 13"/>
                  <a:gd name="T16" fmla="*/ 2 w 3844"/>
                  <a:gd name="T17" fmla="*/ 2 h 13"/>
                  <a:gd name="T18" fmla="*/ 1 w 3844"/>
                  <a:gd name="T19" fmla="*/ 1 h 13"/>
                  <a:gd name="T20" fmla="*/ 0 w 3844"/>
                  <a:gd name="T21" fmla="*/ 0 h 1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844" h="13">
                    <a:moveTo>
                      <a:pt x="0" y="0"/>
                    </a:moveTo>
                    <a:lnTo>
                      <a:pt x="3844" y="0"/>
                    </a:lnTo>
                    <a:lnTo>
                      <a:pt x="3843" y="2"/>
                    </a:lnTo>
                    <a:lnTo>
                      <a:pt x="3842" y="4"/>
                    </a:lnTo>
                    <a:lnTo>
                      <a:pt x="3839" y="7"/>
                    </a:lnTo>
                    <a:lnTo>
                      <a:pt x="3838" y="13"/>
                    </a:lnTo>
                    <a:lnTo>
                      <a:pt x="7" y="13"/>
                    </a:lnTo>
                    <a:lnTo>
                      <a:pt x="4" y="7"/>
                    </a:lnTo>
                    <a:lnTo>
                      <a:pt x="3" y="4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9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65" name="Rectangle 1285">
                <a:extLst>
                  <a:ext uri="{FF2B5EF4-FFF2-40B4-BE49-F238E27FC236}">
                    <a16:creationId xmlns:a16="http://schemas.microsoft.com/office/drawing/2014/main" id="{049B9B7F-4063-4AC2-8C24-C3CFA1CDF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7" y="4024"/>
                <a:ext cx="2036" cy="294"/>
              </a:xfrm>
              <a:prstGeom prst="rect">
                <a:avLst/>
              </a:prstGeom>
              <a:solidFill>
                <a:srgbClr val="B3AD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66" name="Rectangle 1286">
                <a:extLst>
                  <a:ext uri="{FF2B5EF4-FFF2-40B4-BE49-F238E27FC236}">
                    <a16:creationId xmlns:a16="http://schemas.microsoft.com/office/drawing/2014/main" id="{C7D6AD5B-3F7B-4246-8778-0F9C32B59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1" y="4078"/>
                <a:ext cx="1988" cy="232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67" name="Rectangle 1287">
                <a:extLst>
                  <a:ext uri="{FF2B5EF4-FFF2-40B4-BE49-F238E27FC236}">
                    <a16:creationId xmlns:a16="http://schemas.microsoft.com/office/drawing/2014/main" id="{A537152C-0B67-4FEA-B8A3-5E0195BD2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1" y="3921"/>
                <a:ext cx="424" cy="50"/>
              </a:xfrm>
              <a:prstGeom prst="rect">
                <a:avLst/>
              </a:prstGeom>
              <a:solidFill>
                <a:srgbClr val="BFB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68" name="Rectangle 1288">
                <a:extLst>
                  <a:ext uri="{FF2B5EF4-FFF2-40B4-BE49-F238E27FC236}">
                    <a16:creationId xmlns:a16="http://schemas.microsoft.com/office/drawing/2014/main" id="{E03CED11-BCC3-45E3-8835-9163283C7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1" y="3907"/>
                <a:ext cx="424" cy="16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69" name="Rectangle 1289">
                <a:extLst>
                  <a:ext uri="{FF2B5EF4-FFF2-40B4-BE49-F238E27FC236}">
                    <a16:creationId xmlns:a16="http://schemas.microsoft.com/office/drawing/2014/main" id="{CD9FADF6-119C-4B41-A9B8-6FD931F38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1" y="3909"/>
                <a:ext cx="424" cy="7"/>
              </a:xfrm>
              <a:prstGeom prst="rect">
                <a:avLst/>
              </a:prstGeom>
              <a:solidFill>
                <a:srgbClr val="FFF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70" name="Rectangle 1290">
                <a:extLst>
                  <a:ext uri="{FF2B5EF4-FFF2-40B4-BE49-F238E27FC236}">
                    <a16:creationId xmlns:a16="http://schemas.microsoft.com/office/drawing/2014/main" id="{A0CC5969-3AFB-44E8-8534-6540B3AAA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1" y="3968"/>
                <a:ext cx="424" cy="15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71" name="Rectangle 1291">
                <a:extLst>
                  <a:ext uri="{FF2B5EF4-FFF2-40B4-BE49-F238E27FC236}">
                    <a16:creationId xmlns:a16="http://schemas.microsoft.com/office/drawing/2014/main" id="{99A26D6F-E441-4409-99D7-EF02BDC39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1" y="3971"/>
                <a:ext cx="424" cy="6"/>
              </a:xfrm>
              <a:prstGeom prst="rect">
                <a:avLst/>
              </a:prstGeom>
              <a:solidFill>
                <a:srgbClr val="FFF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72" name="Rectangle 1292">
                <a:extLst>
                  <a:ext uri="{FF2B5EF4-FFF2-40B4-BE49-F238E27FC236}">
                    <a16:creationId xmlns:a16="http://schemas.microsoft.com/office/drawing/2014/main" id="{9DB6F970-0DA8-4D66-8037-EF1B977F2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" y="3930"/>
                <a:ext cx="57" cy="34"/>
              </a:xfrm>
              <a:prstGeom prst="rect">
                <a:avLst/>
              </a:prstGeom>
              <a:solidFill>
                <a:srgbClr val="A6A1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73" name="Rectangle 1293">
                <a:extLst>
                  <a:ext uri="{FF2B5EF4-FFF2-40B4-BE49-F238E27FC236}">
                    <a16:creationId xmlns:a16="http://schemas.microsoft.com/office/drawing/2014/main" id="{81409890-3D7C-4E21-A660-6865F2504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2" y="3933"/>
                <a:ext cx="48" cy="28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74" name="Rectangle 1294">
                <a:extLst>
                  <a:ext uri="{FF2B5EF4-FFF2-40B4-BE49-F238E27FC236}">
                    <a16:creationId xmlns:a16="http://schemas.microsoft.com/office/drawing/2014/main" id="{6CE62107-F4AD-42DD-BF13-C7610201E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3938"/>
                <a:ext cx="30" cy="18"/>
              </a:xfrm>
              <a:prstGeom prst="rect">
                <a:avLst/>
              </a:prstGeom>
              <a:solidFill>
                <a:srgbClr val="BFB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75" name="Rectangle 1295">
                <a:extLst>
                  <a:ext uri="{FF2B5EF4-FFF2-40B4-BE49-F238E27FC236}">
                    <a16:creationId xmlns:a16="http://schemas.microsoft.com/office/drawing/2014/main" id="{C8DAA434-F1E2-4F1A-B245-1A873820B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4" y="3940"/>
                <a:ext cx="24" cy="14"/>
              </a:xfrm>
              <a:prstGeom prst="rect">
                <a:avLst/>
              </a:prstGeom>
              <a:solidFill>
                <a:srgbClr val="9994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76" name="Rectangle 1296">
                <a:extLst>
                  <a:ext uri="{FF2B5EF4-FFF2-40B4-BE49-F238E27FC236}">
                    <a16:creationId xmlns:a16="http://schemas.microsoft.com/office/drawing/2014/main" id="{EDB83916-F47A-4385-B162-D0A552E98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3930"/>
                <a:ext cx="57" cy="34"/>
              </a:xfrm>
              <a:prstGeom prst="rect">
                <a:avLst/>
              </a:prstGeom>
              <a:solidFill>
                <a:srgbClr val="A6A1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77" name="Rectangle 1297">
                <a:extLst>
                  <a:ext uri="{FF2B5EF4-FFF2-40B4-BE49-F238E27FC236}">
                    <a16:creationId xmlns:a16="http://schemas.microsoft.com/office/drawing/2014/main" id="{982B28E8-636A-4BF0-B95C-D526382B7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6" y="3933"/>
                <a:ext cx="48" cy="28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78" name="Rectangle 1298">
                <a:extLst>
                  <a:ext uri="{FF2B5EF4-FFF2-40B4-BE49-F238E27FC236}">
                    <a16:creationId xmlns:a16="http://schemas.microsoft.com/office/drawing/2014/main" id="{31690158-067B-41E1-8E83-73FE41C75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5" y="3938"/>
                <a:ext cx="30" cy="18"/>
              </a:xfrm>
              <a:prstGeom prst="rect">
                <a:avLst/>
              </a:prstGeom>
              <a:solidFill>
                <a:srgbClr val="BFB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79" name="Rectangle 1299">
                <a:extLst>
                  <a:ext uri="{FF2B5EF4-FFF2-40B4-BE49-F238E27FC236}">
                    <a16:creationId xmlns:a16="http://schemas.microsoft.com/office/drawing/2014/main" id="{3B43AC46-287E-4815-BE5E-8FD72BE0A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7" y="3940"/>
                <a:ext cx="25" cy="14"/>
              </a:xfrm>
              <a:prstGeom prst="rect">
                <a:avLst/>
              </a:prstGeom>
              <a:solidFill>
                <a:srgbClr val="9994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80" name="Rectangle 1300">
                <a:extLst>
                  <a:ext uri="{FF2B5EF4-FFF2-40B4-BE49-F238E27FC236}">
                    <a16:creationId xmlns:a16="http://schemas.microsoft.com/office/drawing/2014/main" id="{BC882F57-B22F-4C79-B5FF-BAE92161C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5" y="3930"/>
                <a:ext cx="57" cy="34"/>
              </a:xfrm>
              <a:prstGeom prst="rect">
                <a:avLst/>
              </a:prstGeom>
              <a:solidFill>
                <a:srgbClr val="A6A1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81" name="Rectangle 1301">
                <a:extLst>
                  <a:ext uri="{FF2B5EF4-FFF2-40B4-BE49-F238E27FC236}">
                    <a16:creationId xmlns:a16="http://schemas.microsoft.com/office/drawing/2014/main" id="{BB0EC6DE-EBC2-4E4E-A8B1-872614973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933"/>
                <a:ext cx="47" cy="28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82" name="Rectangle 1302">
                <a:extLst>
                  <a:ext uri="{FF2B5EF4-FFF2-40B4-BE49-F238E27FC236}">
                    <a16:creationId xmlns:a16="http://schemas.microsoft.com/office/drawing/2014/main" id="{0394D911-A033-4BF1-923B-EDAAEAD20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" y="3938"/>
                <a:ext cx="30" cy="18"/>
              </a:xfrm>
              <a:prstGeom prst="rect">
                <a:avLst/>
              </a:prstGeom>
              <a:solidFill>
                <a:srgbClr val="BFB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83" name="Rectangle 1303">
                <a:extLst>
                  <a:ext uri="{FF2B5EF4-FFF2-40B4-BE49-F238E27FC236}">
                    <a16:creationId xmlns:a16="http://schemas.microsoft.com/office/drawing/2014/main" id="{B6EC3E12-1C80-4567-92AE-965125950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3940"/>
                <a:ext cx="25" cy="14"/>
              </a:xfrm>
              <a:prstGeom prst="rect">
                <a:avLst/>
              </a:prstGeom>
              <a:solidFill>
                <a:srgbClr val="9994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84" name="Rectangle 1304">
                <a:extLst>
                  <a:ext uri="{FF2B5EF4-FFF2-40B4-BE49-F238E27FC236}">
                    <a16:creationId xmlns:a16="http://schemas.microsoft.com/office/drawing/2014/main" id="{1A817B56-15B1-4625-8E87-BD6EF6C81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9" y="3930"/>
                <a:ext cx="57" cy="34"/>
              </a:xfrm>
              <a:prstGeom prst="rect">
                <a:avLst/>
              </a:prstGeom>
              <a:solidFill>
                <a:srgbClr val="A6A1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85" name="Rectangle 1305">
                <a:extLst>
                  <a:ext uri="{FF2B5EF4-FFF2-40B4-BE49-F238E27FC236}">
                    <a16:creationId xmlns:a16="http://schemas.microsoft.com/office/drawing/2014/main" id="{371753FF-FF9C-4D56-9854-BBEC3CF1D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3" y="3933"/>
                <a:ext cx="48" cy="28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86" name="Rectangle 1306">
                <a:extLst>
                  <a:ext uri="{FF2B5EF4-FFF2-40B4-BE49-F238E27FC236}">
                    <a16:creationId xmlns:a16="http://schemas.microsoft.com/office/drawing/2014/main" id="{2EDA3748-49A8-425B-AD14-12139A414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2" y="3938"/>
                <a:ext cx="30" cy="18"/>
              </a:xfrm>
              <a:prstGeom prst="rect">
                <a:avLst/>
              </a:prstGeom>
              <a:solidFill>
                <a:srgbClr val="BFB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87" name="Rectangle 1307">
                <a:extLst>
                  <a:ext uri="{FF2B5EF4-FFF2-40B4-BE49-F238E27FC236}">
                    <a16:creationId xmlns:a16="http://schemas.microsoft.com/office/drawing/2014/main" id="{F742EF2C-9A59-4563-A013-BAE7AE446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5" y="3940"/>
                <a:ext cx="24" cy="14"/>
              </a:xfrm>
              <a:prstGeom prst="rect">
                <a:avLst/>
              </a:prstGeom>
              <a:solidFill>
                <a:srgbClr val="9994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88" name="Rectangle 1308">
                <a:extLst>
                  <a:ext uri="{FF2B5EF4-FFF2-40B4-BE49-F238E27FC236}">
                    <a16:creationId xmlns:a16="http://schemas.microsoft.com/office/drawing/2014/main" id="{646F9449-587F-4E36-9BCE-0BAED2ED6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2" y="3930"/>
                <a:ext cx="58" cy="34"/>
              </a:xfrm>
              <a:prstGeom prst="rect">
                <a:avLst/>
              </a:prstGeom>
              <a:solidFill>
                <a:srgbClr val="A6A1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89" name="Rectangle 1309">
                <a:extLst>
                  <a:ext uri="{FF2B5EF4-FFF2-40B4-BE49-F238E27FC236}">
                    <a16:creationId xmlns:a16="http://schemas.microsoft.com/office/drawing/2014/main" id="{E56C0722-7B07-4AA2-AA1C-82D3CFA12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7" y="3933"/>
                <a:ext cx="47" cy="28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90" name="Rectangle 1310">
                <a:extLst>
                  <a:ext uri="{FF2B5EF4-FFF2-40B4-BE49-F238E27FC236}">
                    <a16:creationId xmlns:a16="http://schemas.microsoft.com/office/drawing/2014/main" id="{5E5EB418-C104-4F5E-9480-C6D7DEC76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5" y="3938"/>
                <a:ext cx="31" cy="18"/>
              </a:xfrm>
              <a:prstGeom prst="rect">
                <a:avLst/>
              </a:prstGeom>
              <a:solidFill>
                <a:srgbClr val="BFB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91" name="Rectangle 1311">
                <a:extLst>
                  <a:ext uri="{FF2B5EF4-FFF2-40B4-BE49-F238E27FC236}">
                    <a16:creationId xmlns:a16="http://schemas.microsoft.com/office/drawing/2014/main" id="{2EE1F37B-8261-4D67-A40E-10659ED3D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9" y="3940"/>
                <a:ext cx="24" cy="14"/>
              </a:xfrm>
              <a:prstGeom prst="rect">
                <a:avLst/>
              </a:prstGeom>
              <a:solidFill>
                <a:srgbClr val="9994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92" name="Rectangle 1312">
                <a:extLst>
                  <a:ext uri="{FF2B5EF4-FFF2-40B4-BE49-F238E27FC236}">
                    <a16:creationId xmlns:a16="http://schemas.microsoft.com/office/drawing/2014/main" id="{AB890937-9A5C-4C31-BB08-28C14BD8A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" y="3895"/>
                <a:ext cx="93" cy="90"/>
              </a:xfrm>
              <a:prstGeom prst="rect">
                <a:avLst/>
              </a:prstGeom>
              <a:solidFill>
                <a:srgbClr val="CCC7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93" name="Rectangle 1313">
                <a:extLst>
                  <a:ext uri="{FF2B5EF4-FFF2-40B4-BE49-F238E27FC236}">
                    <a16:creationId xmlns:a16="http://schemas.microsoft.com/office/drawing/2014/main" id="{34410589-7E86-4810-A3F5-D4A769175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8" y="3895"/>
                <a:ext cx="61" cy="90"/>
              </a:xfrm>
              <a:prstGeom prst="rect">
                <a:avLst/>
              </a:prstGeom>
              <a:solidFill>
                <a:srgbClr val="F2ED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94" name="Rectangle 1314">
                <a:extLst>
                  <a:ext uri="{FF2B5EF4-FFF2-40B4-BE49-F238E27FC236}">
                    <a16:creationId xmlns:a16="http://schemas.microsoft.com/office/drawing/2014/main" id="{1BCCECFF-6FE8-4135-B14E-222DB8354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1" y="3882"/>
                <a:ext cx="113" cy="7"/>
              </a:xfrm>
              <a:prstGeom prst="rect">
                <a:avLst/>
              </a:prstGeom>
              <a:solidFill>
                <a:srgbClr val="D9D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95" name="Rectangle 1315">
                <a:extLst>
                  <a:ext uri="{FF2B5EF4-FFF2-40B4-BE49-F238E27FC236}">
                    <a16:creationId xmlns:a16="http://schemas.microsoft.com/office/drawing/2014/main" id="{22F7A087-3D35-4B87-8723-1AF3DC858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1" y="3882"/>
                <a:ext cx="75" cy="7"/>
              </a:xfrm>
              <a:prstGeom prst="rect">
                <a:avLst/>
              </a:prstGeom>
              <a:solidFill>
                <a:srgbClr val="FFF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96" name="Freeform 1316">
                <a:extLst>
                  <a:ext uri="{FF2B5EF4-FFF2-40B4-BE49-F238E27FC236}">
                    <a16:creationId xmlns:a16="http://schemas.microsoft.com/office/drawing/2014/main" id="{3E4FC737-8C1B-4514-A50F-7EA990FEB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1" y="3888"/>
                <a:ext cx="113" cy="8"/>
              </a:xfrm>
              <a:custGeom>
                <a:avLst/>
                <a:gdLst>
                  <a:gd name="T0" fmla="*/ 0 w 226"/>
                  <a:gd name="T1" fmla="*/ 0 h 16"/>
                  <a:gd name="T2" fmla="*/ 113 w 226"/>
                  <a:gd name="T3" fmla="*/ 0 h 16"/>
                  <a:gd name="T4" fmla="*/ 101 w 226"/>
                  <a:gd name="T5" fmla="*/ 8 h 16"/>
                  <a:gd name="T6" fmla="*/ 12 w 226"/>
                  <a:gd name="T7" fmla="*/ 8 h 16"/>
                  <a:gd name="T8" fmla="*/ 0 w 226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6" h="16">
                    <a:moveTo>
                      <a:pt x="0" y="0"/>
                    </a:moveTo>
                    <a:lnTo>
                      <a:pt x="226" y="0"/>
                    </a:lnTo>
                    <a:lnTo>
                      <a:pt x="201" y="16"/>
                    </a:lnTo>
                    <a:lnTo>
                      <a:pt x="23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AD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97" name="Freeform 1317">
                <a:extLst>
                  <a:ext uri="{FF2B5EF4-FFF2-40B4-BE49-F238E27FC236}">
                    <a16:creationId xmlns:a16="http://schemas.microsoft.com/office/drawing/2014/main" id="{152F7360-A53A-48E7-AAF3-AE1BE822C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8" y="3888"/>
                <a:ext cx="79" cy="8"/>
              </a:xfrm>
              <a:custGeom>
                <a:avLst/>
                <a:gdLst>
                  <a:gd name="T0" fmla="*/ 0 w 158"/>
                  <a:gd name="T1" fmla="*/ 0 h 16"/>
                  <a:gd name="T2" fmla="*/ 79 w 158"/>
                  <a:gd name="T3" fmla="*/ 0 h 16"/>
                  <a:gd name="T4" fmla="*/ 71 w 158"/>
                  <a:gd name="T5" fmla="*/ 8 h 16"/>
                  <a:gd name="T6" fmla="*/ 9 w 158"/>
                  <a:gd name="T7" fmla="*/ 8 h 16"/>
                  <a:gd name="T8" fmla="*/ 0 w 158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8" h="16">
                    <a:moveTo>
                      <a:pt x="0" y="0"/>
                    </a:moveTo>
                    <a:lnTo>
                      <a:pt x="158" y="0"/>
                    </a:lnTo>
                    <a:lnTo>
                      <a:pt x="141" y="16"/>
                    </a:lnTo>
                    <a:lnTo>
                      <a:pt x="17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98" name="Freeform 1318">
                <a:extLst>
                  <a:ext uri="{FF2B5EF4-FFF2-40B4-BE49-F238E27FC236}">
                    <a16:creationId xmlns:a16="http://schemas.microsoft.com/office/drawing/2014/main" id="{C8C17D73-B226-4B6D-9099-72A9B03CC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3" y="3837"/>
                <a:ext cx="109" cy="45"/>
              </a:xfrm>
              <a:custGeom>
                <a:avLst/>
                <a:gdLst>
                  <a:gd name="T0" fmla="*/ 0 w 218"/>
                  <a:gd name="T1" fmla="*/ 45 h 92"/>
                  <a:gd name="T2" fmla="*/ 109 w 218"/>
                  <a:gd name="T3" fmla="*/ 45 h 92"/>
                  <a:gd name="T4" fmla="*/ 101 w 218"/>
                  <a:gd name="T5" fmla="*/ 39 h 92"/>
                  <a:gd name="T6" fmla="*/ 95 w 218"/>
                  <a:gd name="T7" fmla="*/ 34 h 92"/>
                  <a:gd name="T8" fmla="*/ 89 w 218"/>
                  <a:gd name="T9" fmla="*/ 27 h 92"/>
                  <a:gd name="T10" fmla="*/ 84 w 218"/>
                  <a:gd name="T11" fmla="*/ 22 h 92"/>
                  <a:gd name="T12" fmla="*/ 79 w 218"/>
                  <a:gd name="T13" fmla="*/ 16 h 92"/>
                  <a:gd name="T14" fmla="*/ 76 w 218"/>
                  <a:gd name="T15" fmla="*/ 11 h 92"/>
                  <a:gd name="T16" fmla="*/ 72 w 218"/>
                  <a:gd name="T17" fmla="*/ 5 h 92"/>
                  <a:gd name="T18" fmla="*/ 71 w 218"/>
                  <a:gd name="T19" fmla="*/ 0 h 92"/>
                  <a:gd name="T20" fmla="*/ 39 w 218"/>
                  <a:gd name="T21" fmla="*/ 0 h 92"/>
                  <a:gd name="T22" fmla="*/ 37 w 218"/>
                  <a:gd name="T23" fmla="*/ 5 h 92"/>
                  <a:gd name="T24" fmla="*/ 35 w 218"/>
                  <a:gd name="T25" fmla="*/ 11 h 92"/>
                  <a:gd name="T26" fmla="*/ 31 w 218"/>
                  <a:gd name="T27" fmla="*/ 18 h 92"/>
                  <a:gd name="T28" fmla="*/ 27 w 218"/>
                  <a:gd name="T29" fmla="*/ 23 h 92"/>
                  <a:gd name="T30" fmla="*/ 22 w 218"/>
                  <a:gd name="T31" fmla="*/ 29 h 92"/>
                  <a:gd name="T32" fmla="*/ 15 w 218"/>
                  <a:gd name="T33" fmla="*/ 34 h 92"/>
                  <a:gd name="T34" fmla="*/ 8 w 218"/>
                  <a:gd name="T35" fmla="*/ 40 h 92"/>
                  <a:gd name="T36" fmla="*/ 0 w 218"/>
                  <a:gd name="T37" fmla="*/ 45 h 9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8" h="92">
                    <a:moveTo>
                      <a:pt x="0" y="92"/>
                    </a:moveTo>
                    <a:lnTo>
                      <a:pt x="218" y="92"/>
                    </a:lnTo>
                    <a:lnTo>
                      <a:pt x="201" y="80"/>
                    </a:lnTo>
                    <a:lnTo>
                      <a:pt x="189" y="69"/>
                    </a:lnTo>
                    <a:lnTo>
                      <a:pt x="177" y="56"/>
                    </a:lnTo>
                    <a:lnTo>
                      <a:pt x="167" y="45"/>
                    </a:lnTo>
                    <a:lnTo>
                      <a:pt x="158" y="33"/>
                    </a:lnTo>
                    <a:lnTo>
                      <a:pt x="151" y="22"/>
                    </a:lnTo>
                    <a:lnTo>
                      <a:pt x="144" y="11"/>
                    </a:lnTo>
                    <a:lnTo>
                      <a:pt x="141" y="0"/>
                    </a:lnTo>
                    <a:lnTo>
                      <a:pt x="77" y="0"/>
                    </a:lnTo>
                    <a:lnTo>
                      <a:pt x="73" y="11"/>
                    </a:lnTo>
                    <a:lnTo>
                      <a:pt x="69" y="23"/>
                    </a:lnTo>
                    <a:lnTo>
                      <a:pt x="62" y="36"/>
                    </a:lnTo>
                    <a:lnTo>
                      <a:pt x="54" y="48"/>
                    </a:lnTo>
                    <a:lnTo>
                      <a:pt x="43" y="59"/>
                    </a:lnTo>
                    <a:lnTo>
                      <a:pt x="30" y="70"/>
                    </a:lnTo>
                    <a:lnTo>
                      <a:pt x="15" y="81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E6E0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299" name="Freeform 1319">
                <a:extLst>
                  <a:ext uri="{FF2B5EF4-FFF2-40B4-BE49-F238E27FC236}">
                    <a16:creationId xmlns:a16="http://schemas.microsoft.com/office/drawing/2014/main" id="{7A235DF0-7915-4965-A12A-052FC0DD0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8" y="3837"/>
                <a:ext cx="79" cy="45"/>
              </a:xfrm>
              <a:custGeom>
                <a:avLst/>
                <a:gdLst>
                  <a:gd name="T0" fmla="*/ 0 w 158"/>
                  <a:gd name="T1" fmla="*/ 45 h 92"/>
                  <a:gd name="T2" fmla="*/ 79 w 158"/>
                  <a:gd name="T3" fmla="*/ 45 h 92"/>
                  <a:gd name="T4" fmla="*/ 73 w 158"/>
                  <a:gd name="T5" fmla="*/ 39 h 92"/>
                  <a:gd name="T6" fmla="*/ 69 w 158"/>
                  <a:gd name="T7" fmla="*/ 34 h 92"/>
                  <a:gd name="T8" fmla="*/ 64 w 158"/>
                  <a:gd name="T9" fmla="*/ 27 h 92"/>
                  <a:gd name="T10" fmla="*/ 61 w 158"/>
                  <a:gd name="T11" fmla="*/ 22 h 92"/>
                  <a:gd name="T12" fmla="*/ 57 w 158"/>
                  <a:gd name="T13" fmla="*/ 16 h 92"/>
                  <a:gd name="T14" fmla="*/ 54 w 158"/>
                  <a:gd name="T15" fmla="*/ 11 h 92"/>
                  <a:gd name="T16" fmla="*/ 52 w 158"/>
                  <a:gd name="T17" fmla="*/ 5 h 92"/>
                  <a:gd name="T18" fmla="*/ 51 w 158"/>
                  <a:gd name="T19" fmla="*/ 0 h 92"/>
                  <a:gd name="T20" fmla="*/ 28 w 158"/>
                  <a:gd name="T21" fmla="*/ 0 h 92"/>
                  <a:gd name="T22" fmla="*/ 26 w 158"/>
                  <a:gd name="T23" fmla="*/ 5 h 92"/>
                  <a:gd name="T24" fmla="*/ 25 w 158"/>
                  <a:gd name="T25" fmla="*/ 11 h 92"/>
                  <a:gd name="T26" fmla="*/ 22 w 158"/>
                  <a:gd name="T27" fmla="*/ 18 h 92"/>
                  <a:gd name="T28" fmla="*/ 20 w 158"/>
                  <a:gd name="T29" fmla="*/ 23 h 92"/>
                  <a:gd name="T30" fmla="*/ 16 w 158"/>
                  <a:gd name="T31" fmla="*/ 29 h 92"/>
                  <a:gd name="T32" fmla="*/ 11 w 158"/>
                  <a:gd name="T33" fmla="*/ 34 h 92"/>
                  <a:gd name="T34" fmla="*/ 6 w 158"/>
                  <a:gd name="T35" fmla="*/ 40 h 92"/>
                  <a:gd name="T36" fmla="*/ 0 w 158"/>
                  <a:gd name="T37" fmla="*/ 45 h 9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58" h="92">
                    <a:moveTo>
                      <a:pt x="0" y="92"/>
                    </a:moveTo>
                    <a:lnTo>
                      <a:pt x="158" y="92"/>
                    </a:lnTo>
                    <a:lnTo>
                      <a:pt x="145" y="80"/>
                    </a:lnTo>
                    <a:lnTo>
                      <a:pt x="137" y="69"/>
                    </a:lnTo>
                    <a:lnTo>
                      <a:pt x="128" y="56"/>
                    </a:lnTo>
                    <a:lnTo>
                      <a:pt x="121" y="45"/>
                    </a:lnTo>
                    <a:lnTo>
                      <a:pt x="113" y="33"/>
                    </a:lnTo>
                    <a:lnTo>
                      <a:pt x="108" y="22"/>
                    </a:lnTo>
                    <a:lnTo>
                      <a:pt x="104" y="11"/>
                    </a:lnTo>
                    <a:lnTo>
                      <a:pt x="102" y="0"/>
                    </a:lnTo>
                    <a:lnTo>
                      <a:pt x="55" y="0"/>
                    </a:lnTo>
                    <a:lnTo>
                      <a:pt x="52" y="11"/>
                    </a:lnTo>
                    <a:lnTo>
                      <a:pt x="50" y="23"/>
                    </a:lnTo>
                    <a:lnTo>
                      <a:pt x="44" y="36"/>
                    </a:lnTo>
                    <a:lnTo>
                      <a:pt x="39" y="48"/>
                    </a:lnTo>
                    <a:lnTo>
                      <a:pt x="31" y="59"/>
                    </a:lnTo>
                    <a:lnTo>
                      <a:pt x="22" y="70"/>
                    </a:lnTo>
                    <a:lnTo>
                      <a:pt x="11" y="81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FFF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00" name="Rectangle 1320">
                <a:extLst>
                  <a:ext uri="{FF2B5EF4-FFF2-40B4-BE49-F238E27FC236}">
                    <a16:creationId xmlns:a16="http://schemas.microsoft.com/office/drawing/2014/main" id="{30E2C20E-50BF-4491-8CD9-B9D8520BE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3830"/>
                <a:ext cx="39" cy="3"/>
              </a:xfrm>
              <a:prstGeom prst="rect">
                <a:avLst/>
              </a:prstGeom>
              <a:solidFill>
                <a:srgbClr val="B3AD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01" name="Rectangle 1321">
                <a:extLst>
                  <a:ext uri="{FF2B5EF4-FFF2-40B4-BE49-F238E27FC236}">
                    <a16:creationId xmlns:a16="http://schemas.microsoft.com/office/drawing/2014/main" id="{AE95197B-FFC4-4CB9-AD78-EA34DF377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3830"/>
                <a:ext cx="26" cy="3"/>
              </a:xfrm>
              <a:prstGeom prst="rect">
                <a:avLst/>
              </a:prstGeom>
              <a:solidFill>
                <a:srgbClr val="D9D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02" name="Freeform 1322">
                <a:extLst>
                  <a:ext uri="{FF2B5EF4-FFF2-40B4-BE49-F238E27FC236}">
                    <a16:creationId xmlns:a16="http://schemas.microsoft.com/office/drawing/2014/main" id="{F8D5ED95-ABB6-48BA-9242-EA4BAACE5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8" y="3832"/>
                <a:ext cx="39" cy="4"/>
              </a:xfrm>
              <a:custGeom>
                <a:avLst/>
                <a:gdLst>
                  <a:gd name="T0" fmla="*/ 0 w 78"/>
                  <a:gd name="T1" fmla="*/ 0 h 7"/>
                  <a:gd name="T2" fmla="*/ 39 w 78"/>
                  <a:gd name="T3" fmla="*/ 0 h 7"/>
                  <a:gd name="T4" fmla="*/ 35 w 78"/>
                  <a:gd name="T5" fmla="*/ 4 h 7"/>
                  <a:gd name="T6" fmla="*/ 4 w 78"/>
                  <a:gd name="T7" fmla="*/ 4 h 7"/>
                  <a:gd name="T8" fmla="*/ 0 w 78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" h="7">
                    <a:moveTo>
                      <a:pt x="0" y="0"/>
                    </a:moveTo>
                    <a:lnTo>
                      <a:pt x="78" y="0"/>
                    </a:lnTo>
                    <a:lnTo>
                      <a:pt x="70" y="7"/>
                    </a:lnTo>
                    <a:lnTo>
                      <a:pt x="7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C87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03" name="Freeform 1323">
                <a:extLst>
                  <a:ext uri="{FF2B5EF4-FFF2-40B4-BE49-F238E27FC236}">
                    <a16:creationId xmlns:a16="http://schemas.microsoft.com/office/drawing/2014/main" id="{A278DC3E-1BFC-40AF-8C1B-37D701B4DB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3832"/>
                <a:ext cx="28" cy="4"/>
              </a:xfrm>
              <a:custGeom>
                <a:avLst/>
                <a:gdLst>
                  <a:gd name="T0" fmla="*/ 0 w 55"/>
                  <a:gd name="T1" fmla="*/ 0 h 7"/>
                  <a:gd name="T2" fmla="*/ 28 w 55"/>
                  <a:gd name="T3" fmla="*/ 0 h 7"/>
                  <a:gd name="T4" fmla="*/ 25 w 55"/>
                  <a:gd name="T5" fmla="*/ 4 h 7"/>
                  <a:gd name="T6" fmla="*/ 3 w 55"/>
                  <a:gd name="T7" fmla="*/ 4 h 7"/>
                  <a:gd name="T8" fmla="*/ 0 w 55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5" h="7">
                    <a:moveTo>
                      <a:pt x="0" y="0"/>
                    </a:moveTo>
                    <a:lnTo>
                      <a:pt x="55" y="0"/>
                    </a:lnTo>
                    <a:lnTo>
                      <a:pt x="50" y="7"/>
                    </a:lnTo>
                    <a:lnTo>
                      <a:pt x="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AD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04" name="Freeform 1324">
                <a:extLst>
                  <a:ext uri="{FF2B5EF4-FFF2-40B4-BE49-F238E27FC236}">
                    <a16:creationId xmlns:a16="http://schemas.microsoft.com/office/drawing/2014/main" id="{35A9352C-4648-44C0-80C9-C4132C4835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8" y="3768"/>
                <a:ext cx="39" cy="62"/>
              </a:xfrm>
              <a:custGeom>
                <a:avLst/>
                <a:gdLst>
                  <a:gd name="T0" fmla="*/ 0 w 78"/>
                  <a:gd name="T1" fmla="*/ 62 h 125"/>
                  <a:gd name="T2" fmla="*/ 39 w 78"/>
                  <a:gd name="T3" fmla="*/ 62 h 125"/>
                  <a:gd name="T4" fmla="*/ 32 w 78"/>
                  <a:gd name="T5" fmla="*/ 54 h 125"/>
                  <a:gd name="T6" fmla="*/ 28 w 78"/>
                  <a:gd name="T7" fmla="*/ 46 h 125"/>
                  <a:gd name="T8" fmla="*/ 25 w 78"/>
                  <a:gd name="T9" fmla="*/ 39 h 125"/>
                  <a:gd name="T10" fmla="*/ 23 w 78"/>
                  <a:gd name="T11" fmla="*/ 31 h 125"/>
                  <a:gd name="T12" fmla="*/ 21 w 78"/>
                  <a:gd name="T13" fmla="*/ 23 h 125"/>
                  <a:gd name="T14" fmla="*/ 21 w 78"/>
                  <a:gd name="T15" fmla="*/ 16 h 125"/>
                  <a:gd name="T16" fmla="*/ 21 w 78"/>
                  <a:gd name="T17" fmla="*/ 7 h 125"/>
                  <a:gd name="T18" fmla="*/ 21 w 78"/>
                  <a:gd name="T19" fmla="*/ 0 h 125"/>
                  <a:gd name="T20" fmla="*/ 19 w 78"/>
                  <a:gd name="T21" fmla="*/ 0 h 125"/>
                  <a:gd name="T22" fmla="*/ 19 w 78"/>
                  <a:gd name="T23" fmla="*/ 8 h 125"/>
                  <a:gd name="T24" fmla="*/ 19 w 78"/>
                  <a:gd name="T25" fmla="*/ 16 h 125"/>
                  <a:gd name="T26" fmla="*/ 17 w 78"/>
                  <a:gd name="T27" fmla="*/ 25 h 125"/>
                  <a:gd name="T28" fmla="*/ 17 w 78"/>
                  <a:gd name="T29" fmla="*/ 33 h 125"/>
                  <a:gd name="T30" fmla="*/ 14 w 78"/>
                  <a:gd name="T31" fmla="*/ 40 h 125"/>
                  <a:gd name="T32" fmla="*/ 11 w 78"/>
                  <a:gd name="T33" fmla="*/ 48 h 125"/>
                  <a:gd name="T34" fmla="*/ 6 w 78"/>
                  <a:gd name="T35" fmla="*/ 55 h 125"/>
                  <a:gd name="T36" fmla="*/ 0 w 78"/>
                  <a:gd name="T37" fmla="*/ 62 h 1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8" h="125">
                    <a:moveTo>
                      <a:pt x="0" y="125"/>
                    </a:moveTo>
                    <a:lnTo>
                      <a:pt x="78" y="125"/>
                    </a:lnTo>
                    <a:lnTo>
                      <a:pt x="64" y="108"/>
                    </a:lnTo>
                    <a:lnTo>
                      <a:pt x="56" y="93"/>
                    </a:lnTo>
                    <a:lnTo>
                      <a:pt x="49" y="78"/>
                    </a:lnTo>
                    <a:lnTo>
                      <a:pt x="45" y="63"/>
                    </a:lnTo>
                    <a:lnTo>
                      <a:pt x="41" y="47"/>
                    </a:lnTo>
                    <a:lnTo>
                      <a:pt x="41" y="32"/>
                    </a:lnTo>
                    <a:lnTo>
                      <a:pt x="41" y="15"/>
                    </a:lnTo>
                    <a:lnTo>
                      <a:pt x="41" y="0"/>
                    </a:lnTo>
                    <a:lnTo>
                      <a:pt x="38" y="0"/>
                    </a:lnTo>
                    <a:lnTo>
                      <a:pt x="37" y="17"/>
                    </a:lnTo>
                    <a:lnTo>
                      <a:pt x="37" y="33"/>
                    </a:lnTo>
                    <a:lnTo>
                      <a:pt x="34" y="50"/>
                    </a:lnTo>
                    <a:lnTo>
                      <a:pt x="33" y="66"/>
                    </a:lnTo>
                    <a:lnTo>
                      <a:pt x="27" y="81"/>
                    </a:lnTo>
                    <a:lnTo>
                      <a:pt x="21" y="96"/>
                    </a:lnTo>
                    <a:lnTo>
                      <a:pt x="11" y="110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BFB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05" name="Freeform 1325">
                <a:extLst>
                  <a:ext uri="{FF2B5EF4-FFF2-40B4-BE49-F238E27FC236}">
                    <a16:creationId xmlns:a16="http://schemas.microsoft.com/office/drawing/2014/main" id="{D4704758-2004-4688-8EE3-2E7E2C73E0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3768"/>
                <a:ext cx="28" cy="62"/>
              </a:xfrm>
              <a:custGeom>
                <a:avLst/>
                <a:gdLst>
                  <a:gd name="T0" fmla="*/ 0 w 55"/>
                  <a:gd name="T1" fmla="*/ 62 h 125"/>
                  <a:gd name="T2" fmla="*/ 28 w 55"/>
                  <a:gd name="T3" fmla="*/ 62 h 125"/>
                  <a:gd name="T4" fmla="*/ 23 w 55"/>
                  <a:gd name="T5" fmla="*/ 54 h 125"/>
                  <a:gd name="T6" fmla="*/ 20 w 55"/>
                  <a:gd name="T7" fmla="*/ 46 h 125"/>
                  <a:gd name="T8" fmla="*/ 17 w 55"/>
                  <a:gd name="T9" fmla="*/ 39 h 125"/>
                  <a:gd name="T10" fmla="*/ 16 w 55"/>
                  <a:gd name="T11" fmla="*/ 31 h 125"/>
                  <a:gd name="T12" fmla="*/ 14 w 55"/>
                  <a:gd name="T13" fmla="*/ 23 h 125"/>
                  <a:gd name="T14" fmla="*/ 14 w 55"/>
                  <a:gd name="T15" fmla="*/ 16 h 125"/>
                  <a:gd name="T16" fmla="*/ 14 w 55"/>
                  <a:gd name="T17" fmla="*/ 7 h 125"/>
                  <a:gd name="T18" fmla="*/ 14 w 55"/>
                  <a:gd name="T19" fmla="*/ 0 h 125"/>
                  <a:gd name="T20" fmla="*/ 13 w 55"/>
                  <a:gd name="T21" fmla="*/ 0 h 125"/>
                  <a:gd name="T22" fmla="*/ 13 w 55"/>
                  <a:gd name="T23" fmla="*/ 8 h 125"/>
                  <a:gd name="T24" fmla="*/ 13 w 55"/>
                  <a:gd name="T25" fmla="*/ 16 h 125"/>
                  <a:gd name="T26" fmla="*/ 12 w 55"/>
                  <a:gd name="T27" fmla="*/ 25 h 125"/>
                  <a:gd name="T28" fmla="*/ 11 w 55"/>
                  <a:gd name="T29" fmla="*/ 33 h 125"/>
                  <a:gd name="T30" fmla="*/ 9 w 55"/>
                  <a:gd name="T31" fmla="*/ 40 h 125"/>
                  <a:gd name="T32" fmla="*/ 7 w 55"/>
                  <a:gd name="T33" fmla="*/ 48 h 125"/>
                  <a:gd name="T34" fmla="*/ 4 w 55"/>
                  <a:gd name="T35" fmla="*/ 55 h 125"/>
                  <a:gd name="T36" fmla="*/ 0 w 55"/>
                  <a:gd name="T37" fmla="*/ 62 h 1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5" h="125">
                    <a:moveTo>
                      <a:pt x="0" y="125"/>
                    </a:moveTo>
                    <a:lnTo>
                      <a:pt x="55" y="125"/>
                    </a:lnTo>
                    <a:lnTo>
                      <a:pt x="46" y="108"/>
                    </a:lnTo>
                    <a:lnTo>
                      <a:pt x="39" y="93"/>
                    </a:lnTo>
                    <a:lnTo>
                      <a:pt x="33" y="78"/>
                    </a:lnTo>
                    <a:lnTo>
                      <a:pt x="32" y="63"/>
                    </a:lnTo>
                    <a:lnTo>
                      <a:pt x="28" y="47"/>
                    </a:lnTo>
                    <a:lnTo>
                      <a:pt x="28" y="32"/>
                    </a:lnTo>
                    <a:lnTo>
                      <a:pt x="28" y="15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5" y="17"/>
                    </a:lnTo>
                    <a:lnTo>
                      <a:pt x="25" y="33"/>
                    </a:lnTo>
                    <a:lnTo>
                      <a:pt x="24" y="50"/>
                    </a:lnTo>
                    <a:lnTo>
                      <a:pt x="22" y="66"/>
                    </a:lnTo>
                    <a:lnTo>
                      <a:pt x="18" y="81"/>
                    </a:lnTo>
                    <a:lnTo>
                      <a:pt x="14" y="96"/>
                    </a:lnTo>
                    <a:lnTo>
                      <a:pt x="7" y="110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E6E0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06" name="Rectangle 1326">
                <a:extLst>
                  <a:ext uri="{FF2B5EF4-FFF2-40B4-BE49-F238E27FC236}">
                    <a16:creationId xmlns:a16="http://schemas.microsoft.com/office/drawing/2014/main" id="{646D10F8-6C96-4942-87D1-A95DA86A3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921"/>
                <a:ext cx="424" cy="50"/>
              </a:xfrm>
              <a:prstGeom prst="rect">
                <a:avLst/>
              </a:prstGeom>
              <a:solidFill>
                <a:srgbClr val="BFB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07" name="Rectangle 1327">
                <a:extLst>
                  <a:ext uri="{FF2B5EF4-FFF2-40B4-BE49-F238E27FC236}">
                    <a16:creationId xmlns:a16="http://schemas.microsoft.com/office/drawing/2014/main" id="{311D832A-27B6-4FBC-83C1-3A5809C7A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907"/>
                <a:ext cx="424" cy="16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08" name="Rectangle 1328">
                <a:extLst>
                  <a:ext uri="{FF2B5EF4-FFF2-40B4-BE49-F238E27FC236}">
                    <a16:creationId xmlns:a16="http://schemas.microsoft.com/office/drawing/2014/main" id="{A2F6C781-7C50-40C7-B100-7E2EBA6E1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909"/>
                <a:ext cx="424" cy="7"/>
              </a:xfrm>
              <a:prstGeom prst="rect">
                <a:avLst/>
              </a:prstGeom>
              <a:solidFill>
                <a:srgbClr val="FFF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09" name="Rectangle 1329">
                <a:extLst>
                  <a:ext uri="{FF2B5EF4-FFF2-40B4-BE49-F238E27FC236}">
                    <a16:creationId xmlns:a16="http://schemas.microsoft.com/office/drawing/2014/main" id="{93F71BF6-1F5D-4086-8713-28B292E31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968"/>
                <a:ext cx="424" cy="15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10" name="Rectangle 1330">
                <a:extLst>
                  <a:ext uri="{FF2B5EF4-FFF2-40B4-BE49-F238E27FC236}">
                    <a16:creationId xmlns:a16="http://schemas.microsoft.com/office/drawing/2014/main" id="{DA6F6828-24E2-4282-A36E-42998B1F8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" y="3971"/>
                <a:ext cx="424" cy="6"/>
              </a:xfrm>
              <a:prstGeom prst="rect">
                <a:avLst/>
              </a:prstGeom>
              <a:solidFill>
                <a:srgbClr val="FFF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11" name="Rectangle 1331">
                <a:extLst>
                  <a:ext uri="{FF2B5EF4-FFF2-40B4-BE49-F238E27FC236}">
                    <a16:creationId xmlns:a16="http://schemas.microsoft.com/office/drawing/2014/main" id="{74A225FD-4574-41A2-B9F3-EFF474FD9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5" y="3930"/>
                <a:ext cx="58" cy="34"/>
              </a:xfrm>
              <a:prstGeom prst="rect">
                <a:avLst/>
              </a:prstGeom>
              <a:solidFill>
                <a:srgbClr val="A6A1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12" name="Rectangle 1332">
                <a:extLst>
                  <a:ext uri="{FF2B5EF4-FFF2-40B4-BE49-F238E27FC236}">
                    <a16:creationId xmlns:a16="http://schemas.microsoft.com/office/drawing/2014/main" id="{9C0452B3-5CDD-4CA4-82CB-608826E7B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1" y="3933"/>
                <a:ext cx="47" cy="28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13" name="Rectangle 1333">
                <a:extLst>
                  <a:ext uri="{FF2B5EF4-FFF2-40B4-BE49-F238E27FC236}">
                    <a16:creationId xmlns:a16="http://schemas.microsoft.com/office/drawing/2014/main" id="{4705D842-73BE-467C-9330-193587581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3938"/>
                <a:ext cx="31" cy="18"/>
              </a:xfrm>
              <a:prstGeom prst="rect">
                <a:avLst/>
              </a:prstGeom>
              <a:solidFill>
                <a:srgbClr val="BFB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14" name="Rectangle 1334">
                <a:extLst>
                  <a:ext uri="{FF2B5EF4-FFF2-40B4-BE49-F238E27FC236}">
                    <a16:creationId xmlns:a16="http://schemas.microsoft.com/office/drawing/2014/main" id="{336F2B7F-994A-4303-9D8C-A70E837D9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2" y="3940"/>
                <a:ext cx="25" cy="14"/>
              </a:xfrm>
              <a:prstGeom prst="rect">
                <a:avLst/>
              </a:prstGeom>
              <a:solidFill>
                <a:srgbClr val="9994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15" name="Rectangle 1335">
                <a:extLst>
                  <a:ext uri="{FF2B5EF4-FFF2-40B4-BE49-F238E27FC236}">
                    <a16:creationId xmlns:a16="http://schemas.microsoft.com/office/drawing/2014/main" id="{3298FAE2-F738-48DC-B870-3117B50CC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" y="3930"/>
                <a:ext cx="58" cy="34"/>
              </a:xfrm>
              <a:prstGeom prst="rect">
                <a:avLst/>
              </a:prstGeom>
              <a:solidFill>
                <a:srgbClr val="A6A1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16" name="Rectangle 1336">
                <a:extLst>
                  <a:ext uri="{FF2B5EF4-FFF2-40B4-BE49-F238E27FC236}">
                    <a16:creationId xmlns:a16="http://schemas.microsoft.com/office/drawing/2014/main" id="{C4AFABE0-238E-4CC1-A0BB-BF2F98F3F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5" y="3933"/>
                <a:ext cx="47" cy="28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17" name="Rectangle 1337">
                <a:extLst>
                  <a:ext uri="{FF2B5EF4-FFF2-40B4-BE49-F238E27FC236}">
                    <a16:creationId xmlns:a16="http://schemas.microsoft.com/office/drawing/2014/main" id="{668717DB-6AB1-4398-AD3B-A3D9C3CCE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3938"/>
                <a:ext cx="31" cy="18"/>
              </a:xfrm>
              <a:prstGeom prst="rect">
                <a:avLst/>
              </a:prstGeom>
              <a:solidFill>
                <a:srgbClr val="BFB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18" name="Rectangle 1338">
                <a:extLst>
                  <a:ext uri="{FF2B5EF4-FFF2-40B4-BE49-F238E27FC236}">
                    <a16:creationId xmlns:a16="http://schemas.microsoft.com/office/drawing/2014/main" id="{55BEEF23-8048-4281-B3F7-51DDDA71A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6" y="3940"/>
                <a:ext cx="24" cy="14"/>
              </a:xfrm>
              <a:prstGeom prst="rect">
                <a:avLst/>
              </a:prstGeom>
              <a:solidFill>
                <a:srgbClr val="9994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19" name="Rectangle 1339">
                <a:extLst>
                  <a:ext uri="{FF2B5EF4-FFF2-40B4-BE49-F238E27FC236}">
                    <a16:creationId xmlns:a16="http://schemas.microsoft.com/office/drawing/2014/main" id="{A7647262-828C-4EC7-87BC-2CDBBC6A3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3" y="3930"/>
                <a:ext cx="58" cy="34"/>
              </a:xfrm>
              <a:prstGeom prst="rect">
                <a:avLst/>
              </a:prstGeom>
              <a:solidFill>
                <a:srgbClr val="A6A1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20" name="Rectangle 1340">
                <a:extLst>
                  <a:ext uri="{FF2B5EF4-FFF2-40B4-BE49-F238E27FC236}">
                    <a16:creationId xmlns:a16="http://schemas.microsoft.com/office/drawing/2014/main" id="{29591485-CD64-4AB8-B562-191571483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3933"/>
                <a:ext cx="47" cy="28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21" name="Rectangle 1341">
                <a:extLst>
                  <a:ext uri="{FF2B5EF4-FFF2-40B4-BE49-F238E27FC236}">
                    <a16:creationId xmlns:a16="http://schemas.microsoft.com/office/drawing/2014/main" id="{2D9D9346-B398-440F-816F-B8544FF5B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7" y="3938"/>
                <a:ext cx="30" cy="18"/>
              </a:xfrm>
              <a:prstGeom prst="rect">
                <a:avLst/>
              </a:prstGeom>
              <a:solidFill>
                <a:srgbClr val="BFB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22" name="Rectangle 1342">
                <a:extLst>
                  <a:ext uri="{FF2B5EF4-FFF2-40B4-BE49-F238E27FC236}">
                    <a16:creationId xmlns:a16="http://schemas.microsoft.com/office/drawing/2014/main" id="{9EEFA043-C52E-4E8F-B8D6-8603D6B7B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0" y="3940"/>
                <a:ext cx="24" cy="14"/>
              </a:xfrm>
              <a:prstGeom prst="rect">
                <a:avLst/>
              </a:prstGeom>
              <a:solidFill>
                <a:srgbClr val="9994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23" name="Rectangle 1343">
                <a:extLst>
                  <a:ext uri="{FF2B5EF4-FFF2-40B4-BE49-F238E27FC236}">
                    <a16:creationId xmlns:a16="http://schemas.microsoft.com/office/drawing/2014/main" id="{DA3D0D17-98FB-4002-B768-CD7574065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7" y="3930"/>
                <a:ext cx="58" cy="34"/>
              </a:xfrm>
              <a:prstGeom prst="rect">
                <a:avLst/>
              </a:prstGeom>
              <a:solidFill>
                <a:srgbClr val="A6A1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24" name="Rectangle 1344">
                <a:extLst>
                  <a:ext uri="{FF2B5EF4-FFF2-40B4-BE49-F238E27FC236}">
                    <a16:creationId xmlns:a16="http://schemas.microsoft.com/office/drawing/2014/main" id="{AD672B5A-0218-4C18-A3F3-82A6A4988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2" y="3933"/>
                <a:ext cx="48" cy="28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25" name="Rectangle 1345">
                <a:extLst>
                  <a:ext uri="{FF2B5EF4-FFF2-40B4-BE49-F238E27FC236}">
                    <a16:creationId xmlns:a16="http://schemas.microsoft.com/office/drawing/2014/main" id="{A11F2238-E4E7-4964-859C-A24BE34F3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" y="3938"/>
                <a:ext cx="30" cy="18"/>
              </a:xfrm>
              <a:prstGeom prst="rect">
                <a:avLst/>
              </a:prstGeom>
              <a:solidFill>
                <a:srgbClr val="BFB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26" name="Rectangle 1346">
                <a:extLst>
                  <a:ext uri="{FF2B5EF4-FFF2-40B4-BE49-F238E27FC236}">
                    <a16:creationId xmlns:a16="http://schemas.microsoft.com/office/drawing/2014/main" id="{865E6B10-EA6F-42DA-BAC2-F9090AC31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3940"/>
                <a:ext cx="25" cy="14"/>
              </a:xfrm>
              <a:prstGeom prst="rect">
                <a:avLst/>
              </a:prstGeom>
              <a:solidFill>
                <a:srgbClr val="9994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27" name="Rectangle 1347">
                <a:extLst>
                  <a:ext uri="{FF2B5EF4-FFF2-40B4-BE49-F238E27FC236}">
                    <a16:creationId xmlns:a16="http://schemas.microsoft.com/office/drawing/2014/main" id="{0E130D47-77FB-46BC-9400-CBD7EED85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1" y="3930"/>
                <a:ext cx="57" cy="34"/>
              </a:xfrm>
              <a:prstGeom prst="rect">
                <a:avLst/>
              </a:prstGeom>
              <a:solidFill>
                <a:srgbClr val="A6A1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28" name="Rectangle 1348">
                <a:extLst>
                  <a:ext uri="{FF2B5EF4-FFF2-40B4-BE49-F238E27FC236}">
                    <a16:creationId xmlns:a16="http://schemas.microsoft.com/office/drawing/2014/main" id="{CBF35E3E-D7E6-4AA3-88A1-3297DF143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6" y="3933"/>
                <a:ext cx="48" cy="28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29" name="Rectangle 1349">
                <a:extLst>
                  <a:ext uri="{FF2B5EF4-FFF2-40B4-BE49-F238E27FC236}">
                    <a16:creationId xmlns:a16="http://schemas.microsoft.com/office/drawing/2014/main" id="{35E227C6-07FC-4898-A46B-F83FAD219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3938"/>
                <a:ext cx="30" cy="18"/>
              </a:xfrm>
              <a:prstGeom prst="rect">
                <a:avLst/>
              </a:prstGeom>
              <a:solidFill>
                <a:srgbClr val="BFB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30" name="Rectangle 1350">
                <a:extLst>
                  <a:ext uri="{FF2B5EF4-FFF2-40B4-BE49-F238E27FC236}">
                    <a16:creationId xmlns:a16="http://schemas.microsoft.com/office/drawing/2014/main" id="{D0ADEFDF-A624-4A68-AFB3-169C37A75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7" y="3940"/>
                <a:ext cx="24" cy="14"/>
              </a:xfrm>
              <a:prstGeom prst="rect">
                <a:avLst/>
              </a:prstGeom>
              <a:solidFill>
                <a:srgbClr val="9994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31" name="Rectangle 1351">
                <a:extLst>
                  <a:ext uri="{FF2B5EF4-FFF2-40B4-BE49-F238E27FC236}">
                    <a16:creationId xmlns:a16="http://schemas.microsoft.com/office/drawing/2014/main" id="{72602F60-7283-4731-A243-720D5F2C6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3895"/>
                <a:ext cx="93" cy="90"/>
              </a:xfrm>
              <a:prstGeom prst="rect">
                <a:avLst/>
              </a:prstGeom>
              <a:solidFill>
                <a:srgbClr val="CCC7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32" name="Rectangle 1352">
                <a:extLst>
                  <a:ext uri="{FF2B5EF4-FFF2-40B4-BE49-F238E27FC236}">
                    <a16:creationId xmlns:a16="http://schemas.microsoft.com/office/drawing/2014/main" id="{053D7002-253A-4027-B3DE-47B37B9C8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6" y="3895"/>
                <a:ext cx="62" cy="90"/>
              </a:xfrm>
              <a:prstGeom prst="rect">
                <a:avLst/>
              </a:prstGeom>
              <a:solidFill>
                <a:srgbClr val="F2ED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33" name="Rectangle 1353">
                <a:extLst>
                  <a:ext uri="{FF2B5EF4-FFF2-40B4-BE49-F238E27FC236}">
                    <a16:creationId xmlns:a16="http://schemas.microsoft.com/office/drawing/2014/main" id="{F37B7C18-89D7-49D4-8109-9C3720259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0" y="3882"/>
                <a:ext cx="112" cy="7"/>
              </a:xfrm>
              <a:prstGeom prst="rect">
                <a:avLst/>
              </a:prstGeom>
              <a:solidFill>
                <a:srgbClr val="D9D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34" name="Rectangle 1354">
                <a:extLst>
                  <a:ext uri="{FF2B5EF4-FFF2-40B4-BE49-F238E27FC236}">
                    <a16:creationId xmlns:a16="http://schemas.microsoft.com/office/drawing/2014/main" id="{DDCF2A8A-8B68-48F2-8BF2-8AE105D5B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0" y="3882"/>
                <a:ext cx="75" cy="7"/>
              </a:xfrm>
              <a:prstGeom prst="rect">
                <a:avLst/>
              </a:prstGeom>
              <a:solidFill>
                <a:srgbClr val="FFF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35" name="Freeform 1355">
                <a:extLst>
                  <a:ext uri="{FF2B5EF4-FFF2-40B4-BE49-F238E27FC236}">
                    <a16:creationId xmlns:a16="http://schemas.microsoft.com/office/drawing/2014/main" id="{EC88DA0D-BC43-42B5-91E0-3548F691A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0" y="3888"/>
                <a:ext cx="112" cy="8"/>
              </a:xfrm>
              <a:custGeom>
                <a:avLst/>
                <a:gdLst>
                  <a:gd name="T0" fmla="*/ 0 w 225"/>
                  <a:gd name="T1" fmla="*/ 0 h 16"/>
                  <a:gd name="T2" fmla="*/ 112 w 225"/>
                  <a:gd name="T3" fmla="*/ 0 h 16"/>
                  <a:gd name="T4" fmla="*/ 100 w 225"/>
                  <a:gd name="T5" fmla="*/ 8 h 16"/>
                  <a:gd name="T6" fmla="*/ 12 w 225"/>
                  <a:gd name="T7" fmla="*/ 8 h 16"/>
                  <a:gd name="T8" fmla="*/ 0 w 225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5" h="16">
                    <a:moveTo>
                      <a:pt x="0" y="0"/>
                    </a:moveTo>
                    <a:lnTo>
                      <a:pt x="225" y="0"/>
                    </a:lnTo>
                    <a:lnTo>
                      <a:pt x="201" y="16"/>
                    </a:lnTo>
                    <a:lnTo>
                      <a:pt x="24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AD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36" name="Freeform 1356">
                <a:extLst>
                  <a:ext uri="{FF2B5EF4-FFF2-40B4-BE49-F238E27FC236}">
                    <a16:creationId xmlns:a16="http://schemas.microsoft.com/office/drawing/2014/main" id="{4D7B04B2-0266-49D4-8EAB-1120322E6F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7" y="3888"/>
                <a:ext cx="78" cy="8"/>
              </a:xfrm>
              <a:custGeom>
                <a:avLst/>
                <a:gdLst>
                  <a:gd name="T0" fmla="*/ 0 w 158"/>
                  <a:gd name="T1" fmla="*/ 0 h 16"/>
                  <a:gd name="T2" fmla="*/ 78 w 158"/>
                  <a:gd name="T3" fmla="*/ 0 h 16"/>
                  <a:gd name="T4" fmla="*/ 70 w 158"/>
                  <a:gd name="T5" fmla="*/ 8 h 16"/>
                  <a:gd name="T6" fmla="*/ 9 w 158"/>
                  <a:gd name="T7" fmla="*/ 8 h 16"/>
                  <a:gd name="T8" fmla="*/ 0 w 158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8" h="16">
                    <a:moveTo>
                      <a:pt x="0" y="0"/>
                    </a:moveTo>
                    <a:lnTo>
                      <a:pt x="158" y="0"/>
                    </a:lnTo>
                    <a:lnTo>
                      <a:pt x="141" y="16"/>
                    </a:lnTo>
                    <a:lnTo>
                      <a:pt x="18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37" name="Freeform 1357">
                <a:extLst>
                  <a:ext uri="{FF2B5EF4-FFF2-40B4-BE49-F238E27FC236}">
                    <a16:creationId xmlns:a16="http://schemas.microsoft.com/office/drawing/2014/main" id="{B5B55EFE-35FC-4461-B7EC-F4FEC76771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2" y="3837"/>
                <a:ext cx="109" cy="45"/>
              </a:xfrm>
              <a:custGeom>
                <a:avLst/>
                <a:gdLst>
                  <a:gd name="T0" fmla="*/ 0 w 219"/>
                  <a:gd name="T1" fmla="*/ 45 h 92"/>
                  <a:gd name="T2" fmla="*/ 109 w 219"/>
                  <a:gd name="T3" fmla="*/ 45 h 92"/>
                  <a:gd name="T4" fmla="*/ 101 w 219"/>
                  <a:gd name="T5" fmla="*/ 39 h 92"/>
                  <a:gd name="T6" fmla="*/ 94 w 219"/>
                  <a:gd name="T7" fmla="*/ 34 h 92"/>
                  <a:gd name="T8" fmla="*/ 88 w 219"/>
                  <a:gd name="T9" fmla="*/ 27 h 92"/>
                  <a:gd name="T10" fmla="*/ 83 w 219"/>
                  <a:gd name="T11" fmla="*/ 22 h 92"/>
                  <a:gd name="T12" fmla="*/ 78 w 219"/>
                  <a:gd name="T13" fmla="*/ 16 h 92"/>
                  <a:gd name="T14" fmla="*/ 75 w 219"/>
                  <a:gd name="T15" fmla="*/ 11 h 92"/>
                  <a:gd name="T16" fmla="*/ 72 w 219"/>
                  <a:gd name="T17" fmla="*/ 5 h 92"/>
                  <a:gd name="T18" fmla="*/ 70 w 219"/>
                  <a:gd name="T19" fmla="*/ 0 h 92"/>
                  <a:gd name="T20" fmla="*/ 38 w 219"/>
                  <a:gd name="T21" fmla="*/ 0 h 92"/>
                  <a:gd name="T22" fmla="*/ 36 w 219"/>
                  <a:gd name="T23" fmla="*/ 5 h 92"/>
                  <a:gd name="T24" fmla="*/ 34 w 219"/>
                  <a:gd name="T25" fmla="*/ 11 h 92"/>
                  <a:gd name="T26" fmla="*/ 31 w 219"/>
                  <a:gd name="T27" fmla="*/ 18 h 92"/>
                  <a:gd name="T28" fmla="*/ 26 w 219"/>
                  <a:gd name="T29" fmla="*/ 23 h 92"/>
                  <a:gd name="T30" fmla="*/ 21 w 219"/>
                  <a:gd name="T31" fmla="*/ 29 h 92"/>
                  <a:gd name="T32" fmla="*/ 15 w 219"/>
                  <a:gd name="T33" fmla="*/ 34 h 92"/>
                  <a:gd name="T34" fmla="*/ 7 w 219"/>
                  <a:gd name="T35" fmla="*/ 40 h 92"/>
                  <a:gd name="T36" fmla="*/ 0 w 219"/>
                  <a:gd name="T37" fmla="*/ 45 h 9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9" h="92">
                    <a:moveTo>
                      <a:pt x="0" y="92"/>
                    </a:moveTo>
                    <a:lnTo>
                      <a:pt x="219" y="92"/>
                    </a:lnTo>
                    <a:lnTo>
                      <a:pt x="203" y="80"/>
                    </a:lnTo>
                    <a:lnTo>
                      <a:pt x="189" y="69"/>
                    </a:lnTo>
                    <a:lnTo>
                      <a:pt x="177" y="56"/>
                    </a:lnTo>
                    <a:lnTo>
                      <a:pt x="167" y="45"/>
                    </a:lnTo>
                    <a:lnTo>
                      <a:pt x="157" y="33"/>
                    </a:lnTo>
                    <a:lnTo>
                      <a:pt x="151" y="22"/>
                    </a:lnTo>
                    <a:lnTo>
                      <a:pt x="145" y="11"/>
                    </a:lnTo>
                    <a:lnTo>
                      <a:pt x="141" y="0"/>
                    </a:lnTo>
                    <a:lnTo>
                      <a:pt x="77" y="0"/>
                    </a:lnTo>
                    <a:lnTo>
                      <a:pt x="73" y="11"/>
                    </a:lnTo>
                    <a:lnTo>
                      <a:pt x="68" y="23"/>
                    </a:lnTo>
                    <a:lnTo>
                      <a:pt x="62" y="36"/>
                    </a:lnTo>
                    <a:lnTo>
                      <a:pt x="53" y="48"/>
                    </a:lnTo>
                    <a:lnTo>
                      <a:pt x="43" y="59"/>
                    </a:lnTo>
                    <a:lnTo>
                      <a:pt x="30" y="70"/>
                    </a:lnTo>
                    <a:lnTo>
                      <a:pt x="15" y="81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E6E0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38" name="Freeform 1358">
                <a:extLst>
                  <a:ext uri="{FF2B5EF4-FFF2-40B4-BE49-F238E27FC236}">
                    <a16:creationId xmlns:a16="http://schemas.microsoft.com/office/drawing/2014/main" id="{975E0004-97A8-45D1-8F10-0492927D7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7" y="3837"/>
                <a:ext cx="78" cy="45"/>
              </a:xfrm>
              <a:custGeom>
                <a:avLst/>
                <a:gdLst>
                  <a:gd name="T0" fmla="*/ 0 w 158"/>
                  <a:gd name="T1" fmla="*/ 45 h 92"/>
                  <a:gd name="T2" fmla="*/ 78 w 158"/>
                  <a:gd name="T3" fmla="*/ 45 h 92"/>
                  <a:gd name="T4" fmla="*/ 72 w 158"/>
                  <a:gd name="T5" fmla="*/ 39 h 92"/>
                  <a:gd name="T6" fmla="*/ 68 w 158"/>
                  <a:gd name="T7" fmla="*/ 34 h 92"/>
                  <a:gd name="T8" fmla="*/ 63 w 158"/>
                  <a:gd name="T9" fmla="*/ 27 h 92"/>
                  <a:gd name="T10" fmla="*/ 60 w 158"/>
                  <a:gd name="T11" fmla="*/ 22 h 92"/>
                  <a:gd name="T12" fmla="*/ 56 w 158"/>
                  <a:gd name="T13" fmla="*/ 16 h 92"/>
                  <a:gd name="T14" fmla="*/ 54 w 158"/>
                  <a:gd name="T15" fmla="*/ 11 h 92"/>
                  <a:gd name="T16" fmla="*/ 51 w 158"/>
                  <a:gd name="T17" fmla="*/ 5 h 92"/>
                  <a:gd name="T18" fmla="*/ 51 w 158"/>
                  <a:gd name="T19" fmla="*/ 0 h 92"/>
                  <a:gd name="T20" fmla="*/ 28 w 158"/>
                  <a:gd name="T21" fmla="*/ 0 h 92"/>
                  <a:gd name="T22" fmla="*/ 27 w 158"/>
                  <a:gd name="T23" fmla="*/ 5 h 92"/>
                  <a:gd name="T24" fmla="*/ 25 w 158"/>
                  <a:gd name="T25" fmla="*/ 11 h 92"/>
                  <a:gd name="T26" fmla="*/ 22 w 158"/>
                  <a:gd name="T27" fmla="*/ 18 h 92"/>
                  <a:gd name="T28" fmla="*/ 20 w 158"/>
                  <a:gd name="T29" fmla="*/ 23 h 92"/>
                  <a:gd name="T30" fmla="*/ 15 w 158"/>
                  <a:gd name="T31" fmla="*/ 29 h 92"/>
                  <a:gd name="T32" fmla="*/ 11 w 158"/>
                  <a:gd name="T33" fmla="*/ 34 h 92"/>
                  <a:gd name="T34" fmla="*/ 5 w 158"/>
                  <a:gd name="T35" fmla="*/ 40 h 92"/>
                  <a:gd name="T36" fmla="*/ 0 w 158"/>
                  <a:gd name="T37" fmla="*/ 45 h 9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58" h="92">
                    <a:moveTo>
                      <a:pt x="0" y="92"/>
                    </a:moveTo>
                    <a:lnTo>
                      <a:pt x="158" y="92"/>
                    </a:lnTo>
                    <a:lnTo>
                      <a:pt x="145" y="80"/>
                    </a:lnTo>
                    <a:lnTo>
                      <a:pt x="137" y="69"/>
                    </a:lnTo>
                    <a:lnTo>
                      <a:pt x="127" y="56"/>
                    </a:lnTo>
                    <a:lnTo>
                      <a:pt x="121" y="45"/>
                    </a:lnTo>
                    <a:lnTo>
                      <a:pt x="114" y="33"/>
                    </a:lnTo>
                    <a:lnTo>
                      <a:pt x="110" y="22"/>
                    </a:lnTo>
                    <a:lnTo>
                      <a:pt x="104" y="11"/>
                    </a:lnTo>
                    <a:lnTo>
                      <a:pt x="103" y="0"/>
                    </a:lnTo>
                    <a:lnTo>
                      <a:pt x="56" y="0"/>
                    </a:lnTo>
                    <a:lnTo>
                      <a:pt x="54" y="11"/>
                    </a:lnTo>
                    <a:lnTo>
                      <a:pt x="51" y="23"/>
                    </a:lnTo>
                    <a:lnTo>
                      <a:pt x="45" y="36"/>
                    </a:lnTo>
                    <a:lnTo>
                      <a:pt x="40" y="48"/>
                    </a:lnTo>
                    <a:lnTo>
                      <a:pt x="30" y="59"/>
                    </a:lnTo>
                    <a:lnTo>
                      <a:pt x="22" y="70"/>
                    </a:lnTo>
                    <a:lnTo>
                      <a:pt x="11" y="81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FFF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39" name="Rectangle 1359">
                <a:extLst>
                  <a:ext uri="{FF2B5EF4-FFF2-40B4-BE49-F238E27FC236}">
                    <a16:creationId xmlns:a16="http://schemas.microsoft.com/office/drawing/2014/main" id="{7FCDFD19-DD10-433F-AD9D-060363B4F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6" y="3830"/>
                <a:ext cx="40" cy="3"/>
              </a:xfrm>
              <a:prstGeom prst="rect">
                <a:avLst/>
              </a:prstGeom>
              <a:solidFill>
                <a:srgbClr val="B3AD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40" name="Rectangle 1360">
                <a:extLst>
                  <a:ext uri="{FF2B5EF4-FFF2-40B4-BE49-F238E27FC236}">
                    <a16:creationId xmlns:a16="http://schemas.microsoft.com/office/drawing/2014/main" id="{DB4631C5-B163-433D-A7A7-55A4B76BF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3830"/>
                <a:ext cx="27" cy="3"/>
              </a:xfrm>
              <a:prstGeom prst="rect">
                <a:avLst/>
              </a:prstGeom>
              <a:solidFill>
                <a:srgbClr val="D9D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41" name="Freeform 1361">
                <a:extLst>
                  <a:ext uri="{FF2B5EF4-FFF2-40B4-BE49-F238E27FC236}">
                    <a16:creationId xmlns:a16="http://schemas.microsoft.com/office/drawing/2014/main" id="{F51F458F-2FBF-4A61-A46B-DAF538B5F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6" y="3832"/>
                <a:ext cx="40" cy="4"/>
              </a:xfrm>
              <a:custGeom>
                <a:avLst/>
                <a:gdLst>
                  <a:gd name="T0" fmla="*/ 0 w 79"/>
                  <a:gd name="T1" fmla="*/ 0 h 7"/>
                  <a:gd name="T2" fmla="*/ 40 w 79"/>
                  <a:gd name="T3" fmla="*/ 0 h 7"/>
                  <a:gd name="T4" fmla="*/ 36 w 79"/>
                  <a:gd name="T5" fmla="*/ 4 h 7"/>
                  <a:gd name="T6" fmla="*/ 4 w 79"/>
                  <a:gd name="T7" fmla="*/ 4 h 7"/>
                  <a:gd name="T8" fmla="*/ 0 w 79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" h="7">
                    <a:moveTo>
                      <a:pt x="0" y="0"/>
                    </a:moveTo>
                    <a:lnTo>
                      <a:pt x="79" y="0"/>
                    </a:lnTo>
                    <a:lnTo>
                      <a:pt x="71" y="7"/>
                    </a:lnTo>
                    <a:lnTo>
                      <a:pt x="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C87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42" name="Freeform 1362">
                <a:extLst>
                  <a:ext uri="{FF2B5EF4-FFF2-40B4-BE49-F238E27FC236}">
                    <a16:creationId xmlns:a16="http://schemas.microsoft.com/office/drawing/2014/main" id="{BEC2A1D0-E803-481A-877F-F63A61BCC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3" y="3832"/>
                <a:ext cx="27" cy="4"/>
              </a:xfrm>
              <a:custGeom>
                <a:avLst/>
                <a:gdLst>
                  <a:gd name="T0" fmla="*/ 0 w 55"/>
                  <a:gd name="T1" fmla="*/ 0 h 7"/>
                  <a:gd name="T2" fmla="*/ 27 w 55"/>
                  <a:gd name="T3" fmla="*/ 0 h 7"/>
                  <a:gd name="T4" fmla="*/ 24 w 55"/>
                  <a:gd name="T5" fmla="*/ 4 h 7"/>
                  <a:gd name="T6" fmla="*/ 3 w 55"/>
                  <a:gd name="T7" fmla="*/ 4 h 7"/>
                  <a:gd name="T8" fmla="*/ 0 w 55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5" h="7">
                    <a:moveTo>
                      <a:pt x="0" y="0"/>
                    </a:moveTo>
                    <a:lnTo>
                      <a:pt x="55" y="0"/>
                    </a:lnTo>
                    <a:lnTo>
                      <a:pt x="49" y="7"/>
                    </a:lnTo>
                    <a:lnTo>
                      <a:pt x="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AD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43" name="Freeform 1363">
                <a:extLst>
                  <a:ext uri="{FF2B5EF4-FFF2-40B4-BE49-F238E27FC236}">
                    <a16:creationId xmlns:a16="http://schemas.microsoft.com/office/drawing/2014/main" id="{81719D2A-29F9-40E6-98BE-F305684328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3768"/>
                <a:ext cx="38" cy="62"/>
              </a:xfrm>
              <a:custGeom>
                <a:avLst/>
                <a:gdLst>
                  <a:gd name="T0" fmla="*/ 0 w 77"/>
                  <a:gd name="T1" fmla="*/ 62 h 125"/>
                  <a:gd name="T2" fmla="*/ 38 w 77"/>
                  <a:gd name="T3" fmla="*/ 62 h 125"/>
                  <a:gd name="T4" fmla="*/ 32 w 77"/>
                  <a:gd name="T5" fmla="*/ 54 h 125"/>
                  <a:gd name="T6" fmla="*/ 28 w 77"/>
                  <a:gd name="T7" fmla="*/ 46 h 125"/>
                  <a:gd name="T8" fmla="*/ 24 w 77"/>
                  <a:gd name="T9" fmla="*/ 39 h 125"/>
                  <a:gd name="T10" fmla="*/ 22 w 77"/>
                  <a:gd name="T11" fmla="*/ 31 h 125"/>
                  <a:gd name="T12" fmla="*/ 20 w 77"/>
                  <a:gd name="T13" fmla="*/ 23 h 125"/>
                  <a:gd name="T14" fmla="*/ 20 w 77"/>
                  <a:gd name="T15" fmla="*/ 16 h 125"/>
                  <a:gd name="T16" fmla="*/ 20 w 77"/>
                  <a:gd name="T17" fmla="*/ 7 h 125"/>
                  <a:gd name="T18" fmla="*/ 20 w 77"/>
                  <a:gd name="T19" fmla="*/ 0 h 125"/>
                  <a:gd name="T20" fmla="*/ 18 w 77"/>
                  <a:gd name="T21" fmla="*/ 0 h 125"/>
                  <a:gd name="T22" fmla="*/ 18 w 77"/>
                  <a:gd name="T23" fmla="*/ 8 h 125"/>
                  <a:gd name="T24" fmla="*/ 18 w 77"/>
                  <a:gd name="T25" fmla="*/ 16 h 125"/>
                  <a:gd name="T26" fmla="*/ 16 w 77"/>
                  <a:gd name="T27" fmla="*/ 25 h 125"/>
                  <a:gd name="T28" fmla="*/ 16 w 77"/>
                  <a:gd name="T29" fmla="*/ 33 h 125"/>
                  <a:gd name="T30" fmla="*/ 13 w 77"/>
                  <a:gd name="T31" fmla="*/ 40 h 125"/>
                  <a:gd name="T32" fmla="*/ 9 w 77"/>
                  <a:gd name="T33" fmla="*/ 48 h 125"/>
                  <a:gd name="T34" fmla="*/ 5 w 77"/>
                  <a:gd name="T35" fmla="*/ 55 h 125"/>
                  <a:gd name="T36" fmla="*/ 0 w 77"/>
                  <a:gd name="T37" fmla="*/ 62 h 1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7" h="125">
                    <a:moveTo>
                      <a:pt x="0" y="125"/>
                    </a:moveTo>
                    <a:lnTo>
                      <a:pt x="77" y="125"/>
                    </a:lnTo>
                    <a:lnTo>
                      <a:pt x="65" y="108"/>
                    </a:lnTo>
                    <a:lnTo>
                      <a:pt x="56" y="93"/>
                    </a:lnTo>
                    <a:lnTo>
                      <a:pt x="49" y="78"/>
                    </a:lnTo>
                    <a:lnTo>
                      <a:pt x="45" y="63"/>
                    </a:lnTo>
                    <a:lnTo>
                      <a:pt x="41" y="47"/>
                    </a:lnTo>
                    <a:lnTo>
                      <a:pt x="41" y="32"/>
                    </a:lnTo>
                    <a:lnTo>
                      <a:pt x="41" y="15"/>
                    </a:lnTo>
                    <a:lnTo>
                      <a:pt x="41" y="0"/>
                    </a:lnTo>
                    <a:lnTo>
                      <a:pt x="37" y="0"/>
                    </a:lnTo>
                    <a:lnTo>
                      <a:pt x="36" y="17"/>
                    </a:lnTo>
                    <a:lnTo>
                      <a:pt x="36" y="33"/>
                    </a:lnTo>
                    <a:lnTo>
                      <a:pt x="33" y="50"/>
                    </a:lnTo>
                    <a:lnTo>
                      <a:pt x="32" y="66"/>
                    </a:lnTo>
                    <a:lnTo>
                      <a:pt x="26" y="81"/>
                    </a:lnTo>
                    <a:lnTo>
                      <a:pt x="19" y="96"/>
                    </a:lnTo>
                    <a:lnTo>
                      <a:pt x="11" y="110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BFB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44" name="Freeform 1364">
                <a:extLst>
                  <a:ext uri="{FF2B5EF4-FFF2-40B4-BE49-F238E27FC236}">
                    <a16:creationId xmlns:a16="http://schemas.microsoft.com/office/drawing/2014/main" id="{23902718-9865-43FE-8DC2-C05E044CC5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3" y="3768"/>
                <a:ext cx="27" cy="62"/>
              </a:xfrm>
              <a:custGeom>
                <a:avLst/>
                <a:gdLst>
                  <a:gd name="T0" fmla="*/ 0 w 55"/>
                  <a:gd name="T1" fmla="*/ 62 h 125"/>
                  <a:gd name="T2" fmla="*/ 27 w 55"/>
                  <a:gd name="T3" fmla="*/ 62 h 125"/>
                  <a:gd name="T4" fmla="*/ 22 w 55"/>
                  <a:gd name="T5" fmla="*/ 54 h 125"/>
                  <a:gd name="T6" fmla="*/ 20 w 55"/>
                  <a:gd name="T7" fmla="*/ 46 h 125"/>
                  <a:gd name="T8" fmla="*/ 17 w 55"/>
                  <a:gd name="T9" fmla="*/ 39 h 125"/>
                  <a:gd name="T10" fmla="*/ 16 w 55"/>
                  <a:gd name="T11" fmla="*/ 31 h 125"/>
                  <a:gd name="T12" fmla="*/ 14 w 55"/>
                  <a:gd name="T13" fmla="*/ 23 h 125"/>
                  <a:gd name="T14" fmla="*/ 14 w 55"/>
                  <a:gd name="T15" fmla="*/ 16 h 125"/>
                  <a:gd name="T16" fmla="*/ 14 w 55"/>
                  <a:gd name="T17" fmla="*/ 7 h 125"/>
                  <a:gd name="T18" fmla="*/ 14 w 55"/>
                  <a:gd name="T19" fmla="*/ 0 h 125"/>
                  <a:gd name="T20" fmla="*/ 13 w 55"/>
                  <a:gd name="T21" fmla="*/ 0 h 125"/>
                  <a:gd name="T22" fmla="*/ 12 w 55"/>
                  <a:gd name="T23" fmla="*/ 8 h 125"/>
                  <a:gd name="T24" fmla="*/ 12 w 55"/>
                  <a:gd name="T25" fmla="*/ 16 h 125"/>
                  <a:gd name="T26" fmla="*/ 11 w 55"/>
                  <a:gd name="T27" fmla="*/ 25 h 125"/>
                  <a:gd name="T28" fmla="*/ 11 w 55"/>
                  <a:gd name="T29" fmla="*/ 33 h 125"/>
                  <a:gd name="T30" fmla="*/ 9 w 55"/>
                  <a:gd name="T31" fmla="*/ 40 h 125"/>
                  <a:gd name="T32" fmla="*/ 7 w 55"/>
                  <a:gd name="T33" fmla="*/ 48 h 125"/>
                  <a:gd name="T34" fmla="*/ 3 w 55"/>
                  <a:gd name="T35" fmla="*/ 55 h 125"/>
                  <a:gd name="T36" fmla="*/ 0 w 55"/>
                  <a:gd name="T37" fmla="*/ 62 h 1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5" h="125">
                    <a:moveTo>
                      <a:pt x="0" y="125"/>
                    </a:moveTo>
                    <a:lnTo>
                      <a:pt x="55" y="125"/>
                    </a:lnTo>
                    <a:lnTo>
                      <a:pt x="45" y="108"/>
                    </a:lnTo>
                    <a:lnTo>
                      <a:pt x="40" y="93"/>
                    </a:lnTo>
                    <a:lnTo>
                      <a:pt x="34" y="78"/>
                    </a:lnTo>
                    <a:lnTo>
                      <a:pt x="32" y="63"/>
                    </a:lnTo>
                    <a:lnTo>
                      <a:pt x="29" y="47"/>
                    </a:lnTo>
                    <a:lnTo>
                      <a:pt x="29" y="32"/>
                    </a:lnTo>
                    <a:lnTo>
                      <a:pt x="29" y="15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5" y="17"/>
                    </a:lnTo>
                    <a:lnTo>
                      <a:pt x="25" y="33"/>
                    </a:lnTo>
                    <a:lnTo>
                      <a:pt x="23" y="50"/>
                    </a:lnTo>
                    <a:lnTo>
                      <a:pt x="22" y="66"/>
                    </a:lnTo>
                    <a:lnTo>
                      <a:pt x="18" y="81"/>
                    </a:lnTo>
                    <a:lnTo>
                      <a:pt x="14" y="96"/>
                    </a:lnTo>
                    <a:lnTo>
                      <a:pt x="7" y="110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E6E0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45" name="Rectangle 1365">
                <a:extLst>
                  <a:ext uri="{FF2B5EF4-FFF2-40B4-BE49-F238E27FC236}">
                    <a16:creationId xmlns:a16="http://schemas.microsoft.com/office/drawing/2014/main" id="{8DD14A98-9097-4D9C-A1CA-B466964CD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9" y="3921"/>
                <a:ext cx="423" cy="50"/>
              </a:xfrm>
              <a:prstGeom prst="rect">
                <a:avLst/>
              </a:prstGeom>
              <a:solidFill>
                <a:srgbClr val="BFB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46" name="Rectangle 1366">
                <a:extLst>
                  <a:ext uri="{FF2B5EF4-FFF2-40B4-BE49-F238E27FC236}">
                    <a16:creationId xmlns:a16="http://schemas.microsoft.com/office/drawing/2014/main" id="{F7D8A2A9-BBA2-4FE7-AB89-557997504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9" y="3907"/>
                <a:ext cx="423" cy="16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47" name="Rectangle 1367">
                <a:extLst>
                  <a:ext uri="{FF2B5EF4-FFF2-40B4-BE49-F238E27FC236}">
                    <a16:creationId xmlns:a16="http://schemas.microsoft.com/office/drawing/2014/main" id="{87254A0F-29AF-4155-99DE-5C893FD4C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9" y="3909"/>
                <a:ext cx="423" cy="7"/>
              </a:xfrm>
              <a:prstGeom prst="rect">
                <a:avLst/>
              </a:prstGeom>
              <a:solidFill>
                <a:srgbClr val="FFF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48" name="Rectangle 1368">
                <a:extLst>
                  <a:ext uri="{FF2B5EF4-FFF2-40B4-BE49-F238E27FC236}">
                    <a16:creationId xmlns:a16="http://schemas.microsoft.com/office/drawing/2014/main" id="{8637C274-A71A-4B97-9159-18EACD1BCB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9" y="3968"/>
                <a:ext cx="423" cy="15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49" name="Rectangle 1369">
                <a:extLst>
                  <a:ext uri="{FF2B5EF4-FFF2-40B4-BE49-F238E27FC236}">
                    <a16:creationId xmlns:a16="http://schemas.microsoft.com/office/drawing/2014/main" id="{3EA7C918-DF80-4787-9FE7-31732F467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9" y="3971"/>
                <a:ext cx="423" cy="6"/>
              </a:xfrm>
              <a:prstGeom prst="rect">
                <a:avLst/>
              </a:prstGeom>
              <a:solidFill>
                <a:srgbClr val="FFF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50" name="Rectangle 1370">
                <a:extLst>
                  <a:ext uri="{FF2B5EF4-FFF2-40B4-BE49-F238E27FC236}">
                    <a16:creationId xmlns:a16="http://schemas.microsoft.com/office/drawing/2014/main" id="{A94B16AE-D7EC-4E1A-AC87-459C77AFF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4" y="3930"/>
                <a:ext cx="58" cy="34"/>
              </a:xfrm>
              <a:prstGeom prst="rect">
                <a:avLst/>
              </a:prstGeom>
              <a:solidFill>
                <a:srgbClr val="A6A1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51" name="Rectangle 1371">
                <a:extLst>
                  <a:ext uri="{FF2B5EF4-FFF2-40B4-BE49-F238E27FC236}">
                    <a16:creationId xmlns:a16="http://schemas.microsoft.com/office/drawing/2014/main" id="{6CE42735-2A6B-4A05-99A3-07B552AB2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933"/>
                <a:ext cx="47" cy="28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52" name="Rectangle 1372">
                <a:extLst>
                  <a:ext uri="{FF2B5EF4-FFF2-40B4-BE49-F238E27FC236}">
                    <a16:creationId xmlns:a16="http://schemas.microsoft.com/office/drawing/2014/main" id="{0F5670E2-BEEA-404C-8A9E-5A4F31055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7" y="3938"/>
                <a:ext cx="31" cy="18"/>
              </a:xfrm>
              <a:prstGeom prst="rect">
                <a:avLst/>
              </a:prstGeom>
              <a:solidFill>
                <a:srgbClr val="BFB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53" name="Rectangle 1373">
                <a:extLst>
                  <a:ext uri="{FF2B5EF4-FFF2-40B4-BE49-F238E27FC236}">
                    <a16:creationId xmlns:a16="http://schemas.microsoft.com/office/drawing/2014/main" id="{C6B47CC7-375F-4E41-BD30-1BDF16F9B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1" y="3940"/>
                <a:ext cx="24" cy="14"/>
              </a:xfrm>
              <a:prstGeom prst="rect">
                <a:avLst/>
              </a:prstGeom>
              <a:solidFill>
                <a:srgbClr val="9994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54" name="Rectangle 1374">
                <a:extLst>
                  <a:ext uri="{FF2B5EF4-FFF2-40B4-BE49-F238E27FC236}">
                    <a16:creationId xmlns:a16="http://schemas.microsoft.com/office/drawing/2014/main" id="{8C908F96-0FF9-41ED-A69F-7DCFCD149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8" y="3930"/>
                <a:ext cx="58" cy="34"/>
              </a:xfrm>
              <a:prstGeom prst="rect">
                <a:avLst/>
              </a:prstGeom>
              <a:solidFill>
                <a:srgbClr val="A6A1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55" name="Rectangle 1375">
                <a:extLst>
                  <a:ext uri="{FF2B5EF4-FFF2-40B4-BE49-F238E27FC236}">
                    <a16:creationId xmlns:a16="http://schemas.microsoft.com/office/drawing/2014/main" id="{60421B86-1EFF-4132-A614-2801663C5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3933"/>
                <a:ext cx="47" cy="28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56" name="Rectangle 1376">
                <a:extLst>
                  <a:ext uri="{FF2B5EF4-FFF2-40B4-BE49-F238E27FC236}">
                    <a16:creationId xmlns:a16="http://schemas.microsoft.com/office/drawing/2014/main" id="{506EB214-08E5-4458-B7FD-D93A3AD36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" y="3938"/>
                <a:ext cx="31" cy="18"/>
              </a:xfrm>
              <a:prstGeom prst="rect">
                <a:avLst/>
              </a:prstGeom>
              <a:solidFill>
                <a:srgbClr val="BFB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57" name="Rectangle 1377">
                <a:extLst>
                  <a:ext uri="{FF2B5EF4-FFF2-40B4-BE49-F238E27FC236}">
                    <a16:creationId xmlns:a16="http://schemas.microsoft.com/office/drawing/2014/main" id="{6F61302C-1F70-4A57-9A41-E036BD10B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5" y="3940"/>
                <a:ext cx="24" cy="14"/>
              </a:xfrm>
              <a:prstGeom prst="rect">
                <a:avLst/>
              </a:prstGeom>
              <a:solidFill>
                <a:srgbClr val="9994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58" name="Rectangle 1378">
                <a:extLst>
                  <a:ext uri="{FF2B5EF4-FFF2-40B4-BE49-F238E27FC236}">
                    <a16:creationId xmlns:a16="http://schemas.microsoft.com/office/drawing/2014/main" id="{D1498B9D-BBDA-43F2-9934-4ACD55C98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" y="3930"/>
                <a:ext cx="58" cy="34"/>
              </a:xfrm>
              <a:prstGeom prst="rect">
                <a:avLst/>
              </a:prstGeom>
              <a:solidFill>
                <a:srgbClr val="A6A1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59" name="Rectangle 1379">
                <a:extLst>
                  <a:ext uri="{FF2B5EF4-FFF2-40B4-BE49-F238E27FC236}">
                    <a16:creationId xmlns:a16="http://schemas.microsoft.com/office/drawing/2014/main" id="{46C8EA37-F20E-4237-BCD5-EE6F24251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7" y="3933"/>
                <a:ext cx="47" cy="28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60" name="Rectangle 1380">
                <a:extLst>
                  <a:ext uri="{FF2B5EF4-FFF2-40B4-BE49-F238E27FC236}">
                    <a16:creationId xmlns:a16="http://schemas.microsoft.com/office/drawing/2014/main" id="{72336FFB-AED1-49FC-9F3F-15B52C645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5" y="3938"/>
                <a:ext cx="30" cy="18"/>
              </a:xfrm>
              <a:prstGeom prst="rect">
                <a:avLst/>
              </a:prstGeom>
              <a:solidFill>
                <a:srgbClr val="BFB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61" name="Rectangle 1381">
                <a:extLst>
                  <a:ext uri="{FF2B5EF4-FFF2-40B4-BE49-F238E27FC236}">
                    <a16:creationId xmlns:a16="http://schemas.microsoft.com/office/drawing/2014/main" id="{E9B05CEE-FB0F-4A20-83B1-707658807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" y="3940"/>
                <a:ext cx="24" cy="14"/>
              </a:xfrm>
              <a:prstGeom prst="rect">
                <a:avLst/>
              </a:prstGeom>
              <a:solidFill>
                <a:srgbClr val="9994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62" name="Rectangle 1382">
                <a:extLst>
                  <a:ext uri="{FF2B5EF4-FFF2-40B4-BE49-F238E27FC236}">
                    <a16:creationId xmlns:a16="http://schemas.microsoft.com/office/drawing/2014/main" id="{65CBD90E-0D3B-419C-B048-6B0212288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3930"/>
                <a:ext cx="58" cy="34"/>
              </a:xfrm>
              <a:prstGeom prst="rect">
                <a:avLst/>
              </a:prstGeom>
              <a:solidFill>
                <a:srgbClr val="A6A1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63" name="Rectangle 1383">
                <a:extLst>
                  <a:ext uri="{FF2B5EF4-FFF2-40B4-BE49-F238E27FC236}">
                    <a16:creationId xmlns:a16="http://schemas.microsoft.com/office/drawing/2014/main" id="{123257C6-5C11-4629-9EEE-4A3EC930B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0" y="3933"/>
                <a:ext cx="48" cy="28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64" name="Rectangle 1384">
                <a:extLst>
                  <a:ext uri="{FF2B5EF4-FFF2-40B4-BE49-F238E27FC236}">
                    <a16:creationId xmlns:a16="http://schemas.microsoft.com/office/drawing/2014/main" id="{E46EB9F1-5600-4C64-A5CA-B2F10BD64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9" y="3938"/>
                <a:ext cx="30" cy="18"/>
              </a:xfrm>
              <a:prstGeom prst="rect">
                <a:avLst/>
              </a:prstGeom>
              <a:solidFill>
                <a:srgbClr val="BFB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65" name="Rectangle 1385">
                <a:extLst>
                  <a:ext uri="{FF2B5EF4-FFF2-40B4-BE49-F238E27FC236}">
                    <a16:creationId xmlns:a16="http://schemas.microsoft.com/office/drawing/2014/main" id="{7C7437B1-2F07-44A4-8CB8-B3BBB95EA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2" y="3940"/>
                <a:ext cx="24" cy="14"/>
              </a:xfrm>
              <a:prstGeom prst="rect">
                <a:avLst/>
              </a:prstGeom>
              <a:solidFill>
                <a:srgbClr val="9994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66" name="Rectangle 1386">
                <a:extLst>
                  <a:ext uri="{FF2B5EF4-FFF2-40B4-BE49-F238E27FC236}">
                    <a16:creationId xmlns:a16="http://schemas.microsoft.com/office/drawing/2014/main" id="{034BBF2D-165D-4DD5-BF98-C7721EE8F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9" y="3930"/>
                <a:ext cx="58" cy="34"/>
              </a:xfrm>
              <a:prstGeom prst="rect">
                <a:avLst/>
              </a:prstGeom>
              <a:solidFill>
                <a:srgbClr val="A6A1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67" name="Rectangle 1387">
                <a:extLst>
                  <a:ext uri="{FF2B5EF4-FFF2-40B4-BE49-F238E27FC236}">
                    <a16:creationId xmlns:a16="http://schemas.microsoft.com/office/drawing/2014/main" id="{129CD136-2FC5-4B6A-AAD1-47B849EA4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4" y="3933"/>
                <a:ext cx="48" cy="28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68" name="Rectangle 1388">
                <a:extLst>
                  <a:ext uri="{FF2B5EF4-FFF2-40B4-BE49-F238E27FC236}">
                    <a16:creationId xmlns:a16="http://schemas.microsoft.com/office/drawing/2014/main" id="{E1C22222-0074-47A2-BAA2-CA386C814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3" y="3938"/>
                <a:ext cx="30" cy="18"/>
              </a:xfrm>
              <a:prstGeom prst="rect">
                <a:avLst/>
              </a:prstGeom>
              <a:solidFill>
                <a:srgbClr val="BFB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69" name="Rectangle 1389">
                <a:extLst>
                  <a:ext uri="{FF2B5EF4-FFF2-40B4-BE49-F238E27FC236}">
                    <a16:creationId xmlns:a16="http://schemas.microsoft.com/office/drawing/2014/main" id="{0F73DCDB-B1C0-4FB8-81BC-7B9CF0802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6" y="3940"/>
                <a:ext cx="24" cy="14"/>
              </a:xfrm>
              <a:prstGeom prst="rect">
                <a:avLst/>
              </a:prstGeom>
              <a:solidFill>
                <a:srgbClr val="9994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70" name="Rectangle 1390">
                <a:extLst>
                  <a:ext uri="{FF2B5EF4-FFF2-40B4-BE49-F238E27FC236}">
                    <a16:creationId xmlns:a16="http://schemas.microsoft.com/office/drawing/2014/main" id="{DFE5CC94-93CA-447D-B60D-D2FD56F85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3895"/>
                <a:ext cx="91" cy="90"/>
              </a:xfrm>
              <a:prstGeom prst="rect">
                <a:avLst/>
              </a:prstGeom>
              <a:solidFill>
                <a:srgbClr val="CCC7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71" name="Rectangle 1391">
                <a:extLst>
                  <a:ext uri="{FF2B5EF4-FFF2-40B4-BE49-F238E27FC236}">
                    <a16:creationId xmlns:a16="http://schemas.microsoft.com/office/drawing/2014/main" id="{9BF0AD53-1CA0-4219-8374-95FAF5D14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5" y="3895"/>
                <a:ext cx="61" cy="90"/>
              </a:xfrm>
              <a:prstGeom prst="rect">
                <a:avLst/>
              </a:prstGeom>
              <a:solidFill>
                <a:srgbClr val="F2ED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72" name="Rectangle 1392">
                <a:extLst>
                  <a:ext uri="{FF2B5EF4-FFF2-40B4-BE49-F238E27FC236}">
                    <a16:creationId xmlns:a16="http://schemas.microsoft.com/office/drawing/2014/main" id="{0F2735C4-B7BB-4754-A360-51842AF7D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9" y="3882"/>
                <a:ext cx="112" cy="7"/>
              </a:xfrm>
              <a:prstGeom prst="rect">
                <a:avLst/>
              </a:prstGeom>
              <a:solidFill>
                <a:srgbClr val="D9D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73" name="Rectangle 1393">
                <a:extLst>
                  <a:ext uri="{FF2B5EF4-FFF2-40B4-BE49-F238E27FC236}">
                    <a16:creationId xmlns:a16="http://schemas.microsoft.com/office/drawing/2014/main" id="{A3841FED-C459-4B93-B902-066834F6F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8" y="3882"/>
                <a:ext cx="75" cy="7"/>
              </a:xfrm>
              <a:prstGeom prst="rect">
                <a:avLst/>
              </a:prstGeom>
              <a:solidFill>
                <a:srgbClr val="FFFA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74" name="Freeform 1394">
                <a:extLst>
                  <a:ext uri="{FF2B5EF4-FFF2-40B4-BE49-F238E27FC236}">
                    <a16:creationId xmlns:a16="http://schemas.microsoft.com/office/drawing/2014/main" id="{C16147F3-90FC-40C2-938F-7B4318CD1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9" y="3888"/>
                <a:ext cx="112" cy="8"/>
              </a:xfrm>
              <a:custGeom>
                <a:avLst/>
                <a:gdLst>
                  <a:gd name="T0" fmla="*/ 0 w 224"/>
                  <a:gd name="T1" fmla="*/ 0 h 16"/>
                  <a:gd name="T2" fmla="*/ 112 w 224"/>
                  <a:gd name="T3" fmla="*/ 0 h 16"/>
                  <a:gd name="T4" fmla="*/ 101 w 224"/>
                  <a:gd name="T5" fmla="*/ 8 h 16"/>
                  <a:gd name="T6" fmla="*/ 12 w 224"/>
                  <a:gd name="T7" fmla="*/ 8 h 16"/>
                  <a:gd name="T8" fmla="*/ 0 w 224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4" h="16">
                    <a:moveTo>
                      <a:pt x="0" y="0"/>
                    </a:moveTo>
                    <a:lnTo>
                      <a:pt x="224" y="0"/>
                    </a:lnTo>
                    <a:lnTo>
                      <a:pt x="201" y="16"/>
                    </a:lnTo>
                    <a:lnTo>
                      <a:pt x="23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AD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75" name="Freeform 1395">
                <a:extLst>
                  <a:ext uri="{FF2B5EF4-FFF2-40B4-BE49-F238E27FC236}">
                    <a16:creationId xmlns:a16="http://schemas.microsoft.com/office/drawing/2014/main" id="{D781382B-77F0-4165-BE91-7D43051B9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" y="3888"/>
                <a:ext cx="78" cy="8"/>
              </a:xfrm>
              <a:custGeom>
                <a:avLst/>
                <a:gdLst>
                  <a:gd name="T0" fmla="*/ 0 w 156"/>
                  <a:gd name="T1" fmla="*/ 0 h 16"/>
                  <a:gd name="T2" fmla="*/ 78 w 156"/>
                  <a:gd name="T3" fmla="*/ 0 h 16"/>
                  <a:gd name="T4" fmla="*/ 70 w 156"/>
                  <a:gd name="T5" fmla="*/ 8 h 16"/>
                  <a:gd name="T6" fmla="*/ 9 w 156"/>
                  <a:gd name="T7" fmla="*/ 8 h 16"/>
                  <a:gd name="T8" fmla="*/ 0 w 156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6" h="16">
                    <a:moveTo>
                      <a:pt x="0" y="0"/>
                    </a:moveTo>
                    <a:lnTo>
                      <a:pt x="156" y="0"/>
                    </a:lnTo>
                    <a:lnTo>
                      <a:pt x="140" y="16"/>
                    </a:lnTo>
                    <a:lnTo>
                      <a:pt x="17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76" name="Freeform 1396">
                <a:extLst>
                  <a:ext uri="{FF2B5EF4-FFF2-40B4-BE49-F238E27FC236}">
                    <a16:creationId xmlns:a16="http://schemas.microsoft.com/office/drawing/2014/main" id="{C739DEC0-EEB1-4053-B135-92D8EEE45F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0" y="3837"/>
                <a:ext cx="109" cy="45"/>
              </a:xfrm>
              <a:custGeom>
                <a:avLst/>
                <a:gdLst>
                  <a:gd name="T0" fmla="*/ 0 w 219"/>
                  <a:gd name="T1" fmla="*/ 45 h 92"/>
                  <a:gd name="T2" fmla="*/ 109 w 219"/>
                  <a:gd name="T3" fmla="*/ 45 h 92"/>
                  <a:gd name="T4" fmla="*/ 101 w 219"/>
                  <a:gd name="T5" fmla="*/ 39 h 92"/>
                  <a:gd name="T6" fmla="*/ 94 w 219"/>
                  <a:gd name="T7" fmla="*/ 34 h 92"/>
                  <a:gd name="T8" fmla="*/ 88 w 219"/>
                  <a:gd name="T9" fmla="*/ 27 h 92"/>
                  <a:gd name="T10" fmla="*/ 84 w 219"/>
                  <a:gd name="T11" fmla="*/ 22 h 92"/>
                  <a:gd name="T12" fmla="*/ 79 w 219"/>
                  <a:gd name="T13" fmla="*/ 16 h 92"/>
                  <a:gd name="T14" fmla="*/ 75 w 219"/>
                  <a:gd name="T15" fmla="*/ 11 h 92"/>
                  <a:gd name="T16" fmla="*/ 72 w 219"/>
                  <a:gd name="T17" fmla="*/ 5 h 92"/>
                  <a:gd name="T18" fmla="*/ 71 w 219"/>
                  <a:gd name="T19" fmla="*/ 0 h 92"/>
                  <a:gd name="T20" fmla="*/ 38 w 219"/>
                  <a:gd name="T21" fmla="*/ 0 h 92"/>
                  <a:gd name="T22" fmla="*/ 36 w 219"/>
                  <a:gd name="T23" fmla="*/ 5 h 92"/>
                  <a:gd name="T24" fmla="*/ 34 w 219"/>
                  <a:gd name="T25" fmla="*/ 11 h 92"/>
                  <a:gd name="T26" fmla="*/ 30 w 219"/>
                  <a:gd name="T27" fmla="*/ 18 h 92"/>
                  <a:gd name="T28" fmla="*/ 26 w 219"/>
                  <a:gd name="T29" fmla="*/ 23 h 92"/>
                  <a:gd name="T30" fmla="*/ 21 w 219"/>
                  <a:gd name="T31" fmla="*/ 29 h 92"/>
                  <a:gd name="T32" fmla="*/ 15 w 219"/>
                  <a:gd name="T33" fmla="*/ 34 h 92"/>
                  <a:gd name="T34" fmla="*/ 7 w 219"/>
                  <a:gd name="T35" fmla="*/ 40 h 92"/>
                  <a:gd name="T36" fmla="*/ 0 w 219"/>
                  <a:gd name="T37" fmla="*/ 45 h 9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9" h="92">
                    <a:moveTo>
                      <a:pt x="0" y="92"/>
                    </a:moveTo>
                    <a:lnTo>
                      <a:pt x="219" y="92"/>
                    </a:lnTo>
                    <a:lnTo>
                      <a:pt x="202" y="80"/>
                    </a:lnTo>
                    <a:lnTo>
                      <a:pt x="189" y="69"/>
                    </a:lnTo>
                    <a:lnTo>
                      <a:pt x="176" y="56"/>
                    </a:lnTo>
                    <a:lnTo>
                      <a:pt x="168" y="45"/>
                    </a:lnTo>
                    <a:lnTo>
                      <a:pt x="159" y="33"/>
                    </a:lnTo>
                    <a:lnTo>
                      <a:pt x="150" y="22"/>
                    </a:lnTo>
                    <a:lnTo>
                      <a:pt x="145" y="11"/>
                    </a:lnTo>
                    <a:lnTo>
                      <a:pt x="142" y="0"/>
                    </a:lnTo>
                    <a:lnTo>
                      <a:pt x="76" y="0"/>
                    </a:lnTo>
                    <a:lnTo>
                      <a:pt x="72" y="11"/>
                    </a:lnTo>
                    <a:lnTo>
                      <a:pt x="68" y="23"/>
                    </a:lnTo>
                    <a:lnTo>
                      <a:pt x="61" y="36"/>
                    </a:lnTo>
                    <a:lnTo>
                      <a:pt x="53" y="48"/>
                    </a:lnTo>
                    <a:lnTo>
                      <a:pt x="42" y="59"/>
                    </a:lnTo>
                    <a:lnTo>
                      <a:pt x="30" y="70"/>
                    </a:lnTo>
                    <a:lnTo>
                      <a:pt x="15" y="81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E6E0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77" name="Freeform 1397">
                <a:extLst>
                  <a:ext uri="{FF2B5EF4-FFF2-40B4-BE49-F238E27FC236}">
                    <a16:creationId xmlns:a16="http://schemas.microsoft.com/office/drawing/2014/main" id="{77CAA47D-88BC-4B58-8B80-2672E066C9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" y="3837"/>
                <a:ext cx="78" cy="45"/>
              </a:xfrm>
              <a:custGeom>
                <a:avLst/>
                <a:gdLst>
                  <a:gd name="T0" fmla="*/ 0 w 156"/>
                  <a:gd name="T1" fmla="*/ 45 h 92"/>
                  <a:gd name="T2" fmla="*/ 78 w 156"/>
                  <a:gd name="T3" fmla="*/ 45 h 92"/>
                  <a:gd name="T4" fmla="*/ 72 w 156"/>
                  <a:gd name="T5" fmla="*/ 39 h 92"/>
                  <a:gd name="T6" fmla="*/ 68 w 156"/>
                  <a:gd name="T7" fmla="*/ 34 h 92"/>
                  <a:gd name="T8" fmla="*/ 63 w 156"/>
                  <a:gd name="T9" fmla="*/ 27 h 92"/>
                  <a:gd name="T10" fmla="*/ 60 w 156"/>
                  <a:gd name="T11" fmla="*/ 22 h 92"/>
                  <a:gd name="T12" fmla="*/ 57 w 156"/>
                  <a:gd name="T13" fmla="*/ 16 h 92"/>
                  <a:gd name="T14" fmla="*/ 54 w 156"/>
                  <a:gd name="T15" fmla="*/ 11 h 92"/>
                  <a:gd name="T16" fmla="*/ 52 w 156"/>
                  <a:gd name="T17" fmla="*/ 5 h 92"/>
                  <a:gd name="T18" fmla="*/ 51 w 156"/>
                  <a:gd name="T19" fmla="*/ 0 h 92"/>
                  <a:gd name="T20" fmla="*/ 28 w 156"/>
                  <a:gd name="T21" fmla="*/ 0 h 92"/>
                  <a:gd name="T22" fmla="*/ 26 w 156"/>
                  <a:gd name="T23" fmla="*/ 5 h 92"/>
                  <a:gd name="T24" fmla="*/ 25 w 156"/>
                  <a:gd name="T25" fmla="*/ 11 h 92"/>
                  <a:gd name="T26" fmla="*/ 22 w 156"/>
                  <a:gd name="T27" fmla="*/ 18 h 92"/>
                  <a:gd name="T28" fmla="*/ 20 w 156"/>
                  <a:gd name="T29" fmla="*/ 23 h 92"/>
                  <a:gd name="T30" fmla="*/ 15 w 156"/>
                  <a:gd name="T31" fmla="*/ 29 h 92"/>
                  <a:gd name="T32" fmla="*/ 11 w 156"/>
                  <a:gd name="T33" fmla="*/ 34 h 92"/>
                  <a:gd name="T34" fmla="*/ 6 w 156"/>
                  <a:gd name="T35" fmla="*/ 40 h 92"/>
                  <a:gd name="T36" fmla="*/ 0 w 156"/>
                  <a:gd name="T37" fmla="*/ 45 h 9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56" h="92">
                    <a:moveTo>
                      <a:pt x="0" y="92"/>
                    </a:moveTo>
                    <a:lnTo>
                      <a:pt x="156" y="92"/>
                    </a:lnTo>
                    <a:lnTo>
                      <a:pt x="144" y="80"/>
                    </a:lnTo>
                    <a:lnTo>
                      <a:pt x="136" y="69"/>
                    </a:lnTo>
                    <a:lnTo>
                      <a:pt x="126" y="56"/>
                    </a:lnTo>
                    <a:lnTo>
                      <a:pt x="119" y="45"/>
                    </a:lnTo>
                    <a:lnTo>
                      <a:pt x="113" y="33"/>
                    </a:lnTo>
                    <a:lnTo>
                      <a:pt x="108" y="22"/>
                    </a:lnTo>
                    <a:lnTo>
                      <a:pt x="103" y="11"/>
                    </a:lnTo>
                    <a:lnTo>
                      <a:pt x="102" y="0"/>
                    </a:lnTo>
                    <a:lnTo>
                      <a:pt x="55" y="0"/>
                    </a:lnTo>
                    <a:lnTo>
                      <a:pt x="52" y="11"/>
                    </a:lnTo>
                    <a:lnTo>
                      <a:pt x="50" y="23"/>
                    </a:lnTo>
                    <a:lnTo>
                      <a:pt x="44" y="36"/>
                    </a:lnTo>
                    <a:lnTo>
                      <a:pt x="39" y="48"/>
                    </a:lnTo>
                    <a:lnTo>
                      <a:pt x="30" y="59"/>
                    </a:lnTo>
                    <a:lnTo>
                      <a:pt x="22" y="70"/>
                    </a:lnTo>
                    <a:lnTo>
                      <a:pt x="11" y="81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FFF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78" name="Rectangle 1398">
                <a:extLst>
                  <a:ext uri="{FF2B5EF4-FFF2-40B4-BE49-F238E27FC236}">
                    <a16:creationId xmlns:a16="http://schemas.microsoft.com/office/drawing/2014/main" id="{0D5D7D59-8F0F-4C17-A301-232BE969E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5" y="3830"/>
                <a:ext cx="39" cy="3"/>
              </a:xfrm>
              <a:prstGeom prst="rect">
                <a:avLst/>
              </a:prstGeom>
              <a:solidFill>
                <a:srgbClr val="B3AD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79" name="Rectangle 1399">
                <a:extLst>
                  <a:ext uri="{FF2B5EF4-FFF2-40B4-BE49-F238E27FC236}">
                    <a16:creationId xmlns:a16="http://schemas.microsoft.com/office/drawing/2014/main" id="{2C2F0772-9E1E-4EBE-A6D8-49AE7B63D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2" y="3830"/>
                <a:ext cx="26" cy="3"/>
              </a:xfrm>
              <a:prstGeom prst="rect">
                <a:avLst/>
              </a:prstGeom>
              <a:solidFill>
                <a:srgbClr val="D9D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80" name="Freeform 1400">
                <a:extLst>
                  <a:ext uri="{FF2B5EF4-FFF2-40B4-BE49-F238E27FC236}">
                    <a16:creationId xmlns:a16="http://schemas.microsoft.com/office/drawing/2014/main" id="{ED245E73-1B27-40D4-89CF-99E39AA594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5" y="3832"/>
                <a:ext cx="39" cy="4"/>
              </a:xfrm>
              <a:custGeom>
                <a:avLst/>
                <a:gdLst>
                  <a:gd name="T0" fmla="*/ 0 w 79"/>
                  <a:gd name="T1" fmla="*/ 0 h 7"/>
                  <a:gd name="T2" fmla="*/ 39 w 79"/>
                  <a:gd name="T3" fmla="*/ 0 h 7"/>
                  <a:gd name="T4" fmla="*/ 35 w 79"/>
                  <a:gd name="T5" fmla="*/ 4 h 7"/>
                  <a:gd name="T6" fmla="*/ 4 w 79"/>
                  <a:gd name="T7" fmla="*/ 4 h 7"/>
                  <a:gd name="T8" fmla="*/ 0 w 79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9" h="7">
                    <a:moveTo>
                      <a:pt x="0" y="0"/>
                    </a:moveTo>
                    <a:lnTo>
                      <a:pt x="79" y="0"/>
                    </a:lnTo>
                    <a:lnTo>
                      <a:pt x="71" y="7"/>
                    </a:lnTo>
                    <a:lnTo>
                      <a:pt x="8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C87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81" name="Freeform 1401">
                <a:extLst>
                  <a:ext uri="{FF2B5EF4-FFF2-40B4-BE49-F238E27FC236}">
                    <a16:creationId xmlns:a16="http://schemas.microsoft.com/office/drawing/2014/main" id="{209A983B-C5C4-4897-BB62-E714391453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1" y="3832"/>
                <a:ext cx="27" cy="4"/>
              </a:xfrm>
              <a:custGeom>
                <a:avLst/>
                <a:gdLst>
                  <a:gd name="T0" fmla="*/ 0 w 55"/>
                  <a:gd name="T1" fmla="*/ 0 h 7"/>
                  <a:gd name="T2" fmla="*/ 27 w 55"/>
                  <a:gd name="T3" fmla="*/ 0 h 7"/>
                  <a:gd name="T4" fmla="*/ 24 w 55"/>
                  <a:gd name="T5" fmla="*/ 4 h 7"/>
                  <a:gd name="T6" fmla="*/ 2 w 55"/>
                  <a:gd name="T7" fmla="*/ 4 h 7"/>
                  <a:gd name="T8" fmla="*/ 0 w 55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5" h="7">
                    <a:moveTo>
                      <a:pt x="0" y="0"/>
                    </a:moveTo>
                    <a:lnTo>
                      <a:pt x="55" y="0"/>
                    </a:lnTo>
                    <a:lnTo>
                      <a:pt x="49" y="7"/>
                    </a:lnTo>
                    <a:lnTo>
                      <a:pt x="5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AD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82" name="Freeform 1402">
                <a:extLst>
                  <a:ext uri="{FF2B5EF4-FFF2-40B4-BE49-F238E27FC236}">
                    <a16:creationId xmlns:a16="http://schemas.microsoft.com/office/drawing/2014/main" id="{158D7991-6B49-41AC-B5E1-44EB7FFE5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6" y="3768"/>
                <a:ext cx="38" cy="62"/>
              </a:xfrm>
              <a:custGeom>
                <a:avLst/>
                <a:gdLst>
                  <a:gd name="T0" fmla="*/ 0 w 77"/>
                  <a:gd name="T1" fmla="*/ 62 h 125"/>
                  <a:gd name="T2" fmla="*/ 38 w 77"/>
                  <a:gd name="T3" fmla="*/ 62 h 125"/>
                  <a:gd name="T4" fmla="*/ 31 w 77"/>
                  <a:gd name="T5" fmla="*/ 54 h 125"/>
                  <a:gd name="T6" fmla="*/ 27 w 77"/>
                  <a:gd name="T7" fmla="*/ 46 h 125"/>
                  <a:gd name="T8" fmla="*/ 24 w 77"/>
                  <a:gd name="T9" fmla="*/ 39 h 125"/>
                  <a:gd name="T10" fmla="*/ 22 w 77"/>
                  <a:gd name="T11" fmla="*/ 31 h 125"/>
                  <a:gd name="T12" fmla="*/ 20 w 77"/>
                  <a:gd name="T13" fmla="*/ 23 h 125"/>
                  <a:gd name="T14" fmla="*/ 20 w 77"/>
                  <a:gd name="T15" fmla="*/ 16 h 125"/>
                  <a:gd name="T16" fmla="*/ 20 w 77"/>
                  <a:gd name="T17" fmla="*/ 7 h 125"/>
                  <a:gd name="T18" fmla="*/ 20 w 77"/>
                  <a:gd name="T19" fmla="*/ 0 h 125"/>
                  <a:gd name="T20" fmla="*/ 19 w 77"/>
                  <a:gd name="T21" fmla="*/ 0 h 125"/>
                  <a:gd name="T22" fmla="*/ 18 w 77"/>
                  <a:gd name="T23" fmla="*/ 8 h 125"/>
                  <a:gd name="T24" fmla="*/ 18 w 77"/>
                  <a:gd name="T25" fmla="*/ 16 h 125"/>
                  <a:gd name="T26" fmla="*/ 17 w 77"/>
                  <a:gd name="T27" fmla="*/ 25 h 125"/>
                  <a:gd name="T28" fmla="*/ 16 w 77"/>
                  <a:gd name="T29" fmla="*/ 33 h 125"/>
                  <a:gd name="T30" fmla="*/ 13 w 77"/>
                  <a:gd name="T31" fmla="*/ 40 h 125"/>
                  <a:gd name="T32" fmla="*/ 10 w 77"/>
                  <a:gd name="T33" fmla="*/ 48 h 125"/>
                  <a:gd name="T34" fmla="*/ 5 w 77"/>
                  <a:gd name="T35" fmla="*/ 55 h 125"/>
                  <a:gd name="T36" fmla="*/ 0 w 77"/>
                  <a:gd name="T37" fmla="*/ 62 h 1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77" h="125">
                    <a:moveTo>
                      <a:pt x="0" y="125"/>
                    </a:moveTo>
                    <a:lnTo>
                      <a:pt x="77" y="125"/>
                    </a:lnTo>
                    <a:lnTo>
                      <a:pt x="63" y="108"/>
                    </a:lnTo>
                    <a:lnTo>
                      <a:pt x="55" y="93"/>
                    </a:lnTo>
                    <a:lnTo>
                      <a:pt x="48" y="78"/>
                    </a:lnTo>
                    <a:lnTo>
                      <a:pt x="45" y="63"/>
                    </a:lnTo>
                    <a:lnTo>
                      <a:pt x="41" y="47"/>
                    </a:lnTo>
                    <a:lnTo>
                      <a:pt x="40" y="32"/>
                    </a:lnTo>
                    <a:lnTo>
                      <a:pt x="40" y="15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37" y="17"/>
                    </a:lnTo>
                    <a:lnTo>
                      <a:pt x="37" y="33"/>
                    </a:lnTo>
                    <a:lnTo>
                      <a:pt x="34" y="50"/>
                    </a:lnTo>
                    <a:lnTo>
                      <a:pt x="33" y="66"/>
                    </a:lnTo>
                    <a:lnTo>
                      <a:pt x="27" y="81"/>
                    </a:lnTo>
                    <a:lnTo>
                      <a:pt x="21" y="96"/>
                    </a:lnTo>
                    <a:lnTo>
                      <a:pt x="11" y="110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BFB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83" name="Freeform 1403">
                <a:extLst>
                  <a:ext uri="{FF2B5EF4-FFF2-40B4-BE49-F238E27FC236}">
                    <a16:creationId xmlns:a16="http://schemas.microsoft.com/office/drawing/2014/main" id="{FFAA182E-4BF4-4647-9DDC-F97449448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1" y="3768"/>
                <a:ext cx="27" cy="62"/>
              </a:xfrm>
              <a:custGeom>
                <a:avLst/>
                <a:gdLst>
                  <a:gd name="T0" fmla="*/ 0 w 55"/>
                  <a:gd name="T1" fmla="*/ 62 h 125"/>
                  <a:gd name="T2" fmla="*/ 27 w 55"/>
                  <a:gd name="T3" fmla="*/ 62 h 125"/>
                  <a:gd name="T4" fmla="*/ 22 w 55"/>
                  <a:gd name="T5" fmla="*/ 54 h 125"/>
                  <a:gd name="T6" fmla="*/ 20 w 55"/>
                  <a:gd name="T7" fmla="*/ 46 h 125"/>
                  <a:gd name="T8" fmla="*/ 17 w 55"/>
                  <a:gd name="T9" fmla="*/ 39 h 125"/>
                  <a:gd name="T10" fmla="*/ 15 w 55"/>
                  <a:gd name="T11" fmla="*/ 31 h 125"/>
                  <a:gd name="T12" fmla="*/ 14 w 55"/>
                  <a:gd name="T13" fmla="*/ 23 h 125"/>
                  <a:gd name="T14" fmla="*/ 14 w 55"/>
                  <a:gd name="T15" fmla="*/ 16 h 125"/>
                  <a:gd name="T16" fmla="*/ 14 w 55"/>
                  <a:gd name="T17" fmla="*/ 7 h 125"/>
                  <a:gd name="T18" fmla="*/ 14 w 55"/>
                  <a:gd name="T19" fmla="*/ 0 h 125"/>
                  <a:gd name="T20" fmla="*/ 13 w 55"/>
                  <a:gd name="T21" fmla="*/ 0 h 125"/>
                  <a:gd name="T22" fmla="*/ 13 w 55"/>
                  <a:gd name="T23" fmla="*/ 8 h 125"/>
                  <a:gd name="T24" fmla="*/ 13 w 55"/>
                  <a:gd name="T25" fmla="*/ 16 h 125"/>
                  <a:gd name="T26" fmla="*/ 12 w 55"/>
                  <a:gd name="T27" fmla="*/ 25 h 125"/>
                  <a:gd name="T28" fmla="*/ 11 w 55"/>
                  <a:gd name="T29" fmla="*/ 33 h 125"/>
                  <a:gd name="T30" fmla="*/ 9 w 55"/>
                  <a:gd name="T31" fmla="*/ 40 h 125"/>
                  <a:gd name="T32" fmla="*/ 7 w 55"/>
                  <a:gd name="T33" fmla="*/ 48 h 125"/>
                  <a:gd name="T34" fmla="*/ 3 w 55"/>
                  <a:gd name="T35" fmla="*/ 55 h 125"/>
                  <a:gd name="T36" fmla="*/ 0 w 55"/>
                  <a:gd name="T37" fmla="*/ 62 h 1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55" h="125">
                    <a:moveTo>
                      <a:pt x="0" y="125"/>
                    </a:moveTo>
                    <a:lnTo>
                      <a:pt x="55" y="125"/>
                    </a:lnTo>
                    <a:lnTo>
                      <a:pt x="45" y="108"/>
                    </a:lnTo>
                    <a:lnTo>
                      <a:pt x="40" y="93"/>
                    </a:lnTo>
                    <a:lnTo>
                      <a:pt x="34" y="78"/>
                    </a:lnTo>
                    <a:lnTo>
                      <a:pt x="31" y="63"/>
                    </a:lnTo>
                    <a:lnTo>
                      <a:pt x="29" y="47"/>
                    </a:lnTo>
                    <a:lnTo>
                      <a:pt x="29" y="32"/>
                    </a:lnTo>
                    <a:lnTo>
                      <a:pt x="29" y="15"/>
                    </a:lnTo>
                    <a:lnTo>
                      <a:pt x="29" y="0"/>
                    </a:lnTo>
                    <a:lnTo>
                      <a:pt x="27" y="0"/>
                    </a:lnTo>
                    <a:lnTo>
                      <a:pt x="26" y="17"/>
                    </a:lnTo>
                    <a:lnTo>
                      <a:pt x="26" y="33"/>
                    </a:lnTo>
                    <a:lnTo>
                      <a:pt x="25" y="50"/>
                    </a:lnTo>
                    <a:lnTo>
                      <a:pt x="23" y="66"/>
                    </a:lnTo>
                    <a:lnTo>
                      <a:pt x="18" y="81"/>
                    </a:lnTo>
                    <a:lnTo>
                      <a:pt x="14" y="96"/>
                    </a:lnTo>
                    <a:lnTo>
                      <a:pt x="7" y="110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E6E0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384" name="Rectangle 1404">
                <a:extLst>
                  <a:ext uri="{FF2B5EF4-FFF2-40B4-BE49-F238E27FC236}">
                    <a16:creationId xmlns:a16="http://schemas.microsoft.com/office/drawing/2014/main" id="{B0578C85-A6E7-4D59-B685-764F92334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7" y="3921"/>
                <a:ext cx="424" cy="50"/>
              </a:xfrm>
              <a:prstGeom prst="rect">
                <a:avLst/>
              </a:prstGeom>
              <a:solidFill>
                <a:srgbClr val="BFB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85" name="Rectangle 1405">
                <a:extLst>
                  <a:ext uri="{FF2B5EF4-FFF2-40B4-BE49-F238E27FC236}">
                    <a16:creationId xmlns:a16="http://schemas.microsoft.com/office/drawing/2014/main" id="{57A8CA11-E3E8-4DE5-B776-EB17074D2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7" y="3907"/>
                <a:ext cx="424" cy="16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86" name="Rectangle 1406">
                <a:extLst>
                  <a:ext uri="{FF2B5EF4-FFF2-40B4-BE49-F238E27FC236}">
                    <a16:creationId xmlns:a16="http://schemas.microsoft.com/office/drawing/2014/main" id="{57D25EE8-078B-43D7-90F5-87112C850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7" y="3909"/>
                <a:ext cx="424" cy="7"/>
              </a:xfrm>
              <a:prstGeom prst="rect">
                <a:avLst/>
              </a:prstGeom>
              <a:solidFill>
                <a:srgbClr val="FFF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87" name="Rectangle 1407">
                <a:extLst>
                  <a:ext uri="{FF2B5EF4-FFF2-40B4-BE49-F238E27FC236}">
                    <a16:creationId xmlns:a16="http://schemas.microsoft.com/office/drawing/2014/main" id="{F6C7F67E-36C3-413D-9A35-44D01B465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7" y="3968"/>
                <a:ext cx="424" cy="15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88" name="Rectangle 1408">
                <a:extLst>
                  <a:ext uri="{FF2B5EF4-FFF2-40B4-BE49-F238E27FC236}">
                    <a16:creationId xmlns:a16="http://schemas.microsoft.com/office/drawing/2014/main" id="{F38E91CE-60B4-4808-A1A3-51EFD5E2F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7" y="3971"/>
                <a:ext cx="424" cy="6"/>
              </a:xfrm>
              <a:prstGeom prst="rect">
                <a:avLst/>
              </a:prstGeom>
              <a:solidFill>
                <a:srgbClr val="FFFF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89" name="Rectangle 1409">
                <a:extLst>
                  <a:ext uri="{FF2B5EF4-FFF2-40B4-BE49-F238E27FC236}">
                    <a16:creationId xmlns:a16="http://schemas.microsoft.com/office/drawing/2014/main" id="{E0D44902-109D-49C5-AE2D-C6F7AF639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" y="3930"/>
                <a:ext cx="57" cy="34"/>
              </a:xfrm>
              <a:prstGeom prst="rect">
                <a:avLst/>
              </a:prstGeom>
              <a:solidFill>
                <a:srgbClr val="A6A1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90" name="Rectangle 1410">
                <a:extLst>
                  <a:ext uri="{FF2B5EF4-FFF2-40B4-BE49-F238E27FC236}">
                    <a16:creationId xmlns:a16="http://schemas.microsoft.com/office/drawing/2014/main" id="{0B150C73-D70F-4C80-92CA-0E572F0E0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8" y="3933"/>
                <a:ext cx="47" cy="28"/>
              </a:xfrm>
              <a:prstGeom prst="rect">
                <a:avLst/>
              </a:prstGeom>
              <a:solidFill>
                <a:srgbClr val="D6D1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91" name="Rectangle 1411">
                <a:extLst>
                  <a:ext uri="{FF2B5EF4-FFF2-40B4-BE49-F238E27FC236}">
                    <a16:creationId xmlns:a16="http://schemas.microsoft.com/office/drawing/2014/main" id="{7059BC8A-D744-4111-9690-8D2CCABC6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6" y="3938"/>
                <a:ext cx="31" cy="18"/>
              </a:xfrm>
              <a:prstGeom prst="rect">
                <a:avLst/>
              </a:prstGeom>
              <a:solidFill>
                <a:srgbClr val="BFBA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92" name="Rectangle 1412">
                <a:extLst>
                  <a:ext uri="{FF2B5EF4-FFF2-40B4-BE49-F238E27FC236}">
                    <a16:creationId xmlns:a16="http://schemas.microsoft.com/office/drawing/2014/main" id="{B6F25B13-5842-4F20-A5D2-6DEFE0B17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9" y="3940"/>
                <a:ext cx="24" cy="14"/>
              </a:xfrm>
              <a:prstGeom prst="rect">
                <a:avLst/>
              </a:prstGeom>
              <a:solidFill>
                <a:srgbClr val="9994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sp>
          <p:nvSpPr>
            <p:cNvPr id="3089" name="Rectangle 1414">
              <a:extLst>
                <a:ext uri="{FF2B5EF4-FFF2-40B4-BE49-F238E27FC236}">
                  <a16:creationId xmlns:a16="http://schemas.microsoft.com/office/drawing/2014/main" id="{4ED44EE9-62EA-465A-BF6D-FDE670333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930"/>
              <a:ext cx="57" cy="34"/>
            </a:xfrm>
            <a:prstGeom prst="rect">
              <a:avLst/>
            </a:prstGeom>
            <a:solidFill>
              <a:srgbClr val="A6A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090" name="Rectangle 1415">
              <a:extLst>
                <a:ext uri="{FF2B5EF4-FFF2-40B4-BE49-F238E27FC236}">
                  <a16:creationId xmlns:a16="http://schemas.microsoft.com/office/drawing/2014/main" id="{A256F05D-D0B2-413B-AB83-8FFDD7BD2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" y="3933"/>
              <a:ext cx="48" cy="28"/>
            </a:xfrm>
            <a:prstGeom prst="rect">
              <a:avLst/>
            </a:prstGeom>
            <a:solidFill>
              <a:srgbClr val="D6D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091" name="Rectangle 1416">
              <a:extLst>
                <a:ext uri="{FF2B5EF4-FFF2-40B4-BE49-F238E27FC236}">
                  <a16:creationId xmlns:a16="http://schemas.microsoft.com/office/drawing/2014/main" id="{8A6273E2-EF56-4739-803F-496F65053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3938"/>
              <a:ext cx="30" cy="18"/>
            </a:xfrm>
            <a:prstGeom prst="rect">
              <a:avLst/>
            </a:prstGeom>
            <a:solidFill>
              <a:srgbClr val="BF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092" name="Rectangle 1417">
              <a:extLst>
                <a:ext uri="{FF2B5EF4-FFF2-40B4-BE49-F238E27FC236}">
                  <a16:creationId xmlns:a16="http://schemas.microsoft.com/office/drawing/2014/main" id="{5B686A8C-72A3-45F9-ACF1-BCB365C5F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" y="3940"/>
              <a:ext cx="25" cy="14"/>
            </a:xfrm>
            <a:prstGeom prst="rect">
              <a:avLst/>
            </a:prstGeom>
            <a:solidFill>
              <a:srgbClr val="9994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093" name="Rectangle 1418">
              <a:extLst>
                <a:ext uri="{FF2B5EF4-FFF2-40B4-BE49-F238E27FC236}">
                  <a16:creationId xmlns:a16="http://schemas.microsoft.com/office/drawing/2014/main" id="{B4F937C5-2EC6-41C8-831D-5D4AE5599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3930"/>
              <a:ext cx="58" cy="34"/>
            </a:xfrm>
            <a:prstGeom prst="rect">
              <a:avLst/>
            </a:prstGeom>
            <a:solidFill>
              <a:srgbClr val="A6A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094" name="Rectangle 1419">
              <a:extLst>
                <a:ext uri="{FF2B5EF4-FFF2-40B4-BE49-F238E27FC236}">
                  <a16:creationId xmlns:a16="http://schemas.microsoft.com/office/drawing/2014/main" id="{CC99AF5E-CB9D-4563-A97B-4F856B17E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" y="3933"/>
              <a:ext cx="48" cy="28"/>
            </a:xfrm>
            <a:prstGeom prst="rect">
              <a:avLst/>
            </a:prstGeom>
            <a:solidFill>
              <a:srgbClr val="D6D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095" name="Rectangle 1420">
              <a:extLst>
                <a:ext uri="{FF2B5EF4-FFF2-40B4-BE49-F238E27FC236}">
                  <a16:creationId xmlns:a16="http://schemas.microsoft.com/office/drawing/2014/main" id="{7F9FF5B5-2F8A-403C-B583-CF18B9C23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" y="3938"/>
              <a:ext cx="30" cy="18"/>
            </a:xfrm>
            <a:prstGeom prst="rect">
              <a:avLst/>
            </a:prstGeom>
            <a:solidFill>
              <a:srgbClr val="BF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096" name="Rectangle 1421">
              <a:extLst>
                <a:ext uri="{FF2B5EF4-FFF2-40B4-BE49-F238E27FC236}">
                  <a16:creationId xmlns:a16="http://schemas.microsoft.com/office/drawing/2014/main" id="{2E570957-FC89-4244-9F11-526619F1E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" y="3940"/>
              <a:ext cx="24" cy="14"/>
            </a:xfrm>
            <a:prstGeom prst="rect">
              <a:avLst/>
            </a:prstGeom>
            <a:solidFill>
              <a:srgbClr val="9994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097" name="Rectangle 1422">
              <a:extLst>
                <a:ext uri="{FF2B5EF4-FFF2-40B4-BE49-F238E27FC236}">
                  <a16:creationId xmlns:a16="http://schemas.microsoft.com/office/drawing/2014/main" id="{041964EF-3502-4276-A16B-E6F1094AA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3930"/>
              <a:ext cx="58" cy="34"/>
            </a:xfrm>
            <a:prstGeom prst="rect">
              <a:avLst/>
            </a:prstGeom>
            <a:solidFill>
              <a:srgbClr val="A6A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098" name="Rectangle 1423">
              <a:extLst>
                <a:ext uri="{FF2B5EF4-FFF2-40B4-BE49-F238E27FC236}">
                  <a16:creationId xmlns:a16="http://schemas.microsoft.com/office/drawing/2014/main" id="{CD851D92-8235-4885-B191-304C1FD51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9" y="3933"/>
              <a:ext cx="47" cy="28"/>
            </a:xfrm>
            <a:prstGeom prst="rect">
              <a:avLst/>
            </a:prstGeom>
            <a:solidFill>
              <a:srgbClr val="D6D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099" name="Rectangle 1424">
              <a:extLst>
                <a:ext uri="{FF2B5EF4-FFF2-40B4-BE49-F238E27FC236}">
                  <a16:creationId xmlns:a16="http://schemas.microsoft.com/office/drawing/2014/main" id="{5C8FF698-D214-4F52-9C1D-A9250B952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" y="3938"/>
              <a:ext cx="31" cy="18"/>
            </a:xfrm>
            <a:prstGeom prst="rect">
              <a:avLst/>
            </a:prstGeom>
            <a:solidFill>
              <a:srgbClr val="BF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100" name="Rectangle 1425">
              <a:extLst>
                <a:ext uri="{FF2B5EF4-FFF2-40B4-BE49-F238E27FC236}">
                  <a16:creationId xmlns:a16="http://schemas.microsoft.com/office/drawing/2014/main" id="{FE8C0C65-9CA7-4233-8970-9A2BCFBD9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3940"/>
              <a:ext cx="24" cy="14"/>
            </a:xfrm>
            <a:prstGeom prst="rect">
              <a:avLst/>
            </a:prstGeom>
            <a:solidFill>
              <a:srgbClr val="9994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101" name="Rectangle 1426">
              <a:extLst>
                <a:ext uri="{FF2B5EF4-FFF2-40B4-BE49-F238E27FC236}">
                  <a16:creationId xmlns:a16="http://schemas.microsoft.com/office/drawing/2014/main" id="{2FDDDF5A-9A22-473F-802E-41F125C3E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" y="3930"/>
              <a:ext cx="57" cy="34"/>
            </a:xfrm>
            <a:prstGeom prst="rect">
              <a:avLst/>
            </a:prstGeom>
            <a:solidFill>
              <a:srgbClr val="A6A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102" name="Rectangle 1427">
              <a:extLst>
                <a:ext uri="{FF2B5EF4-FFF2-40B4-BE49-F238E27FC236}">
                  <a16:creationId xmlns:a16="http://schemas.microsoft.com/office/drawing/2014/main" id="{B294EB32-2382-4F2A-820C-4901138D4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2" y="3933"/>
              <a:ext cx="48" cy="28"/>
            </a:xfrm>
            <a:prstGeom prst="rect">
              <a:avLst/>
            </a:prstGeom>
            <a:solidFill>
              <a:srgbClr val="D6D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103" name="Rectangle 1428">
              <a:extLst>
                <a:ext uri="{FF2B5EF4-FFF2-40B4-BE49-F238E27FC236}">
                  <a16:creationId xmlns:a16="http://schemas.microsoft.com/office/drawing/2014/main" id="{3DDA1F5E-F3FB-44E9-A3EB-69CD8FB72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" y="3938"/>
              <a:ext cx="30" cy="18"/>
            </a:xfrm>
            <a:prstGeom prst="rect">
              <a:avLst/>
            </a:prstGeom>
            <a:solidFill>
              <a:srgbClr val="BF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104" name="Rectangle 1429">
              <a:extLst>
                <a:ext uri="{FF2B5EF4-FFF2-40B4-BE49-F238E27FC236}">
                  <a16:creationId xmlns:a16="http://schemas.microsoft.com/office/drawing/2014/main" id="{B5C88682-C400-4B53-9E00-805F5DD4D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3940"/>
              <a:ext cx="24" cy="14"/>
            </a:xfrm>
            <a:prstGeom prst="rect">
              <a:avLst/>
            </a:prstGeom>
            <a:solidFill>
              <a:srgbClr val="9994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105" name="Rectangle 1430">
              <a:extLst>
                <a:ext uri="{FF2B5EF4-FFF2-40B4-BE49-F238E27FC236}">
                  <a16:creationId xmlns:a16="http://schemas.microsoft.com/office/drawing/2014/main" id="{4C8D4F78-DA84-4075-BBEB-A191D2D8F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" y="3895"/>
              <a:ext cx="93" cy="90"/>
            </a:xfrm>
            <a:prstGeom prst="rect">
              <a:avLst/>
            </a:prstGeom>
            <a:solidFill>
              <a:srgbClr val="CCC7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106" name="Rectangle 1431">
              <a:extLst>
                <a:ext uri="{FF2B5EF4-FFF2-40B4-BE49-F238E27FC236}">
                  <a16:creationId xmlns:a16="http://schemas.microsoft.com/office/drawing/2014/main" id="{E464788C-901C-4813-B7E1-C0B8B52CB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" y="3895"/>
              <a:ext cx="61" cy="90"/>
            </a:xfrm>
            <a:prstGeom prst="rect">
              <a:avLst/>
            </a:prstGeom>
            <a:solidFill>
              <a:srgbClr val="F2ED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107" name="Rectangle 1432">
              <a:extLst>
                <a:ext uri="{FF2B5EF4-FFF2-40B4-BE49-F238E27FC236}">
                  <a16:creationId xmlns:a16="http://schemas.microsoft.com/office/drawing/2014/main" id="{A00CBDBD-72AD-477B-957F-6B8A40935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" y="3882"/>
              <a:ext cx="112" cy="7"/>
            </a:xfrm>
            <a:prstGeom prst="rect">
              <a:avLst/>
            </a:prstGeom>
            <a:solidFill>
              <a:srgbClr val="D9D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108" name="Rectangle 1433">
              <a:extLst>
                <a:ext uri="{FF2B5EF4-FFF2-40B4-BE49-F238E27FC236}">
                  <a16:creationId xmlns:a16="http://schemas.microsoft.com/office/drawing/2014/main" id="{12FC1619-28F1-4B41-B79A-258A6EF26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3882"/>
              <a:ext cx="75" cy="7"/>
            </a:xfrm>
            <a:prstGeom prst="rect">
              <a:avLst/>
            </a:prstGeom>
            <a:solidFill>
              <a:srgbClr val="FFF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109" name="Freeform 1434">
              <a:extLst>
                <a:ext uri="{FF2B5EF4-FFF2-40B4-BE49-F238E27FC236}">
                  <a16:creationId xmlns:a16="http://schemas.microsoft.com/office/drawing/2014/main" id="{0770064A-AC01-43C9-8487-E240F5E8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7" y="3888"/>
              <a:ext cx="112" cy="8"/>
            </a:xfrm>
            <a:custGeom>
              <a:avLst/>
              <a:gdLst>
                <a:gd name="T0" fmla="*/ 0 w 224"/>
                <a:gd name="T1" fmla="*/ 0 h 16"/>
                <a:gd name="T2" fmla="*/ 112 w 224"/>
                <a:gd name="T3" fmla="*/ 0 h 16"/>
                <a:gd name="T4" fmla="*/ 101 w 224"/>
                <a:gd name="T5" fmla="*/ 8 h 16"/>
                <a:gd name="T6" fmla="*/ 12 w 224"/>
                <a:gd name="T7" fmla="*/ 8 h 16"/>
                <a:gd name="T8" fmla="*/ 0 w 224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4" h="16">
                  <a:moveTo>
                    <a:pt x="0" y="0"/>
                  </a:moveTo>
                  <a:lnTo>
                    <a:pt x="224" y="0"/>
                  </a:lnTo>
                  <a:lnTo>
                    <a:pt x="201" y="16"/>
                  </a:lnTo>
                  <a:lnTo>
                    <a:pt x="23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A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10" name="Freeform 1435">
              <a:extLst>
                <a:ext uri="{FF2B5EF4-FFF2-40B4-BE49-F238E27FC236}">
                  <a16:creationId xmlns:a16="http://schemas.microsoft.com/office/drawing/2014/main" id="{29F4AB45-DC50-42FD-8B4C-08829E330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" y="3888"/>
              <a:ext cx="79" cy="8"/>
            </a:xfrm>
            <a:custGeom>
              <a:avLst/>
              <a:gdLst>
                <a:gd name="T0" fmla="*/ 0 w 157"/>
                <a:gd name="T1" fmla="*/ 0 h 16"/>
                <a:gd name="T2" fmla="*/ 79 w 157"/>
                <a:gd name="T3" fmla="*/ 0 h 16"/>
                <a:gd name="T4" fmla="*/ 70 w 157"/>
                <a:gd name="T5" fmla="*/ 8 h 16"/>
                <a:gd name="T6" fmla="*/ 9 w 157"/>
                <a:gd name="T7" fmla="*/ 8 h 16"/>
                <a:gd name="T8" fmla="*/ 0 w 157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7" h="16">
                  <a:moveTo>
                    <a:pt x="0" y="0"/>
                  </a:moveTo>
                  <a:lnTo>
                    <a:pt x="157" y="0"/>
                  </a:lnTo>
                  <a:lnTo>
                    <a:pt x="140" y="16"/>
                  </a:lnTo>
                  <a:lnTo>
                    <a:pt x="17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11" name="Freeform 1436">
              <a:extLst>
                <a:ext uri="{FF2B5EF4-FFF2-40B4-BE49-F238E27FC236}">
                  <a16:creationId xmlns:a16="http://schemas.microsoft.com/office/drawing/2014/main" id="{AADCEF80-B973-48A4-BB06-1498B5337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8" y="3837"/>
              <a:ext cx="110" cy="45"/>
            </a:xfrm>
            <a:custGeom>
              <a:avLst/>
              <a:gdLst>
                <a:gd name="T0" fmla="*/ 0 w 219"/>
                <a:gd name="T1" fmla="*/ 45 h 92"/>
                <a:gd name="T2" fmla="*/ 110 w 219"/>
                <a:gd name="T3" fmla="*/ 45 h 92"/>
                <a:gd name="T4" fmla="*/ 101 w 219"/>
                <a:gd name="T5" fmla="*/ 39 h 92"/>
                <a:gd name="T6" fmla="*/ 95 w 219"/>
                <a:gd name="T7" fmla="*/ 34 h 92"/>
                <a:gd name="T8" fmla="*/ 89 w 219"/>
                <a:gd name="T9" fmla="*/ 27 h 92"/>
                <a:gd name="T10" fmla="*/ 84 w 219"/>
                <a:gd name="T11" fmla="*/ 22 h 92"/>
                <a:gd name="T12" fmla="*/ 79 w 219"/>
                <a:gd name="T13" fmla="*/ 16 h 92"/>
                <a:gd name="T14" fmla="*/ 76 w 219"/>
                <a:gd name="T15" fmla="*/ 11 h 92"/>
                <a:gd name="T16" fmla="*/ 73 w 219"/>
                <a:gd name="T17" fmla="*/ 5 h 92"/>
                <a:gd name="T18" fmla="*/ 71 w 219"/>
                <a:gd name="T19" fmla="*/ 0 h 92"/>
                <a:gd name="T20" fmla="*/ 39 w 219"/>
                <a:gd name="T21" fmla="*/ 0 h 92"/>
                <a:gd name="T22" fmla="*/ 37 w 219"/>
                <a:gd name="T23" fmla="*/ 5 h 92"/>
                <a:gd name="T24" fmla="*/ 35 w 219"/>
                <a:gd name="T25" fmla="*/ 11 h 92"/>
                <a:gd name="T26" fmla="*/ 31 w 219"/>
                <a:gd name="T27" fmla="*/ 18 h 92"/>
                <a:gd name="T28" fmla="*/ 27 w 219"/>
                <a:gd name="T29" fmla="*/ 23 h 92"/>
                <a:gd name="T30" fmla="*/ 21 w 219"/>
                <a:gd name="T31" fmla="*/ 29 h 92"/>
                <a:gd name="T32" fmla="*/ 15 w 219"/>
                <a:gd name="T33" fmla="*/ 34 h 92"/>
                <a:gd name="T34" fmla="*/ 8 w 219"/>
                <a:gd name="T35" fmla="*/ 40 h 92"/>
                <a:gd name="T36" fmla="*/ 0 w 219"/>
                <a:gd name="T37" fmla="*/ 45 h 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9" h="92">
                  <a:moveTo>
                    <a:pt x="0" y="92"/>
                  </a:moveTo>
                  <a:lnTo>
                    <a:pt x="219" y="92"/>
                  </a:lnTo>
                  <a:lnTo>
                    <a:pt x="202" y="80"/>
                  </a:lnTo>
                  <a:lnTo>
                    <a:pt x="190" y="69"/>
                  </a:lnTo>
                  <a:lnTo>
                    <a:pt x="177" y="56"/>
                  </a:lnTo>
                  <a:lnTo>
                    <a:pt x="168" y="45"/>
                  </a:lnTo>
                  <a:lnTo>
                    <a:pt x="158" y="33"/>
                  </a:lnTo>
                  <a:lnTo>
                    <a:pt x="152" y="22"/>
                  </a:lnTo>
                  <a:lnTo>
                    <a:pt x="145" y="11"/>
                  </a:lnTo>
                  <a:lnTo>
                    <a:pt x="142" y="0"/>
                  </a:lnTo>
                  <a:lnTo>
                    <a:pt x="78" y="0"/>
                  </a:lnTo>
                  <a:lnTo>
                    <a:pt x="74" y="11"/>
                  </a:lnTo>
                  <a:lnTo>
                    <a:pt x="69" y="23"/>
                  </a:lnTo>
                  <a:lnTo>
                    <a:pt x="61" y="36"/>
                  </a:lnTo>
                  <a:lnTo>
                    <a:pt x="54" y="48"/>
                  </a:lnTo>
                  <a:lnTo>
                    <a:pt x="42" y="59"/>
                  </a:lnTo>
                  <a:lnTo>
                    <a:pt x="30" y="70"/>
                  </a:lnTo>
                  <a:lnTo>
                    <a:pt x="15" y="81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E6E0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12" name="Freeform 1437">
              <a:extLst>
                <a:ext uri="{FF2B5EF4-FFF2-40B4-BE49-F238E27FC236}">
                  <a16:creationId xmlns:a16="http://schemas.microsoft.com/office/drawing/2014/main" id="{75369888-5AFA-492F-AA07-286ED1FC8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" y="3837"/>
              <a:ext cx="79" cy="45"/>
            </a:xfrm>
            <a:custGeom>
              <a:avLst/>
              <a:gdLst>
                <a:gd name="T0" fmla="*/ 0 w 157"/>
                <a:gd name="T1" fmla="*/ 45 h 92"/>
                <a:gd name="T2" fmla="*/ 79 w 157"/>
                <a:gd name="T3" fmla="*/ 45 h 92"/>
                <a:gd name="T4" fmla="*/ 73 w 157"/>
                <a:gd name="T5" fmla="*/ 39 h 92"/>
                <a:gd name="T6" fmla="*/ 69 w 157"/>
                <a:gd name="T7" fmla="*/ 34 h 92"/>
                <a:gd name="T8" fmla="*/ 64 w 157"/>
                <a:gd name="T9" fmla="*/ 27 h 92"/>
                <a:gd name="T10" fmla="*/ 61 w 157"/>
                <a:gd name="T11" fmla="*/ 22 h 92"/>
                <a:gd name="T12" fmla="*/ 56 w 157"/>
                <a:gd name="T13" fmla="*/ 16 h 92"/>
                <a:gd name="T14" fmla="*/ 54 w 157"/>
                <a:gd name="T15" fmla="*/ 11 h 92"/>
                <a:gd name="T16" fmla="*/ 52 w 157"/>
                <a:gd name="T17" fmla="*/ 5 h 92"/>
                <a:gd name="T18" fmla="*/ 51 w 157"/>
                <a:gd name="T19" fmla="*/ 0 h 92"/>
                <a:gd name="T20" fmla="*/ 28 w 157"/>
                <a:gd name="T21" fmla="*/ 0 h 92"/>
                <a:gd name="T22" fmla="*/ 26 w 157"/>
                <a:gd name="T23" fmla="*/ 5 h 92"/>
                <a:gd name="T24" fmla="*/ 25 w 157"/>
                <a:gd name="T25" fmla="*/ 11 h 92"/>
                <a:gd name="T26" fmla="*/ 22 w 157"/>
                <a:gd name="T27" fmla="*/ 18 h 92"/>
                <a:gd name="T28" fmla="*/ 19 w 157"/>
                <a:gd name="T29" fmla="*/ 23 h 92"/>
                <a:gd name="T30" fmla="*/ 15 w 157"/>
                <a:gd name="T31" fmla="*/ 29 h 92"/>
                <a:gd name="T32" fmla="*/ 11 w 157"/>
                <a:gd name="T33" fmla="*/ 34 h 92"/>
                <a:gd name="T34" fmla="*/ 6 w 157"/>
                <a:gd name="T35" fmla="*/ 40 h 92"/>
                <a:gd name="T36" fmla="*/ 0 w 157"/>
                <a:gd name="T37" fmla="*/ 45 h 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57" h="92">
                  <a:moveTo>
                    <a:pt x="0" y="92"/>
                  </a:moveTo>
                  <a:lnTo>
                    <a:pt x="157" y="92"/>
                  </a:lnTo>
                  <a:lnTo>
                    <a:pt x="145" y="80"/>
                  </a:lnTo>
                  <a:lnTo>
                    <a:pt x="137" y="69"/>
                  </a:lnTo>
                  <a:lnTo>
                    <a:pt x="127" y="56"/>
                  </a:lnTo>
                  <a:lnTo>
                    <a:pt x="121" y="45"/>
                  </a:lnTo>
                  <a:lnTo>
                    <a:pt x="112" y="33"/>
                  </a:lnTo>
                  <a:lnTo>
                    <a:pt x="108" y="22"/>
                  </a:lnTo>
                  <a:lnTo>
                    <a:pt x="103" y="11"/>
                  </a:lnTo>
                  <a:lnTo>
                    <a:pt x="101" y="0"/>
                  </a:lnTo>
                  <a:lnTo>
                    <a:pt x="55" y="0"/>
                  </a:lnTo>
                  <a:lnTo>
                    <a:pt x="52" y="11"/>
                  </a:lnTo>
                  <a:lnTo>
                    <a:pt x="49" y="23"/>
                  </a:lnTo>
                  <a:lnTo>
                    <a:pt x="44" y="36"/>
                  </a:lnTo>
                  <a:lnTo>
                    <a:pt x="38" y="48"/>
                  </a:lnTo>
                  <a:lnTo>
                    <a:pt x="30" y="59"/>
                  </a:lnTo>
                  <a:lnTo>
                    <a:pt x="22" y="70"/>
                  </a:lnTo>
                  <a:lnTo>
                    <a:pt x="11" y="81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FFFF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13" name="Rectangle 1438">
              <a:extLst>
                <a:ext uri="{FF2B5EF4-FFF2-40B4-BE49-F238E27FC236}">
                  <a16:creationId xmlns:a16="http://schemas.microsoft.com/office/drawing/2014/main" id="{EB0F6409-8E97-4271-A9C5-4460A33FA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3" y="3830"/>
              <a:ext cx="40" cy="3"/>
            </a:xfrm>
            <a:prstGeom prst="rect">
              <a:avLst/>
            </a:prstGeom>
            <a:solidFill>
              <a:srgbClr val="B3A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114" name="Rectangle 1439">
              <a:extLst>
                <a:ext uri="{FF2B5EF4-FFF2-40B4-BE49-F238E27FC236}">
                  <a16:creationId xmlns:a16="http://schemas.microsoft.com/office/drawing/2014/main" id="{6D9E858D-B2FD-46C1-83CA-F9552B2C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830"/>
              <a:ext cx="26" cy="3"/>
            </a:xfrm>
            <a:prstGeom prst="rect">
              <a:avLst/>
            </a:prstGeom>
            <a:solidFill>
              <a:srgbClr val="D9D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115" name="Freeform 1440">
              <a:extLst>
                <a:ext uri="{FF2B5EF4-FFF2-40B4-BE49-F238E27FC236}">
                  <a16:creationId xmlns:a16="http://schemas.microsoft.com/office/drawing/2014/main" id="{66D9C70A-14C6-4390-84BB-89B756701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3832"/>
              <a:ext cx="40" cy="4"/>
            </a:xfrm>
            <a:custGeom>
              <a:avLst/>
              <a:gdLst>
                <a:gd name="T0" fmla="*/ 0 w 80"/>
                <a:gd name="T1" fmla="*/ 0 h 7"/>
                <a:gd name="T2" fmla="*/ 40 w 80"/>
                <a:gd name="T3" fmla="*/ 0 h 7"/>
                <a:gd name="T4" fmla="*/ 36 w 80"/>
                <a:gd name="T5" fmla="*/ 4 h 7"/>
                <a:gd name="T6" fmla="*/ 5 w 80"/>
                <a:gd name="T7" fmla="*/ 4 h 7"/>
                <a:gd name="T8" fmla="*/ 0 w 80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" h="7">
                  <a:moveTo>
                    <a:pt x="0" y="0"/>
                  </a:moveTo>
                  <a:lnTo>
                    <a:pt x="80" y="0"/>
                  </a:lnTo>
                  <a:lnTo>
                    <a:pt x="72" y="7"/>
                  </a:lnTo>
                  <a:lnTo>
                    <a:pt x="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16" name="Freeform 1441">
              <a:extLst>
                <a:ext uri="{FF2B5EF4-FFF2-40B4-BE49-F238E27FC236}">
                  <a16:creationId xmlns:a16="http://schemas.microsoft.com/office/drawing/2014/main" id="{E366492E-081C-4625-964D-F4C2D21A1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9" y="3832"/>
              <a:ext cx="28" cy="4"/>
            </a:xfrm>
            <a:custGeom>
              <a:avLst/>
              <a:gdLst>
                <a:gd name="T0" fmla="*/ 0 w 54"/>
                <a:gd name="T1" fmla="*/ 0 h 7"/>
                <a:gd name="T2" fmla="*/ 28 w 54"/>
                <a:gd name="T3" fmla="*/ 0 h 7"/>
                <a:gd name="T4" fmla="*/ 25 w 54"/>
                <a:gd name="T5" fmla="*/ 4 h 7"/>
                <a:gd name="T6" fmla="*/ 3 w 54"/>
                <a:gd name="T7" fmla="*/ 4 h 7"/>
                <a:gd name="T8" fmla="*/ 0 w 54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" h="7">
                  <a:moveTo>
                    <a:pt x="0" y="0"/>
                  </a:moveTo>
                  <a:lnTo>
                    <a:pt x="54" y="0"/>
                  </a:lnTo>
                  <a:lnTo>
                    <a:pt x="49" y="7"/>
                  </a:lnTo>
                  <a:lnTo>
                    <a:pt x="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A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17" name="Freeform 1442">
              <a:extLst>
                <a:ext uri="{FF2B5EF4-FFF2-40B4-BE49-F238E27FC236}">
                  <a16:creationId xmlns:a16="http://schemas.microsoft.com/office/drawing/2014/main" id="{C070E84C-E832-4678-8EEF-8DDEEBB01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" y="3768"/>
              <a:ext cx="38" cy="62"/>
            </a:xfrm>
            <a:custGeom>
              <a:avLst/>
              <a:gdLst>
                <a:gd name="T0" fmla="*/ 0 w 76"/>
                <a:gd name="T1" fmla="*/ 62 h 125"/>
                <a:gd name="T2" fmla="*/ 38 w 76"/>
                <a:gd name="T3" fmla="*/ 62 h 125"/>
                <a:gd name="T4" fmla="*/ 32 w 76"/>
                <a:gd name="T5" fmla="*/ 54 h 125"/>
                <a:gd name="T6" fmla="*/ 28 w 76"/>
                <a:gd name="T7" fmla="*/ 46 h 125"/>
                <a:gd name="T8" fmla="*/ 25 w 76"/>
                <a:gd name="T9" fmla="*/ 39 h 125"/>
                <a:gd name="T10" fmla="*/ 23 w 76"/>
                <a:gd name="T11" fmla="*/ 31 h 125"/>
                <a:gd name="T12" fmla="*/ 21 w 76"/>
                <a:gd name="T13" fmla="*/ 23 h 125"/>
                <a:gd name="T14" fmla="*/ 21 w 76"/>
                <a:gd name="T15" fmla="*/ 16 h 125"/>
                <a:gd name="T16" fmla="*/ 21 w 76"/>
                <a:gd name="T17" fmla="*/ 7 h 125"/>
                <a:gd name="T18" fmla="*/ 21 w 76"/>
                <a:gd name="T19" fmla="*/ 0 h 125"/>
                <a:gd name="T20" fmla="*/ 19 w 76"/>
                <a:gd name="T21" fmla="*/ 0 h 125"/>
                <a:gd name="T22" fmla="*/ 19 w 76"/>
                <a:gd name="T23" fmla="*/ 8 h 125"/>
                <a:gd name="T24" fmla="*/ 19 w 76"/>
                <a:gd name="T25" fmla="*/ 16 h 125"/>
                <a:gd name="T26" fmla="*/ 17 w 76"/>
                <a:gd name="T27" fmla="*/ 25 h 125"/>
                <a:gd name="T28" fmla="*/ 17 w 76"/>
                <a:gd name="T29" fmla="*/ 33 h 125"/>
                <a:gd name="T30" fmla="*/ 14 w 76"/>
                <a:gd name="T31" fmla="*/ 40 h 125"/>
                <a:gd name="T32" fmla="*/ 10 w 76"/>
                <a:gd name="T33" fmla="*/ 48 h 125"/>
                <a:gd name="T34" fmla="*/ 6 w 76"/>
                <a:gd name="T35" fmla="*/ 55 h 125"/>
                <a:gd name="T36" fmla="*/ 0 w 76"/>
                <a:gd name="T37" fmla="*/ 62 h 1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6" h="125">
                  <a:moveTo>
                    <a:pt x="0" y="125"/>
                  </a:moveTo>
                  <a:lnTo>
                    <a:pt x="76" y="125"/>
                  </a:lnTo>
                  <a:lnTo>
                    <a:pt x="64" y="108"/>
                  </a:lnTo>
                  <a:lnTo>
                    <a:pt x="56" y="93"/>
                  </a:lnTo>
                  <a:lnTo>
                    <a:pt x="49" y="78"/>
                  </a:lnTo>
                  <a:lnTo>
                    <a:pt x="45" y="63"/>
                  </a:lnTo>
                  <a:lnTo>
                    <a:pt x="41" y="47"/>
                  </a:lnTo>
                  <a:lnTo>
                    <a:pt x="41" y="32"/>
                  </a:lnTo>
                  <a:lnTo>
                    <a:pt x="41" y="15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7" y="17"/>
                  </a:lnTo>
                  <a:lnTo>
                    <a:pt x="37" y="33"/>
                  </a:lnTo>
                  <a:lnTo>
                    <a:pt x="34" y="50"/>
                  </a:lnTo>
                  <a:lnTo>
                    <a:pt x="33" y="66"/>
                  </a:lnTo>
                  <a:lnTo>
                    <a:pt x="27" y="81"/>
                  </a:lnTo>
                  <a:lnTo>
                    <a:pt x="20" y="96"/>
                  </a:lnTo>
                  <a:lnTo>
                    <a:pt x="11" y="110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BF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18" name="Freeform 1443">
              <a:extLst>
                <a:ext uri="{FF2B5EF4-FFF2-40B4-BE49-F238E27FC236}">
                  <a16:creationId xmlns:a16="http://schemas.microsoft.com/office/drawing/2014/main" id="{601BDCF5-EC67-4E21-B014-8922F8BB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9" y="3768"/>
              <a:ext cx="28" cy="62"/>
            </a:xfrm>
            <a:custGeom>
              <a:avLst/>
              <a:gdLst>
                <a:gd name="T0" fmla="*/ 0 w 54"/>
                <a:gd name="T1" fmla="*/ 62 h 125"/>
                <a:gd name="T2" fmla="*/ 28 w 54"/>
                <a:gd name="T3" fmla="*/ 62 h 125"/>
                <a:gd name="T4" fmla="*/ 23 w 54"/>
                <a:gd name="T5" fmla="*/ 54 h 125"/>
                <a:gd name="T6" fmla="*/ 20 w 54"/>
                <a:gd name="T7" fmla="*/ 46 h 125"/>
                <a:gd name="T8" fmla="*/ 18 w 54"/>
                <a:gd name="T9" fmla="*/ 39 h 125"/>
                <a:gd name="T10" fmla="*/ 17 w 54"/>
                <a:gd name="T11" fmla="*/ 31 h 125"/>
                <a:gd name="T12" fmla="*/ 15 w 54"/>
                <a:gd name="T13" fmla="*/ 23 h 125"/>
                <a:gd name="T14" fmla="*/ 15 w 54"/>
                <a:gd name="T15" fmla="*/ 16 h 125"/>
                <a:gd name="T16" fmla="*/ 15 w 54"/>
                <a:gd name="T17" fmla="*/ 7 h 125"/>
                <a:gd name="T18" fmla="*/ 15 w 54"/>
                <a:gd name="T19" fmla="*/ 0 h 125"/>
                <a:gd name="T20" fmla="*/ 14 w 54"/>
                <a:gd name="T21" fmla="*/ 0 h 125"/>
                <a:gd name="T22" fmla="*/ 13 w 54"/>
                <a:gd name="T23" fmla="*/ 8 h 125"/>
                <a:gd name="T24" fmla="*/ 13 w 54"/>
                <a:gd name="T25" fmla="*/ 16 h 125"/>
                <a:gd name="T26" fmla="*/ 12 w 54"/>
                <a:gd name="T27" fmla="*/ 25 h 125"/>
                <a:gd name="T28" fmla="*/ 12 w 54"/>
                <a:gd name="T29" fmla="*/ 33 h 125"/>
                <a:gd name="T30" fmla="*/ 9 w 54"/>
                <a:gd name="T31" fmla="*/ 40 h 125"/>
                <a:gd name="T32" fmla="*/ 7 w 54"/>
                <a:gd name="T33" fmla="*/ 48 h 125"/>
                <a:gd name="T34" fmla="*/ 4 w 54"/>
                <a:gd name="T35" fmla="*/ 55 h 125"/>
                <a:gd name="T36" fmla="*/ 0 w 54"/>
                <a:gd name="T37" fmla="*/ 62 h 1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4" h="125">
                  <a:moveTo>
                    <a:pt x="0" y="125"/>
                  </a:moveTo>
                  <a:lnTo>
                    <a:pt x="54" y="125"/>
                  </a:lnTo>
                  <a:lnTo>
                    <a:pt x="45" y="108"/>
                  </a:lnTo>
                  <a:lnTo>
                    <a:pt x="39" y="93"/>
                  </a:lnTo>
                  <a:lnTo>
                    <a:pt x="34" y="78"/>
                  </a:lnTo>
                  <a:lnTo>
                    <a:pt x="33" y="63"/>
                  </a:lnTo>
                  <a:lnTo>
                    <a:pt x="28" y="47"/>
                  </a:lnTo>
                  <a:lnTo>
                    <a:pt x="28" y="32"/>
                  </a:lnTo>
                  <a:lnTo>
                    <a:pt x="28" y="15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6" y="17"/>
                  </a:lnTo>
                  <a:lnTo>
                    <a:pt x="26" y="33"/>
                  </a:lnTo>
                  <a:lnTo>
                    <a:pt x="24" y="50"/>
                  </a:lnTo>
                  <a:lnTo>
                    <a:pt x="23" y="66"/>
                  </a:lnTo>
                  <a:lnTo>
                    <a:pt x="18" y="81"/>
                  </a:lnTo>
                  <a:lnTo>
                    <a:pt x="13" y="96"/>
                  </a:lnTo>
                  <a:lnTo>
                    <a:pt x="7" y="110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E6E0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19" name="Rectangle 1444">
              <a:extLst>
                <a:ext uri="{FF2B5EF4-FFF2-40B4-BE49-F238E27FC236}">
                  <a16:creationId xmlns:a16="http://schemas.microsoft.com/office/drawing/2014/main" id="{79DF7864-0C26-4DC8-BAD8-E987C3FC9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6" y="3895"/>
              <a:ext cx="92" cy="90"/>
            </a:xfrm>
            <a:prstGeom prst="rect">
              <a:avLst/>
            </a:prstGeom>
            <a:solidFill>
              <a:srgbClr val="CCC7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120" name="Rectangle 1445">
              <a:extLst>
                <a:ext uri="{FF2B5EF4-FFF2-40B4-BE49-F238E27FC236}">
                  <a16:creationId xmlns:a16="http://schemas.microsoft.com/office/drawing/2014/main" id="{24D00655-32A5-4A1F-8F65-264377275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" y="3895"/>
              <a:ext cx="62" cy="90"/>
            </a:xfrm>
            <a:prstGeom prst="rect">
              <a:avLst/>
            </a:prstGeom>
            <a:solidFill>
              <a:srgbClr val="F2ED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121" name="Rectangle 1446">
              <a:extLst>
                <a:ext uri="{FF2B5EF4-FFF2-40B4-BE49-F238E27FC236}">
                  <a16:creationId xmlns:a16="http://schemas.microsoft.com/office/drawing/2014/main" id="{3B30627B-881D-4999-B94E-054EA45AF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" y="3882"/>
              <a:ext cx="112" cy="7"/>
            </a:xfrm>
            <a:prstGeom prst="rect">
              <a:avLst/>
            </a:prstGeom>
            <a:solidFill>
              <a:srgbClr val="D9D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122" name="Rectangle 1447">
              <a:extLst>
                <a:ext uri="{FF2B5EF4-FFF2-40B4-BE49-F238E27FC236}">
                  <a16:creationId xmlns:a16="http://schemas.microsoft.com/office/drawing/2014/main" id="{8007F90C-AFAE-439A-89F8-5034BA8B7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3882"/>
              <a:ext cx="74" cy="7"/>
            </a:xfrm>
            <a:prstGeom prst="rect">
              <a:avLst/>
            </a:prstGeom>
            <a:solidFill>
              <a:srgbClr val="FFF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123" name="Freeform 1448">
              <a:extLst>
                <a:ext uri="{FF2B5EF4-FFF2-40B4-BE49-F238E27FC236}">
                  <a16:creationId xmlns:a16="http://schemas.microsoft.com/office/drawing/2014/main" id="{2B9D094B-5BA9-4F33-AF24-A9287EE78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" y="3888"/>
              <a:ext cx="112" cy="8"/>
            </a:xfrm>
            <a:custGeom>
              <a:avLst/>
              <a:gdLst>
                <a:gd name="T0" fmla="*/ 0 w 224"/>
                <a:gd name="T1" fmla="*/ 0 h 16"/>
                <a:gd name="T2" fmla="*/ 112 w 224"/>
                <a:gd name="T3" fmla="*/ 0 h 16"/>
                <a:gd name="T4" fmla="*/ 101 w 224"/>
                <a:gd name="T5" fmla="*/ 8 h 16"/>
                <a:gd name="T6" fmla="*/ 12 w 224"/>
                <a:gd name="T7" fmla="*/ 8 h 16"/>
                <a:gd name="T8" fmla="*/ 0 w 224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4" h="16">
                  <a:moveTo>
                    <a:pt x="0" y="0"/>
                  </a:moveTo>
                  <a:lnTo>
                    <a:pt x="224" y="0"/>
                  </a:lnTo>
                  <a:lnTo>
                    <a:pt x="201" y="16"/>
                  </a:lnTo>
                  <a:lnTo>
                    <a:pt x="23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A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24" name="Freeform 1449">
              <a:extLst>
                <a:ext uri="{FF2B5EF4-FFF2-40B4-BE49-F238E27FC236}">
                  <a16:creationId xmlns:a16="http://schemas.microsoft.com/office/drawing/2014/main" id="{166E7307-0C08-42BE-B99F-9D145F6F1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" y="3888"/>
              <a:ext cx="78" cy="8"/>
            </a:xfrm>
            <a:custGeom>
              <a:avLst/>
              <a:gdLst>
                <a:gd name="T0" fmla="*/ 0 w 156"/>
                <a:gd name="T1" fmla="*/ 0 h 16"/>
                <a:gd name="T2" fmla="*/ 78 w 156"/>
                <a:gd name="T3" fmla="*/ 0 h 16"/>
                <a:gd name="T4" fmla="*/ 70 w 156"/>
                <a:gd name="T5" fmla="*/ 8 h 16"/>
                <a:gd name="T6" fmla="*/ 8 w 156"/>
                <a:gd name="T7" fmla="*/ 8 h 16"/>
                <a:gd name="T8" fmla="*/ 0 w 156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" h="16">
                  <a:moveTo>
                    <a:pt x="0" y="0"/>
                  </a:moveTo>
                  <a:lnTo>
                    <a:pt x="156" y="0"/>
                  </a:lnTo>
                  <a:lnTo>
                    <a:pt x="140" y="16"/>
                  </a:lnTo>
                  <a:lnTo>
                    <a:pt x="15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25" name="Freeform 1450">
              <a:extLst>
                <a:ext uri="{FF2B5EF4-FFF2-40B4-BE49-F238E27FC236}">
                  <a16:creationId xmlns:a16="http://schemas.microsoft.com/office/drawing/2014/main" id="{102E0C24-0C99-48CE-A391-6B858967E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" y="3837"/>
              <a:ext cx="110" cy="45"/>
            </a:xfrm>
            <a:custGeom>
              <a:avLst/>
              <a:gdLst>
                <a:gd name="T0" fmla="*/ 0 w 219"/>
                <a:gd name="T1" fmla="*/ 45 h 92"/>
                <a:gd name="T2" fmla="*/ 110 w 219"/>
                <a:gd name="T3" fmla="*/ 45 h 92"/>
                <a:gd name="T4" fmla="*/ 101 w 219"/>
                <a:gd name="T5" fmla="*/ 39 h 92"/>
                <a:gd name="T6" fmla="*/ 95 w 219"/>
                <a:gd name="T7" fmla="*/ 34 h 92"/>
                <a:gd name="T8" fmla="*/ 88 w 219"/>
                <a:gd name="T9" fmla="*/ 27 h 92"/>
                <a:gd name="T10" fmla="*/ 84 w 219"/>
                <a:gd name="T11" fmla="*/ 22 h 92"/>
                <a:gd name="T12" fmla="*/ 79 w 219"/>
                <a:gd name="T13" fmla="*/ 16 h 92"/>
                <a:gd name="T14" fmla="*/ 75 w 219"/>
                <a:gd name="T15" fmla="*/ 11 h 92"/>
                <a:gd name="T16" fmla="*/ 73 w 219"/>
                <a:gd name="T17" fmla="*/ 5 h 92"/>
                <a:gd name="T18" fmla="*/ 71 w 219"/>
                <a:gd name="T19" fmla="*/ 0 h 92"/>
                <a:gd name="T20" fmla="*/ 38 w 219"/>
                <a:gd name="T21" fmla="*/ 0 h 92"/>
                <a:gd name="T22" fmla="*/ 36 w 219"/>
                <a:gd name="T23" fmla="*/ 5 h 92"/>
                <a:gd name="T24" fmla="*/ 34 w 219"/>
                <a:gd name="T25" fmla="*/ 11 h 92"/>
                <a:gd name="T26" fmla="*/ 31 w 219"/>
                <a:gd name="T27" fmla="*/ 18 h 92"/>
                <a:gd name="T28" fmla="*/ 27 w 219"/>
                <a:gd name="T29" fmla="*/ 23 h 92"/>
                <a:gd name="T30" fmla="*/ 21 w 219"/>
                <a:gd name="T31" fmla="*/ 29 h 92"/>
                <a:gd name="T32" fmla="*/ 15 w 219"/>
                <a:gd name="T33" fmla="*/ 34 h 92"/>
                <a:gd name="T34" fmla="*/ 8 w 219"/>
                <a:gd name="T35" fmla="*/ 40 h 92"/>
                <a:gd name="T36" fmla="*/ 0 w 219"/>
                <a:gd name="T37" fmla="*/ 45 h 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9" h="92">
                  <a:moveTo>
                    <a:pt x="0" y="92"/>
                  </a:moveTo>
                  <a:lnTo>
                    <a:pt x="219" y="92"/>
                  </a:lnTo>
                  <a:lnTo>
                    <a:pt x="202" y="80"/>
                  </a:lnTo>
                  <a:lnTo>
                    <a:pt x="189" y="69"/>
                  </a:lnTo>
                  <a:lnTo>
                    <a:pt x="176" y="56"/>
                  </a:lnTo>
                  <a:lnTo>
                    <a:pt x="167" y="45"/>
                  </a:lnTo>
                  <a:lnTo>
                    <a:pt x="157" y="33"/>
                  </a:lnTo>
                  <a:lnTo>
                    <a:pt x="150" y="22"/>
                  </a:lnTo>
                  <a:lnTo>
                    <a:pt x="145" y="11"/>
                  </a:lnTo>
                  <a:lnTo>
                    <a:pt x="142" y="0"/>
                  </a:lnTo>
                  <a:lnTo>
                    <a:pt x="76" y="0"/>
                  </a:lnTo>
                  <a:lnTo>
                    <a:pt x="72" y="11"/>
                  </a:lnTo>
                  <a:lnTo>
                    <a:pt x="68" y="23"/>
                  </a:lnTo>
                  <a:lnTo>
                    <a:pt x="61" y="36"/>
                  </a:lnTo>
                  <a:lnTo>
                    <a:pt x="53" y="48"/>
                  </a:lnTo>
                  <a:lnTo>
                    <a:pt x="42" y="59"/>
                  </a:lnTo>
                  <a:lnTo>
                    <a:pt x="30" y="70"/>
                  </a:lnTo>
                  <a:lnTo>
                    <a:pt x="15" y="81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E6E0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26" name="Freeform 1451">
              <a:extLst>
                <a:ext uri="{FF2B5EF4-FFF2-40B4-BE49-F238E27FC236}">
                  <a16:creationId xmlns:a16="http://schemas.microsoft.com/office/drawing/2014/main" id="{6C0E41F1-A277-476B-AFC7-E7959DC1C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" y="3837"/>
              <a:ext cx="78" cy="45"/>
            </a:xfrm>
            <a:custGeom>
              <a:avLst/>
              <a:gdLst>
                <a:gd name="T0" fmla="*/ 0 w 156"/>
                <a:gd name="T1" fmla="*/ 45 h 92"/>
                <a:gd name="T2" fmla="*/ 78 w 156"/>
                <a:gd name="T3" fmla="*/ 45 h 92"/>
                <a:gd name="T4" fmla="*/ 72 w 156"/>
                <a:gd name="T5" fmla="*/ 39 h 92"/>
                <a:gd name="T6" fmla="*/ 68 w 156"/>
                <a:gd name="T7" fmla="*/ 34 h 92"/>
                <a:gd name="T8" fmla="*/ 63 w 156"/>
                <a:gd name="T9" fmla="*/ 27 h 92"/>
                <a:gd name="T10" fmla="*/ 60 w 156"/>
                <a:gd name="T11" fmla="*/ 22 h 92"/>
                <a:gd name="T12" fmla="*/ 56 w 156"/>
                <a:gd name="T13" fmla="*/ 16 h 92"/>
                <a:gd name="T14" fmla="*/ 54 w 156"/>
                <a:gd name="T15" fmla="*/ 11 h 92"/>
                <a:gd name="T16" fmla="*/ 52 w 156"/>
                <a:gd name="T17" fmla="*/ 5 h 92"/>
                <a:gd name="T18" fmla="*/ 51 w 156"/>
                <a:gd name="T19" fmla="*/ 0 h 92"/>
                <a:gd name="T20" fmla="*/ 28 w 156"/>
                <a:gd name="T21" fmla="*/ 0 h 92"/>
                <a:gd name="T22" fmla="*/ 26 w 156"/>
                <a:gd name="T23" fmla="*/ 5 h 92"/>
                <a:gd name="T24" fmla="*/ 24 w 156"/>
                <a:gd name="T25" fmla="*/ 11 h 92"/>
                <a:gd name="T26" fmla="*/ 22 w 156"/>
                <a:gd name="T27" fmla="*/ 18 h 92"/>
                <a:gd name="T28" fmla="*/ 19 w 156"/>
                <a:gd name="T29" fmla="*/ 23 h 92"/>
                <a:gd name="T30" fmla="*/ 15 w 156"/>
                <a:gd name="T31" fmla="*/ 29 h 92"/>
                <a:gd name="T32" fmla="*/ 11 w 156"/>
                <a:gd name="T33" fmla="*/ 34 h 92"/>
                <a:gd name="T34" fmla="*/ 6 w 156"/>
                <a:gd name="T35" fmla="*/ 40 h 92"/>
                <a:gd name="T36" fmla="*/ 0 w 156"/>
                <a:gd name="T37" fmla="*/ 45 h 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56" h="92">
                  <a:moveTo>
                    <a:pt x="0" y="92"/>
                  </a:moveTo>
                  <a:lnTo>
                    <a:pt x="156" y="92"/>
                  </a:lnTo>
                  <a:lnTo>
                    <a:pt x="144" y="80"/>
                  </a:lnTo>
                  <a:lnTo>
                    <a:pt x="136" y="69"/>
                  </a:lnTo>
                  <a:lnTo>
                    <a:pt x="126" y="56"/>
                  </a:lnTo>
                  <a:lnTo>
                    <a:pt x="119" y="45"/>
                  </a:lnTo>
                  <a:lnTo>
                    <a:pt x="112" y="33"/>
                  </a:lnTo>
                  <a:lnTo>
                    <a:pt x="108" y="22"/>
                  </a:lnTo>
                  <a:lnTo>
                    <a:pt x="103" y="11"/>
                  </a:lnTo>
                  <a:lnTo>
                    <a:pt x="102" y="0"/>
                  </a:lnTo>
                  <a:lnTo>
                    <a:pt x="55" y="0"/>
                  </a:lnTo>
                  <a:lnTo>
                    <a:pt x="51" y="11"/>
                  </a:lnTo>
                  <a:lnTo>
                    <a:pt x="48" y="23"/>
                  </a:lnTo>
                  <a:lnTo>
                    <a:pt x="43" y="36"/>
                  </a:lnTo>
                  <a:lnTo>
                    <a:pt x="37" y="48"/>
                  </a:lnTo>
                  <a:lnTo>
                    <a:pt x="29" y="59"/>
                  </a:lnTo>
                  <a:lnTo>
                    <a:pt x="21" y="70"/>
                  </a:lnTo>
                  <a:lnTo>
                    <a:pt x="11" y="81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FFFF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27" name="Rectangle 1452">
              <a:extLst>
                <a:ext uri="{FF2B5EF4-FFF2-40B4-BE49-F238E27FC236}">
                  <a16:creationId xmlns:a16="http://schemas.microsoft.com/office/drawing/2014/main" id="{5D0DECE3-F6E3-4F59-A310-07A780C0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" y="3830"/>
              <a:ext cx="40" cy="3"/>
            </a:xfrm>
            <a:prstGeom prst="rect">
              <a:avLst/>
            </a:prstGeom>
            <a:solidFill>
              <a:srgbClr val="B3A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128" name="Rectangle 1453">
              <a:extLst>
                <a:ext uri="{FF2B5EF4-FFF2-40B4-BE49-F238E27FC236}">
                  <a16:creationId xmlns:a16="http://schemas.microsoft.com/office/drawing/2014/main" id="{2676F0ED-3164-4FF1-9357-7CEAACFC8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" y="3830"/>
              <a:ext cx="27" cy="3"/>
            </a:xfrm>
            <a:prstGeom prst="rect">
              <a:avLst/>
            </a:prstGeom>
            <a:solidFill>
              <a:srgbClr val="D9D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129" name="Freeform 1454">
              <a:extLst>
                <a:ext uri="{FF2B5EF4-FFF2-40B4-BE49-F238E27FC236}">
                  <a16:creationId xmlns:a16="http://schemas.microsoft.com/office/drawing/2014/main" id="{82D70F70-1159-4C62-ACC1-CA9E7037D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" y="3832"/>
              <a:ext cx="40" cy="4"/>
            </a:xfrm>
            <a:custGeom>
              <a:avLst/>
              <a:gdLst>
                <a:gd name="T0" fmla="*/ 0 w 79"/>
                <a:gd name="T1" fmla="*/ 0 h 7"/>
                <a:gd name="T2" fmla="*/ 40 w 79"/>
                <a:gd name="T3" fmla="*/ 0 h 7"/>
                <a:gd name="T4" fmla="*/ 36 w 79"/>
                <a:gd name="T5" fmla="*/ 4 h 7"/>
                <a:gd name="T6" fmla="*/ 4 w 79"/>
                <a:gd name="T7" fmla="*/ 4 h 7"/>
                <a:gd name="T8" fmla="*/ 0 w 79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" h="7">
                  <a:moveTo>
                    <a:pt x="0" y="0"/>
                  </a:moveTo>
                  <a:lnTo>
                    <a:pt x="79" y="0"/>
                  </a:lnTo>
                  <a:lnTo>
                    <a:pt x="71" y="7"/>
                  </a:lnTo>
                  <a:lnTo>
                    <a:pt x="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30" name="Freeform 1455">
              <a:extLst>
                <a:ext uri="{FF2B5EF4-FFF2-40B4-BE49-F238E27FC236}">
                  <a16:creationId xmlns:a16="http://schemas.microsoft.com/office/drawing/2014/main" id="{8C4C0B01-61A5-4985-A51A-9066FC83B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8" y="3832"/>
              <a:ext cx="28" cy="4"/>
            </a:xfrm>
            <a:custGeom>
              <a:avLst/>
              <a:gdLst>
                <a:gd name="T0" fmla="*/ 0 w 56"/>
                <a:gd name="T1" fmla="*/ 0 h 7"/>
                <a:gd name="T2" fmla="*/ 28 w 56"/>
                <a:gd name="T3" fmla="*/ 0 h 7"/>
                <a:gd name="T4" fmla="*/ 25 w 56"/>
                <a:gd name="T5" fmla="*/ 4 h 7"/>
                <a:gd name="T6" fmla="*/ 3 w 56"/>
                <a:gd name="T7" fmla="*/ 4 h 7"/>
                <a:gd name="T8" fmla="*/ 0 w 56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7">
                  <a:moveTo>
                    <a:pt x="0" y="0"/>
                  </a:moveTo>
                  <a:lnTo>
                    <a:pt x="56" y="0"/>
                  </a:lnTo>
                  <a:lnTo>
                    <a:pt x="49" y="7"/>
                  </a:lnTo>
                  <a:lnTo>
                    <a:pt x="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A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31" name="Freeform 1456">
              <a:extLst>
                <a:ext uri="{FF2B5EF4-FFF2-40B4-BE49-F238E27FC236}">
                  <a16:creationId xmlns:a16="http://schemas.microsoft.com/office/drawing/2014/main" id="{79D8426B-968C-4B56-B16E-CA81B5252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" y="3768"/>
              <a:ext cx="39" cy="62"/>
            </a:xfrm>
            <a:custGeom>
              <a:avLst/>
              <a:gdLst>
                <a:gd name="T0" fmla="*/ 0 w 78"/>
                <a:gd name="T1" fmla="*/ 62 h 125"/>
                <a:gd name="T2" fmla="*/ 39 w 78"/>
                <a:gd name="T3" fmla="*/ 62 h 125"/>
                <a:gd name="T4" fmla="*/ 32 w 78"/>
                <a:gd name="T5" fmla="*/ 54 h 125"/>
                <a:gd name="T6" fmla="*/ 28 w 78"/>
                <a:gd name="T7" fmla="*/ 46 h 125"/>
                <a:gd name="T8" fmla="*/ 25 w 78"/>
                <a:gd name="T9" fmla="*/ 39 h 125"/>
                <a:gd name="T10" fmla="*/ 23 w 78"/>
                <a:gd name="T11" fmla="*/ 31 h 125"/>
                <a:gd name="T12" fmla="*/ 21 w 78"/>
                <a:gd name="T13" fmla="*/ 23 h 125"/>
                <a:gd name="T14" fmla="*/ 21 w 78"/>
                <a:gd name="T15" fmla="*/ 16 h 125"/>
                <a:gd name="T16" fmla="*/ 21 w 78"/>
                <a:gd name="T17" fmla="*/ 7 h 125"/>
                <a:gd name="T18" fmla="*/ 21 w 78"/>
                <a:gd name="T19" fmla="*/ 0 h 125"/>
                <a:gd name="T20" fmla="*/ 19 w 78"/>
                <a:gd name="T21" fmla="*/ 0 h 125"/>
                <a:gd name="T22" fmla="*/ 19 w 78"/>
                <a:gd name="T23" fmla="*/ 8 h 125"/>
                <a:gd name="T24" fmla="*/ 19 w 78"/>
                <a:gd name="T25" fmla="*/ 16 h 125"/>
                <a:gd name="T26" fmla="*/ 18 w 78"/>
                <a:gd name="T27" fmla="*/ 25 h 125"/>
                <a:gd name="T28" fmla="*/ 16 w 78"/>
                <a:gd name="T29" fmla="*/ 33 h 125"/>
                <a:gd name="T30" fmla="*/ 14 w 78"/>
                <a:gd name="T31" fmla="*/ 40 h 125"/>
                <a:gd name="T32" fmla="*/ 11 w 78"/>
                <a:gd name="T33" fmla="*/ 48 h 125"/>
                <a:gd name="T34" fmla="*/ 6 w 78"/>
                <a:gd name="T35" fmla="*/ 55 h 125"/>
                <a:gd name="T36" fmla="*/ 0 w 78"/>
                <a:gd name="T37" fmla="*/ 62 h 1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8" h="125">
                  <a:moveTo>
                    <a:pt x="0" y="125"/>
                  </a:moveTo>
                  <a:lnTo>
                    <a:pt x="78" y="125"/>
                  </a:lnTo>
                  <a:lnTo>
                    <a:pt x="64" y="108"/>
                  </a:lnTo>
                  <a:lnTo>
                    <a:pt x="56" y="93"/>
                  </a:lnTo>
                  <a:lnTo>
                    <a:pt x="49" y="78"/>
                  </a:lnTo>
                  <a:lnTo>
                    <a:pt x="45" y="63"/>
                  </a:lnTo>
                  <a:lnTo>
                    <a:pt x="41" y="47"/>
                  </a:lnTo>
                  <a:lnTo>
                    <a:pt x="41" y="32"/>
                  </a:lnTo>
                  <a:lnTo>
                    <a:pt x="41" y="15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7" y="17"/>
                  </a:lnTo>
                  <a:lnTo>
                    <a:pt x="37" y="33"/>
                  </a:lnTo>
                  <a:lnTo>
                    <a:pt x="35" y="50"/>
                  </a:lnTo>
                  <a:lnTo>
                    <a:pt x="32" y="66"/>
                  </a:lnTo>
                  <a:lnTo>
                    <a:pt x="27" y="81"/>
                  </a:lnTo>
                  <a:lnTo>
                    <a:pt x="21" y="96"/>
                  </a:lnTo>
                  <a:lnTo>
                    <a:pt x="12" y="110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BF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32" name="Freeform 1457">
              <a:extLst>
                <a:ext uri="{FF2B5EF4-FFF2-40B4-BE49-F238E27FC236}">
                  <a16:creationId xmlns:a16="http://schemas.microsoft.com/office/drawing/2014/main" id="{26256387-5067-4A8B-A55E-8BB1C1C57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8" y="3768"/>
              <a:ext cx="28" cy="62"/>
            </a:xfrm>
            <a:custGeom>
              <a:avLst/>
              <a:gdLst>
                <a:gd name="T0" fmla="*/ 0 w 56"/>
                <a:gd name="T1" fmla="*/ 62 h 125"/>
                <a:gd name="T2" fmla="*/ 28 w 56"/>
                <a:gd name="T3" fmla="*/ 62 h 125"/>
                <a:gd name="T4" fmla="*/ 23 w 56"/>
                <a:gd name="T5" fmla="*/ 54 h 125"/>
                <a:gd name="T6" fmla="*/ 21 w 56"/>
                <a:gd name="T7" fmla="*/ 46 h 125"/>
                <a:gd name="T8" fmla="*/ 18 w 56"/>
                <a:gd name="T9" fmla="*/ 39 h 125"/>
                <a:gd name="T10" fmla="*/ 16 w 56"/>
                <a:gd name="T11" fmla="*/ 31 h 125"/>
                <a:gd name="T12" fmla="*/ 15 w 56"/>
                <a:gd name="T13" fmla="*/ 23 h 125"/>
                <a:gd name="T14" fmla="*/ 15 w 56"/>
                <a:gd name="T15" fmla="*/ 16 h 125"/>
                <a:gd name="T16" fmla="*/ 15 w 56"/>
                <a:gd name="T17" fmla="*/ 7 h 125"/>
                <a:gd name="T18" fmla="*/ 15 w 56"/>
                <a:gd name="T19" fmla="*/ 0 h 125"/>
                <a:gd name="T20" fmla="*/ 14 w 56"/>
                <a:gd name="T21" fmla="*/ 0 h 125"/>
                <a:gd name="T22" fmla="*/ 14 w 56"/>
                <a:gd name="T23" fmla="*/ 8 h 125"/>
                <a:gd name="T24" fmla="*/ 13 w 56"/>
                <a:gd name="T25" fmla="*/ 16 h 125"/>
                <a:gd name="T26" fmla="*/ 12 w 56"/>
                <a:gd name="T27" fmla="*/ 25 h 125"/>
                <a:gd name="T28" fmla="*/ 12 w 56"/>
                <a:gd name="T29" fmla="*/ 33 h 125"/>
                <a:gd name="T30" fmla="*/ 10 w 56"/>
                <a:gd name="T31" fmla="*/ 40 h 125"/>
                <a:gd name="T32" fmla="*/ 8 w 56"/>
                <a:gd name="T33" fmla="*/ 48 h 125"/>
                <a:gd name="T34" fmla="*/ 4 w 56"/>
                <a:gd name="T35" fmla="*/ 55 h 125"/>
                <a:gd name="T36" fmla="*/ 0 w 56"/>
                <a:gd name="T37" fmla="*/ 62 h 1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6" h="125">
                  <a:moveTo>
                    <a:pt x="0" y="125"/>
                  </a:moveTo>
                  <a:lnTo>
                    <a:pt x="56" y="125"/>
                  </a:lnTo>
                  <a:lnTo>
                    <a:pt x="46" y="108"/>
                  </a:lnTo>
                  <a:lnTo>
                    <a:pt x="41" y="93"/>
                  </a:lnTo>
                  <a:lnTo>
                    <a:pt x="35" y="78"/>
                  </a:lnTo>
                  <a:lnTo>
                    <a:pt x="32" y="63"/>
                  </a:lnTo>
                  <a:lnTo>
                    <a:pt x="30" y="47"/>
                  </a:lnTo>
                  <a:lnTo>
                    <a:pt x="30" y="32"/>
                  </a:lnTo>
                  <a:lnTo>
                    <a:pt x="30" y="15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7"/>
                  </a:lnTo>
                  <a:lnTo>
                    <a:pt x="26" y="33"/>
                  </a:lnTo>
                  <a:lnTo>
                    <a:pt x="24" y="50"/>
                  </a:lnTo>
                  <a:lnTo>
                    <a:pt x="23" y="66"/>
                  </a:lnTo>
                  <a:lnTo>
                    <a:pt x="19" y="81"/>
                  </a:lnTo>
                  <a:lnTo>
                    <a:pt x="15" y="96"/>
                  </a:lnTo>
                  <a:lnTo>
                    <a:pt x="8" y="110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E6E0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33" name="Freeform 1458">
              <a:extLst>
                <a:ext uri="{FF2B5EF4-FFF2-40B4-BE49-F238E27FC236}">
                  <a16:creationId xmlns:a16="http://schemas.microsoft.com/office/drawing/2014/main" id="{A07810E6-6435-43F4-AB72-CBBC3BA92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" y="3978"/>
              <a:ext cx="2069" cy="7"/>
            </a:xfrm>
            <a:custGeom>
              <a:avLst/>
              <a:gdLst>
                <a:gd name="T0" fmla="*/ 6 w 4137"/>
                <a:gd name="T1" fmla="*/ 0 h 14"/>
                <a:gd name="T2" fmla="*/ 2063 w 4137"/>
                <a:gd name="T3" fmla="*/ 0 h 14"/>
                <a:gd name="T4" fmla="*/ 2066 w 4137"/>
                <a:gd name="T5" fmla="*/ 3 h 14"/>
                <a:gd name="T6" fmla="*/ 2069 w 4137"/>
                <a:gd name="T7" fmla="*/ 7 h 14"/>
                <a:gd name="T8" fmla="*/ 0 w 4137"/>
                <a:gd name="T9" fmla="*/ 7 h 14"/>
                <a:gd name="T10" fmla="*/ 2 w 4137"/>
                <a:gd name="T11" fmla="*/ 3 h 14"/>
                <a:gd name="T12" fmla="*/ 6 w 4137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37" h="14">
                  <a:moveTo>
                    <a:pt x="11" y="0"/>
                  </a:moveTo>
                  <a:lnTo>
                    <a:pt x="4126" y="0"/>
                  </a:lnTo>
                  <a:lnTo>
                    <a:pt x="4131" y="6"/>
                  </a:lnTo>
                  <a:lnTo>
                    <a:pt x="4137" y="14"/>
                  </a:lnTo>
                  <a:lnTo>
                    <a:pt x="0" y="14"/>
                  </a:lnTo>
                  <a:lnTo>
                    <a:pt x="4" y="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34" name="Freeform 1459">
              <a:extLst>
                <a:ext uri="{FF2B5EF4-FFF2-40B4-BE49-F238E27FC236}">
                  <a16:creationId xmlns:a16="http://schemas.microsoft.com/office/drawing/2014/main" id="{C9A0EDC6-A713-412B-B518-A953E6BE5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4015"/>
              <a:ext cx="2059" cy="7"/>
            </a:xfrm>
            <a:custGeom>
              <a:avLst/>
              <a:gdLst>
                <a:gd name="T0" fmla="*/ 0 w 4118"/>
                <a:gd name="T1" fmla="*/ 0 h 14"/>
                <a:gd name="T2" fmla="*/ 2059 w 4118"/>
                <a:gd name="T3" fmla="*/ 0 h 14"/>
                <a:gd name="T4" fmla="*/ 2059 w 4118"/>
                <a:gd name="T5" fmla="*/ 4 h 14"/>
                <a:gd name="T6" fmla="*/ 2059 w 4118"/>
                <a:gd name="T7" fmla="*/ 7 h 14"/>
                <a:gd name="T8" fmla="*/ 1 w 4118"/>
                <a:gd name="T9" fmla="*/ 7 h 14"/>
                <a:gd name="T10" fmla="*/ 0 w 4118"/>
                <a:gd name="T11" fmla="*/ 4 h 14"/>
                <a:gd name="T12" fmla="*/ 0 w 4118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8" h="14">
                  <a:moveTo>
                    <a:pt x="0" y="0"/>
                  </a:moveTo>
                  <a:lnTo>
                    <a:pt x="4118" y="0"/>
                  </a:lnTo>
                  <a:lnTo>
                    <a:pt x="4118" y="7"/>
                  </a:lnTo>
                  <a:lnTo>
                    <a:pt x="4118" y="14"/>
                  </a:lnTo>
                  <a:lnTo>
                    <a:pt x="2" y="14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35" name="Freeform 1460">
              <a:extLst>
                <a:ext uri="{FF2B5EF4-FFF2-40B4-BE49-F238E27FC236}">
                  <a16:creationId xmlns:a16="http://schemas.microsoft.com/office/drawing/2014/main" id="{099F1569-4ACF-460C-8224-CC940C23A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6" y="4019"/>
              <a:ext cx="2058" cy="7"/>
            </a:xfrm>
            <a:custGeom>
              <a:avLst/>
              <a:gdLst>
                <a:gd name="T0" fmla="*/ 0 w 4116"/>
                <a:gd name="T1" fmla="*/ 0 h 14"/>
                <a:gd name="T2" fmla="*/ 257 w 4116"/>
                <a:gd name="T3" fmla="*/ 0 h 14"/>
                <a:gd name="T4" fmla="*/ 515 w 4116"/>
                <a:gd name="T5" fmla="*/ 0 h 14"/>
                <a:gd name="T6" fmla="*/ 771 w 4116"/>
                <a:gd name="T7" fmla="*/ 0 h 14"/>
                <a:gd name="T8" fmla="*/ 1029 w 4116"/>
                <a:gd name="T9" fmla="*/ 0 h 14"/>
                <a:gd name="T10" fmla="*/ 1286 w 4116"/>
                <a:gd name="T11" fmla="*/ 0 h 14"/>
                <a:gd name="T12" fmla="*/ 1543 w 4116"/>
                <a:gd name="T13" fmla="*/ 0 h 14"/>
                <a:gd name="T14" fmla="*/ 1800 w 4116"/>
                <a:gd name="T15" fmla="*/ 0 h 14"/>
                <a:gd name="T16" fmla="*/ 2058 w 4116"/>
                <a:gd name="T17" fmla="*/ 0 h 14"/>
                <a:gd name="T18" fmla="*/ 2058 w 4116"/>
                <a:gd name="T19" fmla="*/ 4 h 14"/>
                <a:gd name="T20" fmla="*/ 2058 w 4116"/>
                <a:gd name="T21" fmla="*/ 7 h 14"/>
                <a:gd name="T22" fmla="*/ 2058 w 4116"/>
                <a:gd name="T23" fmla="*/ 7 h 14"/>
                <a:gd name="T24" fmla="*/ 1800 w 4116"/>
                <a:gd name="T25" fmla="*/ 7 h 14"/>
                <a:gd name="T26" fmla="*/ 1543 w 4116"/>
                <a:gd name="T27" fmla="*/ 7 h 14"/>
                <a:gd name="T28" fmla="*/ 1285 w 4116"/>
                <a:gd name="T29" fmla="*/ 7 h 14"/>
                <a:gd name="T30" fmla="*/ 1029 w 4116"/>
                <a:gd name="T31" fmla="*/ 7 h 14"/>
                <a:gd name="T32" fmla="*/ 771 w 4116"/>
                <a:gd name="T33" fmla="*/ 7 h 14"/>
                <a:gd name="T34" fmla="*/ 514 w 4116"/>
                <a:gd name="T35" fmla="*/ 7 h 14"/>
                <a:gd name="T36" fmla="*/ 257 w 4116"/>
                <a:gd name="T37" fmla="*/ 7 h 14"/>
                <a:gd name="T38" fmla="*/ 0 w 4116"/>
                <a:gd name="T39" fmla="*/ 7 h 14"/>
                <a:gd name="T40" fmla="*/ 0 w 4116"/>
                <a:gd name="T41" fmla="*/ 7 h 14"/>
                <a:gd name="T42" fmla="*/ 0 w 4116"/>
                <a:gd name="T43" fmla="*/ 4 h 14"/>
                <a:gd name="T44" fmla="*/ 0 w 4116"/>
                <a:gd name="T45" fmla="*/ 0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116" h="14">
                  <a:moveTo>
                    <a:pt x="0" y="0"/>
                  </a:moveTo>
                  <a:lnTo>
                    <a:pt x="513" y="0"/>
                  </a:lnTo>
                  <a:lnTo>
                    <a:pt x="1029" y="0"/>
                  </a:lnTo>
                  <a:lnTo>
                    <a:pt x="1542" y="0"/>
                  </a:lnTo>
                  <a:lnTo>
                    <a:pt x="2057" y="0"/>
                  </a:lnTo>
                  <a:lnTo>
                    <a:pt x="2572" y="0"/>
                  </a:lnTo>
                  <a:lnTo>
                    <a:pt x="3086" y="0"/>
                  </a:lnTo>
                  <a:lnTo>
                    <a:pt x="3600" y="0"/>
                  </a:lnTo>
                  <a:lnTo>
                    <a:pt x="4116" y="0"/>
                  </a:lnTo>
                  <a:lnTo>
                    <a:pt x="4115" y="7"/>
                  </a:lnTo>
                  <a:lnTo>
                    <a:pt x="4115" y="14"/>
                  </a:lnTo>
                  <a:lnTo>
                    <a:pt x="3599" y="14"/>
                  </a:lnTo>
                  <a:lnTo>
                    <a:pt x="3085" y="14"/>
                  </a:lnTo>
                  <a:lnTo>
                    <a:pt x="2570" y="14"/>
                  </a:lnTo>
                  <a:lnTo>
                    <a:pt x="2057" y="14"/>
                  </a:lnTo>
                  <a:lnTo>
                    <a:pt x="1542" y="14"/>
                  </a:lnTo>
                  <a:lnTo>
                    <a:pt x="1027" y="14"/>
                  </a:lnTo>
                  <a:lnTo>
                    <a:pt x="513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BD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36" name="Freeform 1461">
              <a:extLst>
                <a:ext uri="{FF2B5EF4-FFF2-40B4-BE49-F238E27FC236}">
                  <a16:creationId xmlns:a16="http://schemas.microsoft.com/office/drawing/2014/main" id="{DFFCFB8C-2804-473D-9308-8245D665C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6" y="4023"/>
              <a:ext cx="2057" cy="8"/>
            </a:xfrm>
            <a:custGeom>
              <a:avLst/>
              <a:gdLst>
                <a:gd name="T0" fmla="*/ 0 w 4115"/>
                <a:gd name="T1" fmla="*/ 0 h 15"/>
                <a:gd name="T2" fmla="*/ 256 w 4115"/>
                <a:gd name="T3" fmla="*/ 0 h 15"/>
                <a:gd name="T4" fmla="*/ 513 w 4115"/>
                <a:gd name="T5" fmla="*/ 0 h 15"/>
                <a:gd name="T6" fmla="*/ 771 w 4115"/>
                <a:gd name="T7" fmla="*/ 0 h 15"/>
                <a:gd name="T8" fmla="*/ 1028 w 4115"/>
                <a:gd name="T9" fmla="*/ 0 h 15"/>
                <a:gd name="T10" fmla="*/ 1285 w 4115"/>
                <a:gd name="T11" fmla="*/ 0 h 15"/>
                <a:gd name="T12" fmla="*/ 1542 w 4115"/>
                <a:gd name="T13" fmla="*/ 0 h 15"/>
                <a:gd name="T14" fmla="*/ 1799 w 4115"/>
                <a:gd name="T15" fmla="*/ 0 h 15"/>
                <a:gd name="T16" fmla="*/ 2057 w 4115"/>
                <a:gd name="T17" fmla="*/ 0 h 15"/>
                <a:gd name="T18" fmla="*/ 2057 w 4115"/>
                <a:gd name="T19" fmla="*/ 1 h 15"/>
                <a:gd name="T20" fmla="*/ 2057 w 4115"/>
                <a:gd name="T21" fmla="*/ 3 h 15"/>
                <a:gd name="T22" fmla="*/ 2056 w 4115"/>
                <a:gd name="T23" fmla="*/ 5 h 15"/>
                <a:gd name="T24" fmla="*/ 2055 w 4115"/>
                <a:gd name="T25" fmla="*/ 8 h 15"/>
                <a:gd name="T26" fmla="*/ 1798 w 4115"/>
                <a:gd name="T27" fmla="*/ 8 h 15"/>
                <a:gd name="T28" fmla="*/ 1541 w 4115"/>
                <a:gd name="T29" fmla="*/ 8 h 15"/>
                <a:gd name="T30" fmla="*/ 1285 w 4115"/>
                <a:gd name="T31" fmla="*/ 8 h 15"/>
                <a:gd name="T32" fmla="*/ 1028 w 4115"/>
                <a:gd name="T33" fmla="*/ 8 h 15"/>
                <a:gd name="T34" fmla="*/ 771 w 4115"/>
                <a:gd name="T35" fmla="*/ 8 h 15"/>
                <a:gd name="T36" fmla="*/ 515 w 4115"/>
                <a:gd name="T37" fmla="*/ 8 h 15"/>
                <a:gd name="T38" fmla="*/ 258 w 4115"/>
                <a:gd name="T39" fmla="*/ 8 h 15"/>
                <a:gd name="T40" fmla="*/ 2 w 4115"/>
                <a:gd name="T41" fmla="*/ 8 h 15"/>
                <a:gd name="T42" fmla="*/ 0 w 4115"/>
                <a:gd name="T43" fmla="*/ 5 h 15"/>
                <a:gd name="T44" fmla="*/ 0 w 4115"/>
                <a:gd name="T45" fmla="*/ 3 h 15"/>
                <a:gd name="T46" fmla="*/ 0 w 4115"/>
                <a:gd name="T47" fmla="*/ 1 h 15"/>
                <a:gd name="T48" fmla="*/ 0 w 4115"/>
                <a:gd name="T49" fmla="*/ 0 h 1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115" h="15">
                  <a:moveTo>
                    <a:pt x="0" y="0"/>
                  </a:moveTo>
                  <a:lnTo>
                    <a:pt x="513" y="0"/>
                  </a:lnTo>
                  <a:lnTo>
                    <a:pt x="1027" y="0"/>
                  </a:lnTo>
                  <a:lnTo>
                    <a:pt x="1542" y="0"/>
                  </a:lnTo>
                  <a:lnTo>
                    <a:pt x="2057" y="0"/>
                  </a:lnTo>
                  <a:lnTo>
                    <a:pt x="2570" y="0"/>
                  </a:lnTo>
                  <a:lnTo>
                    <a:pt x="3085" y="0"/>
                  </a:lnTo>
                  <a:lnTo>
                    <a:pt x="3599" y="0"/>
                  </a:lnTo>
                  <a:lnTo>
                    <a:pt x="4115" y="0"/>
                  </a:lnTo>
                  <a:lnTo>
                    <a:pt x="4115" y="2"/>
                  </a:lnTo>
                  <a:lnTo>
                    <a:pt x="4115" y="5"/>
                  </a:lnTo>
                  <a:lnTo>
                    <a:pt x="4112" y="9"/>
                  </a:lnTo>
                  <a:lnTo>
                    <a:pt x="4111" y="15"/>
                  </a:lnTo>
                  <a:lnTo>
                    <a:pt x="3596" y="15"/>
                  </a:lnTo>
                  <a:lnTo>
                    <a:pt x="3083" y="15"/>
                  </a:lnTo>
                  <a:lnTo>
                    <a:pt x="2570" y="15"/>
                  </a:lnTo>
                  <a:lnTo>
                    <a:pt x="2057" y="15"/>
                  </a:lnTo>
                  <a:lnTo>
                    <a:pt x="1543" y="15"/>
                  </a:lnTo>
                  <a:lnTo>
                    <a:pt x="1030" y="15"/>
                  </a:lnTo>
                  <a:lnTo>
                    <a:pt x="517" y="15"/>
                  </a:lnTo>
                  <a:lnTo>
                    <a:pt x="4" y="15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A8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37" name="Freeform 1462">
              <a:extLst>
                <a:ext uri="{FF2B5EF4-FFF2-40B4-BE49-F238E27FC236}">
                  <a16:creationId xmlns:a16="http://schemas.microsoft.com/office/drawing/2014/main" id="{F3D82468-AB99-43A7-982C-6444B0F64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7" y="4028"/>
              <a:ext cx="2056" cy="7"/>
            </a:xfrm>
            <a:custGeom>
              <a:avLst/>
              <a:gdLst>
                <a:gd name="T0" fmla="*/ 0 w 4112"/>
                <a:gd name="T1" fmla="*/ 0 h 14"/>
                <a:gd name="T2" fmla="*/ 2056 w 4112"/>
                <a:gd name="T3" fmla="*/ 0 h 14"/>
                <a:gd name="T4" fmla="*/ 2054 w 4112"/>
                <a:gd name="T5" fmla="*/ 4 h 14"/>
                <a:gd name="T6" fmla="*/ 2052 w 4112"/>
                <a:gd name="T7" fmla="*/ 7 h 14"/>
                <a:gd name="T8" fmla="*/ 5 w 4112"/>
                <a:gd name="T9" fmla="*/ 7 h 14"/>
                <a:gd name="T10" fmla="*/ 2 w 4112"/>
                <a:gd name="T11" fmla="*/ 4 h 14"/>
                <a:gd name="T12" fmla="*/ 0 w 4112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12" h="14">
                  <a:moveTo>
                    <a:pt x="0" y="0"/>
                  </a:moveTo>
                  <a:lnTo>
                    <a:pt x="4112" y="0"/>
                  </a:lnTo>
                  <a:lnTo>
                    <a:pt x="4108" y="7"/>
                  </a:lnTo>
                  <a:lnTo>
                    <a:pt x="4103" y="14"/>
                  </a:lnTo>
                  <a:lnTo>
                    <a:pt x="10" y="14"/>
                  </a:lnTo>
                  <a:lnTo>
                    <a:pt x="3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4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38" name="Freeform 1463">
              <a:extLst>
                <a:ext uri="{FF2B5EF4-FFF2-40B4-BE49-F238E27FC236}">
                  <a16:creationId xmlns:a16="http://schemas.microsoft.com/office/drawing/2014/main" id="{3FB4F7BB-BA4F-472F-822D-8994EDA6F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" y="3982"/>
              <a:ext cx="2069" cy="7"/>
            </a:xfrm>
            <a:custGeom>
              <a:avLst/>
              <a:gdLst>
                <a:gd name="T0" fmla="*/ 2 w 4137"/>
                <a:gd name="T1" fmla="*/ 0 h 14"/>
                <a:gd name="T2" fmla="*/ 259 w 4137"/>
                <a:gd name="T3" fmla="*/ 0 h 14"/>
                <a:gd name="T4" fmla="*/ 517 w 4137"/>
                <a:gd name="T5" fmla="*/ 0 h 14"/>
                <a:gd name="T6" fmla="*/ 776 w 4137"/>
                <a:gd name="T7" fmla="*/ 0 h 14"/>
                <a:gd name="T8" fmla="*/ 1034 w 4137"/>
                <a:gd name="T9" fmla="*/ 0 h 14"/>
                <a:gd name="T10" fmla="*/ 1292 w 4137"/>
                <a:gd name="T11" fmla="*/ 0 h 14"/>
                <a:gd name="T12" fmla="*/ 1550 w 4137"/>
                <a:gd name="T13" fmla="*/ 0 h 14"/>
                <a:gd name="T14" fmla="*/ 1809 w 4137"/>
                <a:gd name="T15" fmla="*/ 0 h 14"/>
                <a:gd name="T16" fmla="*/ 2067 w 4137"/>
                <a:gd name="T17" fmla="*/ 0 h 14"/>
                <a:gd name="T18" fmla="*/ 2068 w 4137"/>
                <a:gd name="T19" fmla="*/ 3 h 14"/>
                <a:gd name="T20" fmla="*/ 2069 w 4137"/>
                <a:gd name="T21" fmla="*/ 7 h 14"/>
                <a:gd name="T22" fmla="*/ 1810 w 4137"/>
                <a:gd name="T23" fmla="*/ 7 h 14"/>
                <a:gd name="T24" fmla="*/ 1552 w 4137"/>
                <a:gd name="T25" fmla="*/ 7 h 14"/>
                <a:gd name="T26" fmla="*/ 1293 w 4137"/>
                <a:gd name="T27" fmla="*/ 7 h 14"/>
                <a:gd name="T28" fmla="*/ 1034 w 4137"/>
                <a:gd name="T29" fmla="*/ 7 h 14"/>
                <a:gd name="T30" fmla="*/ 776 w 4137"/>
                <a:gd name="T31" fmla="*/ 7 h 14"/>
                <a:gd name="T32" fmla="*/ 517 w 4137"/>
                <a:gd name="T33" fmla="*/ 7 h 14"/>
                <a:gd name="T34" fmla="*/ 259 w 4137"/>
                <a:gd name="T35" fmla="*/ 7 h 14"/>
                <a:gd name="T36" fmla="*/ 0 w 4137"/>
                <a:gd name="T37" fmla="*/ 7 h 14"/>
                <a:gd name="T38" fmla="*/ 0 w 4137"/>
                <a:gd name="T39" fmla="*/ 3 h 14"/>
                <a:gd name="T40" fmla="*/ 2 w 4137"/>
                <a:gd name="T41" fmla="*/ 0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137" h="14">
                  <a:moveTo>
                    <a:pt x="3" y="0"/>
                  </a:moveTo>
                  <a:lnTo>
                    <a:pt x="518" y="0"/>
                  </a:lnTo>
                  <a:lnTo>
                    <a:pt x="1034" y="0"/>
                  </a:lnTo>
                  <a:lnTo>
                    <a:pt x="1551" y="0"/>
                  </a:lnTo>
                  <a:lnTo>
                    <a:pt x="2068" y="0"/>
                  </a:lnTo>
                  <a:lnTo>
                    <a:pt x="2584" y="0"/>
                  </a:lnTo>
                  <a:lnTo>
                    <a:pt x="3100" y="0"/>
                  </a:lnTo>
                  <a:lnTo>
                    <a:pt x="3617" y="0"/>
                  </a:lnTo>
                  <a:lnTo>
                    <a:pt x="4134" y="0"/>
                  </a:lnTo>
                  <a:lnTo>
                    <a:pt x="4135" y="6"/>
                  </a:lnTo>
                  <a:lnTo>
                    <a:pt x="4137" y="14"/>
                  </a:lnTo>
                  <a:lnTo>
                    <a:pt x="3620" y="14"/>
                  </a:lnTo>
                  <a:lnTo>
                    <a:pt x="3103" y="14"/>
                  </a:lnTo>
                  <a:lnTo>
                    <a:pt x="2585" y="14"/>
                  </a:lnTo>
                  <a:lnTo>
                    <a:pt x="2068" y="14"/>
                  </a:lnTo>
                  <a:lnTo>
                    <a:pt x="1551" y="14"/>
                  </a:lnTo>
                  <a:lnTo>
                    <a:pt x="1034" y="14"/>
                  </a:lnTo>
                  <a:lnTo>
                    <a:pt x="517" y="14"/>
                  </a:lnTo>
                  <a:lnTo>
                    <a:pt x="0" y="14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AF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39" name="Freeform 1464">
              <a:extLst>
                <a:ext uri="{FF2B5EF4-FFF2-40B4-BE49-F238E27FC236}">
                  <a16:creationId xmlns:a16="http://schemas.microsoft.com/office/drawing/2014/main" id="{4A7FE586-13B4-43E6-9E6F-3C6E873EB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" y="3986"/>
              <a:ext cx="2069" cy="7"/>
            </a:xfrm>
            <a:custGeom>
              <a:avLst/>
              <a:gdLst>
                <a:gd name="T0" fmla="*/ 0 w 4137"/>
                <a:gd name="T1" fmla="*/ 0 h 15"/>
                <a:gd name="T2" fmla="*/ 259 w 4137"/>
                <a:gd name="T3" fmla="*/ 0 h 15"/>
                <a:gd name="T4" fmla="*/ 517 w 4137"/>
                <a:gd name="T5" fmla="*/ 0 h 15"/>
                <a:gd name="T6" fmla="*/ 776 w 4137"/>
                <a:gd name="T7" fmla="*/ 0 h 15"/>
                <a:gd name="T8" fmla="*/ 1034 w 4137"/>
                <a:gd name="T9" fmla="*/ 0 h 15"/>
                <a:gd name="T10" fmla="*/ 1293 w 4137"/>
                <a:gd name="T11" fmla="*/ 0 h 15"/>
                <a:gd name="T12" fmla="*/ 1552 w 4137"/>
                <a:gd name="T13" fmla="*/ 0 h 15"/>
                <a:gd name="T14" fmla="*/ 1810 w 4137"/>
                <a:gd name="T15" fmla="*/ 0 h 15"/>
                <a:gd name="T16" fmla="*/ 2069 w 4137"/>
                <a:gd name="T17" fmla="*/ 0 h 15"/>
                <a:gd name="T18" fmla="*/ 2069 w 4137"/>
                <a:gd name="T19" fmla="*/ 3 h 15"/>
                <a:gd name="T20" fmla="*/ 2069 w 4137"/>
                <a:gd name="T21" fmla="*/ 7 h 15"/>
                <a:gd name="T22" fmla="*/ 1810 w 4137"/>
                <a:gd name="T23" fmla="*/ 7 h 15"/>
                <a:gd name="T24" fmla="*/ 1552 w 4137"/>
                <a:gd name="T25" fmla="*/ 7 h 15"/>
                <a:gd name="T26" fmla="*/ 1293 w 4137"/>
                <a:gd name="T27" fmla="*/ 7 h 15"/>
                <a:gd name="T28" fmla="*/ 1034 w 4137"/>
                <a:gd name="T29" fmla="*/ 7 h 15"/>
                <a:gd name="T30" fmla="*/ 776 w 4137"/>
                <a:gd name="T31" fmla="*/ 7 h 15"/>
                <a:gd name="T32" fmla="*/ 517 w 4137"/>
                <a:gd name="T33" fmla="*/ 7 h 15"/>
                <a:gd name="T34" fmla="*/ 259 w 4137"/>
                <a:gd name="T35" fmla="*/ 7 h 15"/>
                <a:gd name="T36" fmla="*/ 0 w 4137"/>
                <a:gd name="T37" fmla="*/ 7 h 15"/>
                <a:gd name="T38" fmla="*/ 0 w 4137"/>
                <a:gd name="T39" fmla="*/ 3 h 15"/>
                <a:gd name="T40" fmla="*/ 0 w 4137"/>
                <a:gd name="T41" fmla="*/ 0 h 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137" h="15">
                  <a:moveTo>
                    <a:pt x="0" y="0"/>
                  </a:moveTo>
                  <a:lnTo>
                    <a:pt x="517" y="0"/>
                  </a:lnTo>
                  <a:lnTo>
                    <a:pt x="1034" y="0"/>
                  </a:lnTo>
                  <a:lnTo>
                    <a:pt x="1551" y="0"/>
                  </a:lnTo>
                  <a:lnTo>
                    <a:pt x="2068" y="0"/>
                  </a:lnTo>
                  <a:lnTo>
                    <a:pt x="2585" y="0"/>
                  </a:lnTo>
                  <a:lnTo>
                    <a:pt x="3103" y="0"/>
                  </a:lnTo>
                  <a:lnTo>
                    <a:pt x="3620" y="0"/>
                  </a:lnTo>
                  <a:lnTo>
                    <a:pt x="4137" y="0"/>
                  </a:lnTo>
                  <a:lnTo>
                    <a:pt x="4137" y="7"/>
                  </a:lnTo>
                  <a:lnTo>
                    <a:pt x="4137" y="15"/>
                  </a:lnTo>
                  <a:lnTo>
                    <a:pt x="3620" y="15"/>
                  </a:lnTo>
                  <a:lnTo>
                    <a:pt x="3103" y="15"/>
                  </a:lnTo>
                  <a:lnTo>
                    <a:pt x="2585" y="15"/>
                  </a:lnTo>
                  <a:lnTo>
                    <a:pt x="2068" y="15"/>
                  </a:lnTo>
                  <a:lnTo>
                    <a:pt x="1551" y="15"/>
                  </a:lnTo>
                  <a:lnTo>
                    <a:pt x="1034" y="15"/>
                  </a:lnTo>
                  <a:lnTo>
                    <a:pt x="517" y="15"/>
                  </a:lnTo>
                  <a:lnTo>
                    <a:pt x="0" y="15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3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40" name="Freeform 1465">
              <a:extLst>
                <a:ext uri="{FF2B5EF4-FFF2-40B4-BE49-F238E27FC236}">
                  <a16:creationId xmlns:a16="http://schemas.microsoft.com/office/drawing/2014/main" id="{69B85B12-0E22-48B0-B62F-73C5C2522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" y="3990"/>
              <a:ext cx="2069" cy="7"/>
            </a:xfrm>
            <a:custGeom>
              <a:avLst/>
              <a:gdLst>
                <a:gd name="T0" fmla="*/ 0 w 4137"/>
                <a:gd name="T1" fmla="*/ 0 h 13"/>
                <a:gd name="T2" fmla="*/ 259 w 4137"/>
                <a:gd name="T3" fmla="*/ 0 h 13"/>
                <a:gd name="T4" fmla="*/ 517 w 4137"/>
                <a:gd name="T5" fmla="*/ 0 h 13"/>
                <a:gd name="T6" fmla="*/ 776 w 4137"/>
                <a:gd name="T7" fmla="*/ 0 h 13"/>
                <a:gd name="T8" fmla="*/ 1034 w 4137"/>
                <a:gd name="T9" fmla="*/ 0 h 13"/>
                <a:gd name="T10" fmla="*/ 1293 w 4137"/>
                <a:gd name="T11" fmla="*/ 0 h 13"/>
                <a:gd name="T12" fmla="*/ 1552 w 4137"/>
                <a:gd name="T13" fmla="*/ 0 h 13"/>
                <a:gd name="T14" fmla="*/ 1810 w 4137"/>
                <a:gd name="T15" fmla="*/ 0 h 13"/>
                <a:gd name="T16" fmla="*/ 2069 w 4137"/>
                <a:gd name="T17" fmla="*/ 0 h 13"/>
                <a:gd name="T18" fmla="*/ 2068 w 4137"/>
                <a:gd name="T19" fmla="*/ 3 h 13"/>
                <a:gd name="T20" fmla="*/ 2067 w 4137"/>
                <a:gd name="T21" fmla="*/ 7 h 13"/>
                <a:gd name="T22" fmla="*/ 1809 w 4137"/>
                <a:gd name="T23" fmla="*/ 7 h 13"/>
                <a:gd name="T24" fmla="*/ 1550 w 4137"/>
                <a:gd name="T25" fmla="*/ 7 h 13"/>
                <a:gd name="T26" fmla="*/ 1292 w 4137"/>
                <a:gd name="T27" fmla="*/ 7 h 13"/>
                <a:gd name="T28" fmla="*/ 1034 w 4137"/>
                <a:gd name="T29" fmla="*/ 7 h 13"/>
                <a:gd name="T30" fmla="*/ 776 w 4137"/>
                <a:gd name="T31" fmla="*/ 7 h 13"/>
                <a:gd name="T32" fmla="*/ 517 w 4137"/>
                <a:gd name="T33" fmla="*/ 7 h 13"/>
                <a:gd name="T34" fmla="*/ 259 w 4137"/>
                <a:gd name="T35" fmla="*/ 7 h 13"/>
                <a:gd name="T36" fmla="*/ 2 w 4137"/>
                <a:gd name="T37" fmla="*/ 7 h 13"/>
                <a:gd name="T38" fmla="*/ 0 w 4137"/>
                <a:gd name="T39" fmla="*/ 3 h 13"/>
                <a:gd name="T40" fmla="*/ 0 w 4137"/>
                <a:gd name="T41" fmla="*/ 0 h 1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137" h="13">
                  <a:moveTo>
                    <a:pt x="0" y="0"/>
                  </a:moveTo>
                  <a:lnTo>
                    <a:pt x="517" y="0"/>
                  </a:lnTo>
                  <a:lnTo>
                    <a:pt x="1034" y="0"/>
                  </a:lnTo>
                  <a:lnTo>
                    <a:pt x="1551" y="0"/>
                  </a:lnTo>
                  <a:lnTo>
                    <a:pt x="2068" y="0"/>
                  </a:lnTo>
                  <a:lnTo>
                    <a:pt x="2585" y="0"/>
                  </a:lnTo>
                  <a:lnTo>
                    <a:pt x="3103" y="0"/>
                  </a:lnTo>
                  <a:lnTo>
                    <a:pt x="3620" y="0"/>
                  </a:lnTo>
                  <a:lnTo>
                    <a:pt x="4137" y="0"/>
                  </a:lnTo>
                  <a:lnTo>
                    <a:pt x="4135" y="6"/>
                  </a:lnTo>
                  <a:lnTo>
                    <a:pt x="4134" y="13"/>
                  </a:lnTo>
                  <a:lnTo>
                    <a:pt x="3617" y="13"/>
                  </a:lnTo>
                  <a:lnTo>
                    <a:pt x="3100" y="13"/>
                  </a:lnTo>
                  <a:lnTo>
                    <a:pt x="2584" y="13"/>
                  </a:lnTo>
                  <a:lnTo>
                    <a:pt x="2068" y="13"/>
                  </a:lnTo>
                  <a:lnTo>
                    <a:pt x="1551" y="13"/>
                  </a:lnTo>
                  <a:lnTo>
                    <a:pt x="1034" y="13"/>
                  </a:lnTo>
                  <a:lnTo>
                    <a:pt x="518" y="13"/>
                  </a:lnTo>
                  <a:lnTo>
                    <a:pt x="3" y="13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41" name="Freeform 1466">
              <a:extLst>
                <a:ext uri="{FF2B5EF4-FFF2-40B4-BE49-F238E27FC236}">
                  <a16:creationId xmlns:a16="http://schemas.microsoft.com/office/drawing/2014/main" id="{C25624A8-649A-4539-9511-C0B24B405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" y="3994"/>
              <a:ext cx="2069" cy="7"/>
            </a:xfrm>
            <a:custGeom>
              <a:avLst/>
              <a:gdLst>
                <a:gd name="T0" fmla="*/ 0 w 4137"/>
                <a:gd name="T1" fmla="*/ 0 h 15"/>
                <a:gd name="T2" fmla="*/ 259 w 4137"/>
                <a:gd name="T3" fmla="*/ 0 h 15"/>
                <a:gd name="T4" fmla="*/ 517 w 4137"/>
                <a:gd name="T5" fmla="*/ 0 h 15"/>
                <a:gd name="T6" fmla="*/ 776 w 4137"/>
                <a:gd name="T7" fmla="*/ 0 h 15"/>
                <a:gd name="T8" fmla="*/ 1034 w 4137"/>
                <a:gd name="T9" fmla="*/ 0 h 15"/>
                <a:gd name="T10" fmla="*/ 1293 w 4137"/>
                <a:gd name="T11" fmla="*/ 0 h 15"/>
                <a:gd name="T12" fmla="*/ 1552 w 4137"/>
                <a:gd name="T13" fmla="*/ 0 h 15"/>
                <a:gd name="T14" fmla="*/ 1810 w 4137"/>
                <a:gd name="T15" fmla="*/ 0 h 15"/>
                <a:gd name="T16" fmla="*/ 2069 w 4137"/>
                <a:gd name="T17" fmla="*/ 0 h 15"/>
                <a:gd name="T18" fmla="*/ 2067 w 4137"/>
                <a:gd name="T19" fmla="*/ 3 h 15"/>
                <a:gd name="T20" fmla="*/ 2067 w 4137"/>
                <a:gd name="T21" fmla="*/ 5 h 15"/>
                <a:gd name="T22" fmla="*/ 2066 w 4137"/>
                <a:gd name="T23" fmla="*/ 6 h 15"/>
                <a:gd name="T24" fmla="*/ 2066 w 4137"/>
                <a:gd name="T25" fmla="*/ 7 h 15"/>
                <a:gd name="T26" fmla="*/ 1807 w 4137"/>
                <a:gd name="T27" fmla="*/ 7 h 15"/>
                <a:gd name="T28" fmla="*/ 1549 w 4137"/>
                <a:gd name="T29" fmla="*/ 7 h 15"/>
                <a:gd name="T30" fmla="*/ 1292 w 4137"/>
                <a:gd name="T31" fmla="*/ 7 h 15"/>
                <a:gd name="T32" fmla="*/ 1034 w 4137"/>
                <a:gd name="T33" fmla="*/ 7 h 15"/>
                <a:gd name="T34" fmla="*/ 776 w 4137"/>
                <a:gd name="T35" fmla="*/ 7 h 15"/>
                <a:gd name="T36" fmla="*/ 519 w 4137"/>
                <a:gd name="T37" fmla="*/ 7 h 15"/>
                <a:gd name="T38" fmla="*/ 260 w 4137"/>
                <a:gd name="T39" fmla="*/ 7 h 15"/>
                <a:gd name="T40" fmla="*/ 3 w 4137"/>
                <a:gd name="T41" fmla="*/ 7 h 15"/>
                <a:gd name="T42" fmla="*/ 2 w 4137"/>
                <a:gd name="T43" fmla="*/ 6 h 15"/>
                <a:gd name="T44" fmla="*/ 2 w 4137"/>
                <a:gd name="T45" fmla="*/ 5 h 15"/>
                <a:gd name="T46" fmla="*/ 1 w 4137"/>
                <a:gd name="T47" fmla="*/ 3 h 15"/>
                <a:gd name="T48" fmla="*/ 0 w 4137"/>
                <a:gd name="T49" fmla="*/ 0 h 1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137" h="15">
                  <a:moveTo>
                    <a:pt x="0" y="0"/>
                  </a:moveTo>
                  <a:lnTo>
                    <a:pt x="517" y="0"/>
                  </a:lnTo>
                  <a:lnTo>
                    <a:pt x="1034" y="0"/>
                  </a:lnTo>
                  <a:lnTo>
                    <a:pt x="1551" y="0"/>
                  </a:lnTo>
                  <a:lnTo>
                    <a:pt x="2068" y="0"/>
                  </a:lnTo>
                  <a:lnTo>
                    <a:pt x="2585" y="0"/>
                  </a:lnTo>
                  <a:lnTo>
                    <a:pt x="3103" y="0"/>
                  </a:lnTo>
                  <a:lnTo>
                    <a:pt x="3620" y="0"/>
                  </a:lnTo>
                  <a:lnTo>
                    <a:pt x="4137" y="0"/>
                  </a:lnTo>
                  <a:lnTo>
                    <a:pt x="4134" y="7"/>
                  </a:lnTo>
                  <a:lnTo>
                    <a:pt x="4133" y="11"/>
                  </a:lnTo>
                  <a:lnTo>
                    <a:pt x="4131" y="12"/>
                  </a:lnTo>
                  <a:lnTo>
                    <a:pt x="4131" y="15"/>
                  </a:lnTo>
                  <a:lnTo>
                    <a:pt x="3614" y="15"/>
                  </a:lnTo>
                  <a:lnTo>
                    <a:pt x="3098" y="15"/>
                  </a:lnTo>
                  <a:lnTo>
                    <a:pt x="2583" y="15"/>
                  </a:lnTo>
                  <a:lnTo>
                    <a:pt x="2068" y="15"/>
                  </a:lnTo>
                  <a:lnTo>
                    <a:pt x="1551" y="15"/>
                  </a:lnTo>
                  <a:lnTo>
                    <a:pt x="1037" y="15"/>
                  </a:lnTo>
                  <a:lnTo>
                    <a:pt x="520" y="15"/>
                  </a:lnTo>
                  <a:lnTo>
                    <a:pt x="5" y="15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BF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42" name="Freeform 1467">
              <a:extLst>
                <a:ext uri="{FF2B5EF4-FFF2-40B4-BE49-F238E27FC236}">
                  <a16:creationId xmlns:a16="http://schemas.microsoft.com/office/drawing/2014/main" id="{69E8FF8F-CA0B-4C65-951B-C22659B89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4009"/>
              <a:ext cx="2059" cy="7"/>
            </a:xfrm>
            <a:custGeom>
              <a:avLst/>
              <a:gdLst>
                <a:gd name="T0" fmla="*/ 1 w 4118"/>
                <a:gd name="T1" fmla="*/ 0 h 15"/>
                <a:gd name="T2" fmla="*/ 258 w 4118"/>
                <a:gd name="T3" fmla="*/ 0 h 15"/>
                <a:gd name="T4" fmla="*/ 516 w 4118"/>
                <a:gd name="T5" fmla="*/ 0 h 15"/>
                <a:gd name="T6" fmla="*/ 772 w 4118"/>
                <a:gd name="T7" fmla="*/ 0 h 15"/>
                <a:gd name="T8" fmla="*/ 1030 w 4118"/>
                <a:gd name="T9" fmla="*/ 0 h 15"/>
                <a:gd name="T10" fmla="*/ 1287 w 4118"/>
                <a:gd name="T11" fmla="*/ 0 h 15"/>
                <a:gd name="T12" fmla="*/ 1544 w 4118"/>
                <a:gd name="T13" fmla="*/ 0 h 15"/>
                <a:gd name="T14" fmla="*/ 1801 w 4118"/>
                <a:gd name="T15" fmla="*/ 0 h 15"/>
                <a:gd name="T16" fmla="*/ 2059 w 4118"/>
                <a:gd name="T17" fmla="*/ 0 h 15"/>
                <a:gd name="T18" fmla="*/ 2059 w 4118"/>
                <a:gd name="T19" fmla="*/ 0 h 15"/>
                <a:gd name="T20" fmla="*/ 2059 w 4118"/>
                <a:gd name="T21" fmla="*/ 4 h 15"/>
                <a:gd name="T22" fmla="*/ 2059 w 4118"/>
                <a:gd name="T23" fmla="*/ 7 h 15"/>
                <a:gd name="T24" fmla="*/ 1801 w 4118"/>
                <a:gd name="T25" fmla="*/ 7 h 15"/>
                <a:gd name="T26" fmla="*/ 1544 w 4118"/>
                <a:gd name="T27" fmla="*/ 7 h 15"/>
                <a:gd name="T28" fmla="*/ 1287 w 4118"/>
                <a:gd name="T29" fmla="*/ 7 h 15"/>
                <a:gd name="T30" fmla="*/ 1030 w 4118"/>
                <a:gd name="T31" fmla="*/ 7 h 15"/>
                <a:gd name="T32" fmla="*/ 772 w 4118"/>
                <a:gd name="T33" fmla="*/ 7 h 15"/>
                <a:gd name="T34" fmla="*/ 515 w 4118"/>
                <a:gd name="T35" fmla="*/ 7 h 15"/>
                <a:gd name="T36" fmla="*/ 258 w 4118"/>
                <a:gd name="T37" fmla="*/ 7 h 15"/>
                <a:gd name="T38" fmla="*/ 0 w 4118"/>
                <a:gd name="T39" fmla="*/ 7 h 15"/>
                <a:gd name="T40" fmla="*/ 0 w 4118"/>
                <a:gd name="T41" fmla="*/ 4 h 15"/>
                <a:gd name="T42" fmla="*/ 1 w 4118"/>
                <a:gd name="T43" fmla="*/ 0 h 15"/>
                <a:gd name="T44" fmla="*/ 1 w 4118"/>
                <a:gd name="T45" fmla="*/ 0 h 1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118" h="15">
                  <a:moveTo>
                    <a:pt x="2" y="0"/>
                  </a:moveTo>
                  <a:lnTo>
                    <a:pt x="515" y="0"/>
                  </a:lnTo>
                  <a:lnTo>
                    <a:pt x="1031" y="0"/>
                  </a:lnTo>
                  <a:lnTo>
                    <a:pt x="1544" y="0"/>
                  </a:lnTo>
                  <a:lnTo>
                    <a:pt x="2059" y="0"/>
                  </a:lnTo>
                  <a:lnTo>
                    <a:pt x="2574" y="0"/>
                  </a:lnTo>
                  <a:lnTo>
                    <a:pt x="3088" y="0"/>
                  </a:lnTo>
                  <a:lnTo>
                    <a:pt x="3602" y="0"/>
                  </a:lnTo>
                  <a:lnTo>
                    <a:pt x="4118" y="0"/>
                  </a:lnTo>
                  <a:lnTo>
                    <a:pt x="4118" y="1"/>
                  </a:lnTo>
                  <a:lnTo>
                    <a:pt x="4118" y="8"/>
                  </a:lnTo>
                  <a:lnTo>
                    <a:pt x="4118" y="15"/>
                  </a:lnTo>
                  <a:lnTo>
                    <a:pt x="3602" y="15"/>
                  </a:lnTo>
                  <a:lnTo>
                    <a:pt x="3088" y="15"/>
                  </a:lnTo>
                  <a:lnTo>
                    <a:pt x="2574" y="15"/>
                  </a:lnTo>
                  <a:lnTo>
                    <a:pt x="2059" y="15"/>
                  </a:lnTo>
                  <a:lnTo>
                    <a:pt x="1544" y="15"/>
                  </a:lnTo>
                  <a:lnTo>
                    <a:pt x="1029" y="15"/>
                  </a:lnTo>
                  <a:lnTo>
                    <a:pt x="515" y="15"/>
                  </a:lnTo>
                  <a:lnTo>
                    <a:pt x="0" y="15"/>
                  </a:lnTo>
                  <a:lnTo>
                    <a:pt x="0" y="8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9C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43" name="Freeform 1468">
              <a:extLst>
                <a:ext uri="{FF2B5EF4-FFF2-40B4-BE49-F238E27FC236}">
                  <a16:creationId xmlns:a16="http://schemas.microsoft.com/office/drawing/2014/main" id="{A6D3F25F-3607-4FE0-909D-7E50F337B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4003"/>
              <a:ext cx="2060" cy="8"/>
            </a:xfrm>
            <a:custGeom>
              <a:avLst/>
              <a:gdLst>
                <a:gd name="T0" fmla="*/ 0 w 4121"/>
                <a:gd name="T1" fmla="*/ 0 h 15"/>
                <a:gd name="T2" fmla="*/ 257 w 4121"/>
                <a:gd name="T3" fmla="*/ 0 h 15"/>
                <a:gd name="T4" fmla="*/ 515 w 4121"/>
                <a:gd name="T5" fmla="*/ 0 h 15"/>
                <a:gd name="T6" fmla="*/ 772 w 4121"/>
                <a:gd name="T7" fmla="*/ 0 h 15"/>
                <a:gd name="T8" fmla="*/ 1030 w 4121"/>
                <a:gd name="T9" fmla="*/ 0 h 15"/>
                <a:gd name="T10" fmla="*/ 1287 w 4121"/>
                <a:gd name="T11" fmla="*/ 0 h 15"/>
                <a:gd name="T12" fmla="*/ 1545 w 4121"/>
                <a:gd name="T13" fmla="*/ 0 h 15"/>
                <a:gd name="T14" fmla="*/ 1802 w 4121"/>
                <a:gd name="T15" fmla="*/ 0 h 15"/>
                <a:gd name="T16" fmla="*/ 2060 w 4121"/>
                <a:gd name="T17" fmla="*/ 0 h 15"/>
                <a:gd name="T18" fmla="*/ 2059 w 4121"/>
                <a:gd name="T19" fmla="*/ 2 h 15"/>
                <a:gd name="T20" fmla="*/ 2059 w 4121"/>
                <a:gd name="T21" fmla="*/ 6 h 15"/>
                <a:gd name="T22" fmla="*/ 2059 w 4121"/>
                <a:gd name="T23" fmla="*/ 7 h 15"/>
                <a:gd name="T24" fmla="*/ 2059 w 4121"/>
                <a:gd name="T25" fmla="*/ 8 h 15"/>
                <a:gd name="T26" fmla="*/ 1801 w 4121"/>
                <a:gd name="T27" fmla="*/ 8 h 15"/>
                <a:gd name="T28" fmla="*/ 1544 w 4121"/>
                <a:gd name="T29" fmla="*/ 8 h 15"/>
                <a:gd name="T30" fmla="*/ 1287 w 4121"/>
                <a:gd name="T31" fmla="*/ 8 h 15"/>
                <a:gd name="T32" fmla="*/ 1030 w 4121"/>
                <a:gd name="T33" fmla="*/ 8 h 15"/>
                <a:gd name="T34" fmla="*/ 772 w 4121"/>
                <a:gd name="T35" fmla="*/ 8 h 15"/>
                <a:gd name="T36" fmla="*/ 515 w 4121"/>
                <a:gd name="T37" fmla="*/ 8 h 15"/>
                <a:gd name="T38" fmla="*/ 258 w 4121"/>
                <a:gd name="T39" fmla="*/ 8 h 15"/>
                <a:gd name="T40" fmla="*/ 0 w 4121"/>
                <a:gd name="T41" fmla="*/ 8 h 15"/>
                <a:gd name="T42" fmla="*/ 0 w 4121"/>
                <a:gd name="T43" fmla="*/ 7 h 15"/>
                <a:gd name="T44" fmla="*/ 1 w 4121"/>
                <a:gd name="T45" fmla="*/ 6 h 15"/>
                <a:gd name="T46" fmla="*/ 0 w 4121"/>
                <a:gd name="T47" fmla="*/ 2 h 15"/>
                <a:gd name="T48" fmla="*/ 0 w 4121"/>
                <a:gd name="T49" fmla="*/ 0 h 1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121" h="15">
                  <a:moveTo>
                    <a:pt x="0" y="0"/>
                  </a:moveTo>
                  <a:lnTo>
                    <a:pt x="514" y="0"/>
                  </a:lnTo>
                  <a:lnTo>
                    <a:pt x="1030" y="0"/>
                  </a:lnTo>
                  <a:lnTo>
                    <a:pt x="1545" y="0"/>
                  </a:lnTo>
                  <a:lnTo>
                    <a:pt x="2060" y="0"/>
                  </a:lnTo>
                  <a:lnTo>
                    <a:pt x="2575" y="0"/>
                  </a:lnTo>
                  <a:lnTo>
                    <a:pt x="3090" y="0"/>
                  </a:lnTo>
                  <a:lnTo>
                    <a:pt x="3605" y="0"/>
                  </a:lnTo>
                  <a:lnTo>
                    <a:pt x="4121" y="0"/>
                  </a:lnTo>
                  <a:lnTo>
                    <a:pt x="4119" y="4"/>
                  </a:lnTo>
                  <a:lnTo>
                    <a:pt x="4119" y="12"/>
                  </a:lnTo>
                  <a:lnTo>
                    <a:pt x="4119" y="14"/>
                  </a:lnTo>
                  <a:lnTo>
                    <a:pt x="4119" y="15"/>
                  </a:lnTo>
                  <a:lnTo>
                    <a:pt x="3603" y="15"/>
                  </a:lnTo>
                  <a:lnTo>
                    <a:pt x="3089" y="15"/>
                  </a:lnTo>
                  <a:lnTo>
                    <a:pt x="2575" y="15"/>
                  </a:lnTo>
                  <a:lnTo>
                    <a:pt x="2060" y="15"/>
                  </a:lnTo>
                  <a:lnTo>
                    <a:pt x="1545" y="15"/>
                  </a:lnTo>
                  <a:lnTo>
                    <a:pt x="1030" y="15"/>
                  </a:lnTo>
                  <a:lnTo>
                    <a:pt x="516" y="15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3" y="12"/>
                  </a:lnTo>
                  <a:lnTo>
                    <a:pt x="1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44" name="Freeform 1469">
              <a:extLst>
                <a:ext uri="{FF2B5EF4-FFF2-40B4-BE49-F238E27FC236}">
                  <a16:creationId xmlns:a16="http://schemas.microsoft.com/office/drawing/2014/main" id="{894F4E00-9089-4440-B992-D93D767BA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" y="3997"/>
              <a:ext cx="2066" cy="8"/>
            </a:xfrm>
            <a:custGeom>
              <a:avLst/>
              <a:gdLst>
                <a:gd name="T0" fmla="*/ 0 w 4131"/>
                <a:gd name="T1" fmla="*/ 0 h 15"/>
                <a:gd name="T2" fmla="*/ 2066 w 4131"/>
                <a:gd name="T3" fmla="*/ 0 h 15"/>
                <a:gd name="T4" fmla="*/ 2065 w 4131"/>
                <a:gd name="T5" fmla="*/ 1 h 15"/>
                <a:gd name="T6" fmla="*/ 2065 w 4131"/>
                <a:gd name="T7" fmla="*/ 2 h 15"/>
                <a:gd name="T8" fmla="*/ 2063 w 4131"/>
                <a:gd name="T9" fmla="*/ 5 h 15"/>
                <a:gd name="T10" fmla="*/ 2062 w 4131"/>
                <a:gd name="T11" fmla="*/ 8 h 15"/>
                <a:gd name="T12" fmla="*/ 3 w 4131"/>
                <a:gd name="T13" fmla="*/ 8 h 15"/>
                <a:gd name="T14" fmla="*/ 2 w 4131"/>
                <a:gd name="T15" fmla="*/ 5 h 15"/>
                <a:gd name="T16" fmla="*/ 1 w 4131"/>
                <a:gd name="T17" fmla="*/ 2 h 15"/>
                <a:gd name="T18" fmla="*/ 0 w 4131"/>
                <a:gd name="T19" fmla="*/ 1 h 15"/>
                <a:gd name="T20" fmla="*/ 0 w 4131"/>
                <a:gd name="T21" fmla="*/ 0 h 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131" h="15">
                  <a:moveTo>
                    <a:pt x="0" y="0"/>
                  </a:moveTo>
                  <a:lnTo>
                    <a:pt x="4131" y="0"/>
                  </a:lnTo>
                  <a:lnTo>
                    <a:pt x="4130" y="2"/>
                  </a:lnTo>
                  <a:lnTo>
                    <a:pt x="4130" y="4"/>
                  </a:lnTo>
                  <a:lnTo>
                    <a:pt x="4126" y="9"/>
                  </a:lnTo>
                  <a:lnTo>
                    <a:pt x="4124" y="15"/>
                  </a:lnTo>
                  <a:lnTo>
                    <a:pt x="6" y="15"/>
                  </a:lnTo>
                  <a:lnTo>
                    <a:pt x="4" y="9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AD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45" name="Rectangle 1470">
              <a:extLst>
                <a:ext uri="{FF2B5EF4-FFF2-40B4-BE49-F238E27FC236}">
                  <a16:creationId xmlns:a16="http://schemas.microsoft.com/office/drawing/2014/main" id="{68EC1A28-45CC-46B5-A157-3F38FF53D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4278"/>
              <a:ext cx="2049" cy="35"/>
            </a:xfrm>
            <a:prstGeom prst="rect">
              <a:avLst/>
            </a:prstGeom>
            <a:solidFill>
              <a:srgbClr val="A6A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146" name="Rectangle 1471">
              <a:extLst>
                <a:ext uri="{FF2B5EF4-FFF2-40B4-BE49-F238E27FC236}">
                  <a16:creationId xmlns:a16="http://schemas.microsoft.com/office/drawing/2014/main" id="{5793DCE7-9A91-4021-B91D-0BDA79067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4284"/>
              <a:ext cx="2049" cy="13"/>
            </a:xfrm>
            <a:prstGeom prst="rect">
              <a:avLst/>
            </a:prstGeom>
            <a:solidFill>
              <a:srgbClr val="D9D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147" name="Rectangle 1472">
              <a:extLst>
                <a:ext uri="{FF2B5EF4-FFF2-40B4-BE49-F238E27FC236}">
                  <a16:creationId xmlns:a16="http://schemas.microsoft.com/office/drawing/2014/main" id="{D4DC8430-2076-42C0-8EFC-8A9B87697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4278"/>
              <a:ext cx="1996" cy="35"/>
            </a:xfrm>
            <a:prstGeom prst="rect">
              <a:avLst/>
            </a:prstGeom>
            <a:solidFill>
              <a:srgbClr val="BDB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148" name="Rectangle 1473">
              <a:extLst>
                <a:ext uri="{FF2B5EF4-FFF2-40B4-BE49-F238E27FC236}">
                  <a16:creationId xmlns:a16="http://schemas.microsoft.com/office/drawing/2014/main" id="{1BFE0A07-D01D-451B-A0D2-B13FF21E4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4284"/>
              <a:ext cx="1996" cy="13"/>
            </a:xfrm>
            <a:prstGeom prst="rect">
              <a:avLst/>
            </a:prstGeom>
            <a:solidFill>
              <a:srgbClr val="F2ED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149" name="Rectangle 1474">
              <a:extLst>
                <a:ext uri="{FF2B5EF4-FFF2-40B4-BE49-F238E27FC236}">
                  <a16:creationId xmlns:a16="http://schemas.microsoft.com/office/drawing/2014/main" id="{88EC01AC-8AA4-4CDA-B5FD-47C4815A4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4040"/>
              <a:ext cx="2049" cy="35"/>
            </a:xfrm>
            <a:prstGeom prst="rect">
              <a:avLst/>
            </a:prstGeom>
            <a:solidFill>
              <a:srgbClr val="A6A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150" name="Rectangle 1475">
              <a:extLst>
                <a:ext uri="{FF2B5EF4-FFF2-40B4-BE49-F238E27FC236}">
                  <a16:creationId xmlns:a16="http://schemas.microsoft.com/office/drawing/2014/main" id="{96603B6A-EA73-42ED-8BA0-97D676578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4045"/>
              <a:ext cx="2049" cy="14"/>
            </a:xfrm>
            <a:prstGeom prst="rect">
              <a:avLst/>
            </a:prstGeom>
            <a:solidFill>
              <a:srgbClr val="D9D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151" name="Rectangle 1476">
              <a:extLst>
                <a:ext uri="{FF2B5EF4-FFF2-40B4-BE49-F238E27FC236}">
                  <a16:creationId xmlns:a16="http://schemas.microsoft.com/office/drawing/2014/main" id="{0868E9A4-485F-4E41-A965-9E97A4892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4040"/>
              <a:ext cx="1996" cy="35"/>
            </a:xfrm>
            <a:prstGeom prst="rect">
              <a:avLst/>
            </a:prstGeom>
            <a:solidFill>
              <a:srgbClr val="BDB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152" name="Rectangle 1477">
              <a:extLst>
                <a:ext uri="{FF2B5EF4-FFF2-40B4-BE49-F238E27FC236}">
                  <a16:creationId xmlns:a16="http://schemas.microsoft.com/office/drawing/2014/main" id="{DDBC4CAC-6E30-46CA-AB26-F756380BC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4045"/>
              <a:ext cx="1996" cy="14"/>
            </a:xfrm>
            <a:prstGeom prst="rect">
              <a:avLst/>
            </a:prstGeom>
            <a:solidFill>
              <a:srgbClr val="F2ED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153" name="Freeform 1478">
              <a:extLst>
                <a:ext uri="{FF2B5EF4-FFF2-40B4-BE49-F238E27FC236}">
                  <a16:creationId xmlns:a16="http://schemas.microsoft.com/office/drawing/2014/main" id="{8C4D0940-A60A-49BD-BD34-533AA3D1C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" y="4077"/>
              <a:ext cx="466" cy="241"/>
            </a:xfrm>
            <a:custGeom>
              <a:avLst/>
              <a:gdLst>
                <a:gd name="T0" fmla="*/ 233 w 933"/>
                <a:gd name="T1" fmla="*/ 0 h 481"/>
                <a:gd name="T2" fmla="*/ 279 w 933"/>
                <a:gd name="T3" fmla="*/ 4 h 481"/>
                <a:gd name="T4" fmla="*/ 323 w 933"/>
                <a:gd name="T5" fmla="*/ 18 h 481"/>
                <a:gd name="T6" fmla="*/ 362 w 933"/>
                <a:gd name="T7" fmla="*/ 40 h 481"/>
                <a:gd name="T8" fmla="*/ 397 w 933"/>
                <a:gd name="T9" fmla="*/ 70 h 481"/>
                <a:gd name="T10" fmla="*/ 425 w 933"/>
                <a:gd name="T11" fmla="*/ 106 h 481"/>
                <a:gd name="T12" fmla="*/ 447 w 933"/>
                <a:gd name="T13" fmla="*/ 147 h 481"/>
                <a:gd name="T14" fmla="*/ 460 w 933"/>
                <a:gd name="T15" fmla="*/ 191 h 481"/>
                <a:gd name="T16" fmla="*/ 466 w 933"/>
                <a:gd name="T17" fmla="*/ 241 h 481"/>
                <a:gd name="T18" fmla="*/ 0 w 933"/>
                <a:gd name="T19" fmla="*/ 241 h 481"/>
                <a:gd name="T20" fmla="*/ 5 w 933"/>
                <a:gd name="T21" fmla="*/ 191 h 481"/>
                <a:gd name="T22" fmla="*/ 18 w 933"/>
                <a:gd name="T23" fmla="*/ 147 h 481"/>
                <a:gd name="T24" fmla="*/ 40 w 933"/>
                <a:gd name="T25" fmla="*/ 106 h 481"/>
                <a:gd name="T26" fmla="*/ 69 w 933"/>
                <a:gd name="T27" fmla="*/ 70 h 481"/>
                <a:gd name="T28" fmla="*/ 102 w 933"/>
                <a:gd name="T29" fmla="*/ 40 h 481"/>
                <a:gd name="T30" fmla="*/ 142 w 933"/>
                <a:gd name="T31" fmla="*/ 18 h 481"/>
                <a:gd name="T32" fmla="*/ 186 w 933"/>
                <a:gd name="T33" fmla="*/ 4 h 481"/>
                <a:gd name="T34" fmla="*/ 233 w 933"/>
                <a:gd name="T35" fmla="*/ 0 h 4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33" h="481">
                  <a:moveTo>
                    <a:pt x="467" y="0"/>
                  </a:moveTo>
                  <a:lnTo>
                    <a:pt x="558" y="8"/>
                  </a:lnTo>
                  <a:lnTo>
                    <a:pt x="646" y="36"/>
                  </a:lnTo>
                  <a:lnTo>
                    <a:pt x="724" y="80"/>
                  </a:lnTo>
                  <a:lnTo>
                    <a:pt x="794" y="140"/>
                  </a:lnTo>
                  <a:lnTo>
                    <a:pt x="850" y="212"/>
                  </a:lnTo>
                  <a:lnTo>
                    <a:pt x="894" y="294"/>
                  </a:lnTo>
                  <a:lnTo>
                    <a:pt x="921" y="382"/>
                  </a:lnTo>
                  <a:lnTo>
                    <a:pt x="933" y="481"/>
                  </a:lnTo>
                  <a:lnTo>
                    <a:pt x="0" y="481"/>
                  </a:lnTo>
                  <a:lnTo>
                    <a:pt x="10" y="382"/>
                  </a:lnTo>
                  <a:lnTo>
                    <a:pt x="37" y="294"/>
                  </a:lnTo>
                  <a:lnTo>
                    <a:pt x="81" y="212"/>
                  </a:lnTo>
                  <a:lnTo>
                    <a:pt x="138" y="140"/>
                  </a:lnTo>
                  <a:lnTo>
                    <a:pt x="205" y="80"/>
                  </a:lnTo>
                  <a:lnTo>
                    <a:pt x="285" y="36"/>
                  </a:lnTo>
                  <a:lnTo>
                    <a:pt x="372" y="8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BDB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54" name="Freeform 1479">
              <a:extLst>
                <a:ext uri="{FF2B5EF4-FFF2-40B4-BE49-F238E27FC236}">
                  <a16:creationId xmlns:a16="http://schemas.microsoft.com/office/drawing/2014/main" id="{1673E6BB-AF23-4146-A0AF-5A303163B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9" y="4091"/>
              <a:ext cx="441" cy="227"/>
            </a:xfrm>
            <a:custGeom>
              <a:avLst/>
              <a:gdLst>
                <a:gd name="T0" fmla="*/ 221 w 882"/>
                <a:gd name="T1" fmla="*/ 0 h 454"/>
                <a:gd name="T2" fmla="*/ 265 w 882"/>
                <a:gd name="T3" fmla="*/ 4 h 454"/>
                <a:gd name="T4" fmla="*/ 306 w 882"/>
                <a:gd name="T5" fmla="*/ 18 h 454"/>
                <a:gd name="T6" fmla="*/ 343 w 882"/>
                <a:gd name="T7" fmla="*/ 38 h 454"/>
                <a:gd name="T8" fmla="*/ 376 w 882"/>
                <a:gd name="T9" fmla="*/ 67 h 454"/>
                <a:gd name="T10" fmla="*/ 402 w 882"/>
                <a:gd name="T11" fmla="*/ 99 h 454"/>
                <a:gd name="T12" fmla="*/ 423 w 882"/>
                <a:gd name="T13" fmla="*/ 138 h 454"/>
                <a:gd name="T14" fmla="*/ 436 w 882"/>
                <a:gd name="T15" fmla="*/ 181 h 454"/>
                <a:gd name="T16" fmla="*/ 441 w 882"/>
                <a:gd name="T17" fmla="*/ 227 h 454"/>
                <a:gd name="T18" fmla="*/ 0 w 882"/>
                <a:gd name="T19" fmla="*/ 227 h 454"/>
                <a:gd name="T20" fmla="*/ 4 w 882"/>
                <a:gd name="T21" fmla="*/ 181 h 454"/>
                <a:gd name="T22" fmla="*/ 18 w 882"/>
                <a:gd name="T23" fmla="*/ 138 h 454"/>
                <a:gd name="T24" fmla="*/ 38 w 882"/>
                <a:gd name="T25" fmla="*/ 99 h 454"/>
                <a:gd name="T26" fmla="*/ 65 w 882"/>
                <a:gd name="T27" fmla="*/ 67 h 454"/>
                <a:gd name="T28" fmla="*/ 97 w 882"/>
                <a:gd name="T29" fmla="*/ 38 h 454"/>
                <a:gd name="T30" fmla="*/ 135 w 882"/>
                <a:gd name="T31" fmla="*/ 18 h 454"/>
                <a:gd name="T32" fmla="*/ 176 w 882"/>
                <a:gd name="T33" fmla="*/ 4 h 454"/>
                <a:gd name="T34" fmla="*/ 221 w 882"/>
                <a:gd name="T35" fmla="*/ 0 h 45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82" h="454">
                  <a:moveTo>
                    <a:pt x="442" y="0"/>
                  </a:moveTo>
                  <a:lnTo>
                    <a:pt x="529" y="8"/>
                  </a:lnTo>
                  <a:lnTo>
                    <a:pt x="611" y="35"/>
                  </a:lnTo>
                  <a:lnTo>
                    <a:pt x="685" y="76"/>
                  </a:lnTo>
                  <a:lnTo>
                    <a:pt x="751" y="133"/>
                  </a:lnTo>
                  <a:lnTo>
                    <a:pt x="804" y="198"/>
                  </a:lnTo>
                  <a:lnTo>
                    <a:pt x="845" y="276"/>
                  </a:lnTo>
                  <a:lnTo>
                    <a:pt x="871" y="361"/>
                  </a:lnTo>
                  <a:lnTo>
                    <a:pt x="882" y="454"/>
                  </a:lnTo>
                  <a:lnTo>
                    <a:pt x="0" y="454"/>
                  </a:lnTo>
                  <a:lnTo>
                    <a:pt x="8" y="361"/>
                  </a:lnTo>
                  <a:lnTo>
                    <a:pt x="35" y="276"/>
                  </a:lnTo>
                  <a:lnTo>
                    <a:pt x="75" y="198"/>
                  </a:lnTo>
                  <a:lnTo>
                    <a:pt x="130" y="133"/>
                  </a:lnTo>
                  <a:lnTo>
                    <a:pt x="194" y="76"/>
                  </a:lnTo>
                  <a:lnTo>
                    <a:pt x="269" y="35"/>
                  </a:lnTo>
                  <a:lnTo>
                    <a:pt x="351" y="8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F2ED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55" name="Freeform 1480">
              <a:extLst>
                <a:ext uri="{FF2B5EF4-FFF2-40B4-BE49-F238E27FC236}">
                  <a16:creationId xmlns:a16="http://schemas.microsoft.com/office/drawing/2014/main" id="{0956DD7D-E149-4937-A1CF-4BA547165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4109"/>
              <a:ext cx="406" cy="209"/>
            </a:xfrm>
            <a:custGeom>
              <a:avLst/>
              <a:gdLst>
                <a:gd name="T0" fmla="*/ 203 w 813"/>
                <a:gd name="T1" fmla="*/ 0 h 419"/>
                <a:gd name="T2" fmla="*/ 243 w 813"/>
                <a:gd name="T3" fmla="*/ 3 h 419"/>
                <a:gd name="T4" fmla="*/ 281 w 813"/>
                <a:gd name="T5" fmla="*/ 16 h 419"/>
                <a:gd name="T6" fmla="*/ 315 w 813"/>
                <a:gd name="T7" fmla="*/ 35 h 419"/>
                <a:gd name="T8" fmla="*/ 345 w 813"/>
                <a:gd name="T9" fmla="*/ 61 h 419"/>
                <a:gd name="T10" fmla="*/ 369 w 813"/>
                <a:gd name="T11" fmla="*/ 92 h 419"/>
                <a:gd name="T12" fmla="*/ 388 w 813"/>
                <a:gd name="T13" fmla="*/ 127 h 419"/>
                <a:gd name="T14" fmla="*/ 401 w 813"/>
                <a:gd name="T15" fmla="*/ 166 h 419"/>
                <a:gd name="T16" fmla="*/ 406 w 813"/>
                <a:gd name="T17" fmla="*/ 209 h 419"/>
                <a:gd name="T18" fmla="*/ 0 w 813"/>
                <a:gd name="T19" fmla="*/ 209 h 419"/>
                <a:gd name="T20" fmla="*/ 4 w 813"/>
                <a:gd name="T21" fmla="*/ 166 h 419"/>
                <a:gd name="T22" fmla="*/ 16 w 813"/>
                <a:gd name="T23" fmla="*/ 127 h 419"/>
                <a:gd name="T24" fmla="*/ 35 w 813"/>
                <a:gd name="T25" fmla="*/ 92 h 419"/>
                <a:gd name="T26" fmla="*/ 60 w 813"/>
                <a:gd name="T27" fmla="*/ 61 h 419"/>
                <a:gd name="T28" fmla="*/ 90 w 813"/>
                <a:gd name="T29" fmla="*/ 35 h 419"/>
                <a:gd name="T30" fmla="*/ 124 w 813"/>
                <a:gd name="T31" fmla="*/ 16 h 419"/>
                <a:gd name="T32" fmla="*/ 162 w 813"/>
                <a:gd name="T33" fmla="*/ 3 h 419"/>
                <a:gd name="T34" fmla="*/ 203 w 813"/>
                <a:gd name="T35" fmla="*/ 0 h 41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3" h="419">
                  <a:moveTo>
                    <a:pt x="407" y="0"/>
                  </a:moveTo>
                  <a:lnTo>
                    <a:pt x="486" y="7"/>
                  </a:lnTo>
                  <a:lnTo>
                    <a:pt x="563" y="32"/>
                  </a:lnTo>
                  <a:lnTo>
                    <a:pt x="631" y="70"/>
                  </a:lnTo>
                  <a:lnTo>
                    <a:pt x="691" y="122"/>
                  </a:lnTo>
                  <a:lnTo>
                    <a:pt x="739" y="184"/>
                  </a:lnTo>
                  <a:lnTo>
                    <a:pt x="777" y="255"/>
                  </a:lnTo>
                  <a:lnTo>
                    <a:pt x="802" y="333"/>
                  </a:lnTo>
                  <a:lnTo>
                    <a:pt x="813" y="419"/>
                  </a:lnTo>
                  <a:lnTo>
                    <a:pt x="0" y="419"/>
                  </a:lnTo>
                  <a:lnTo>
                    <a:pt x="9" y="333"/>
                  </a:lnTo>
                  <a:lnTo>
                    <a:pt x="33" y="255"/>
                  </a:lnTo>
                  <a:lnTo>
                    <a:pt x="70" y="184"/>
                  </a:lnTo>
                  <a:lnTo>
                    <a:pt x="121" y="122"/>
                  </a:lnTo>
                  <a:lnTo>
                    <a:pt x="181" y="70"/>
                  </a:lnTo>
                  <a:lnTo>
                    <a:pt x="249" y="32"/>
                  </a:lnTo>
                  <a:lnTo>
                    <a:pt x="325" y="7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D6D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56" name="Freeform 1481">
              <a:extLst>
                <a:ext uri="{FF2B5EF4-FFF2-40B4-BE49-F238E27FC236}">
                  <a16:creationId xmlns:a16="http://schemas.microsoft.com/office/drawing/2014/main" id="{DCBC7DB0-D291-47D4-A3D5-24A9A29B8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1" y="4124"/>
              <a:ext cx="378" cy="194"/>
            </a:xfrm>
            <a:custGeom>
              <a:avLst/>
              <a:gdLst>
                <a:gd name="T0" fmla="*/ 189 w 755"/>
                <a:gd name="T1" fmla="*/ 0 h 388"/>
                <a:gd name="T2" fmla="*/ 226 w 755"/>
                <a:gd name="T3" fmla="*/ 3 h 388"/>
                <a:gd name="T4" fmla="*/ 261 w 755"/>
                <a:gd name="T5" fmla="*/ 15 h 388"/>
                <a:gd name="T6" fmla="*/ 293 w 755"/>
                <a:gd name="T7" fmla="*/ 33 h 388"/>
                <a:gd name="T8" fmla="*/ 321 w 755"/>
                <a:gd name="T9" fmla="*/ 57 h 388"/>
                <a:gd name="T10" fmla="*/ 344 w 755"/>
                <a:gd name="T11" fmla="*/ 85 h 388"/>
                <a:gd name="T12" fmla="*/ 361 w 755"/>
                <a:gd name="T13" fmla="*/ 118 h 388"/>
                <a:gd name="T14" fmla="*/ 372 w 755"/>
                <a:gd name="T15" fmla="*/ 155 h 388"/>
                <a:gd name="T16" fmla="*/ 378 w 755"/>
                <a:gd name="T17" fmla="*/ 194 h 388"/>
                <a:gd name="T18" fmla="*/ 0 w 755"/>
                <a:gd name="T19" fmla="*/ 194 h 388"/>
                <a:gd name="T20" fmla="*/ 4 w 755"/>
                <a:gd name="T21" fmla="*/ 155 h 388"/>
                <a:gd name="T22" fmla="*/ 15 w 755"/>
                <a:gd name="T23" fmla="*/ 118 h 388"/>
                <a:gd name="T24" fmla="*/ 32 w 755"/>
                <a:gd name="T25" fmla="*/ 85 h 388"/>
                <a:gd name="T26" fmla="*/ 56 w 755"/>
                <a:gd name="T27" fmla="*/ 57 h 388"/>
                <a:gd name="T28" fmla="*/ 84 w 755"/>
                <a:gd name="T29" fmla="*/ 33 h 388"/>
                <a:gd name="T30" fmla="*/ 116 w 755"/>
                <a:gd name="T31" fmla="*/ 15 h 388"/>
                <a:gd name="T32" fmla="*/ 151 w 755"/>
                <a:gd name="T33" fmla="*/ 3 h 388"/>
                <a:gd name="T34" fmla="*/ 189 w 755"/>
                <a:gd name="T35" fmla="*/ 0 h 38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55" h="388">
                  <a:moveTo>
                    <a:pt x="378" y="0"/>
                  </a:moveTo>
                  <a:lnTo>
                    <a:pt x="452" y="6"/>
                  </a:lnTo>
                  <a:lnTo>
                    <a:pt x="521" y="30"/>
                  </a:lnTo>
                  <a:lnTo>
                    <a:pt x="586" y="65"/>
                  </a:lnTo>
                  <a:lnTo>
                    <a:pt x="642" y="113"/>
                  </a:lnTo>
                  <a:lnTo>
                    <a:pt x="687" y="169"/>
                  </a:lnTo>
                  <a:lnTo>
                    <a:pt x="722" y="236"/>
                  </a:lnTo>
                  <a:lnTo>
                    <a:pt x="744" y="309"/>
                  </a:lnTo>
                  <a:lnTo>
                    <a:pt x="755" y="388"/>
                  </a:lnTo>
                  <a:lnTo>
                    <a:pt x="0" y="388"/>
                  </a:lnTo>
                  <a:lnTo>
                    <a:pt x="7" y="309"/>
                  </a:lnTo>
                  <a:lnTo>
                    <a:pt x="30" y="236"/>
                  </a:lnTo>
                  <a:lnTo>
                    <a:pt x="64" y="169"/>
                  </a:lnTo>
                  <a:lnTo>
                    <a:pt x="112" y="113"/>
                  </a:lnTo>
                  <a:lnTo>
                    <a:pt x="167" y="65"/>
                  </a:lnTo>
                  <a:lnTo>
                    <a:pt x="231" y="30"/>
                  </a:lnTo>
                  <a:lnTo>
                    <a:pt x="301" y="6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B0A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57" name="Freeform 1482">
              <a:extLst>
                <a:ext uri="{FF2B5EF4-FFF2-40B4-BE49-F238E27FC236}">
                  <a16:creationId xmlns:a16="http://schemas.microsoft.com/office/drawing/2014/main" id="{22A13934-4B6F-4FAC-B013-1074322AA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1" y="4135"/>
              <a:ext cx="357" cy="183"/>
            </a:xfrm>
            <a:custGeom>
              <a:avLst/>
              <a:gdLst>
                <a:gd name="T0" fmla="*/ 179 w 714"/>
                <a:gd name="T1" fmla="*/ 0 h 367"/>
                <a:gd name="T2" fmla="*/ 213 w 714"/>
                <a:gd name="T3" fmla="*/ 3 h 367"/>
                <a:gd name="T4" fmla="*/ 247 w 714"/>
                <a:gd name="T5" fmla="*/ 14 h 367"/>
                <a:gd name="T6" fmla="*/ 276 w 714"/>
                <a:gd name="T7" fmla="*/ 31 h 367"/>
                <a:gd name="T8" fmla="*/ 303 w 714"/>
                <a:gd name="T9" fmla="*/ 53 h 367"/>
                <a:gd name="T10" fmla="*/ 324 w 714"/>
                <a:gd name="T11" fmla="*/ 80 h 367"/>
                <a:gd name="T12" fmla="*/ 341 w 714"/>
                <a:gd name="T13" fmla="*/ 111 h 367"/>
                <a:gd name="T14" fmla="*/ 352 w 714"/>
                <a:gd name="T15" fmla="*/ 146 h 367"/>
                <a:gd name="T16" fmla="*/ 357 w 714"/>
                <a:gd name="T17" fmla="*/ 183 h 367"/>
                <a:gd name="T18" fmla="*/ 0 w 714"/>
                <a:gd name="T19" fmla="*/ 183 h 367"/>
                <a:gd name="T20" fmla="*/ 3 w 714"/>
                <a:gd name="T21" fmla="*/ 146 h 367"/>
                <a:gd name="T22" fmla="*/ 14 w 714"/>
                <a:gd name="T23" fmla="*/ 111 h 367"/>
                <a:gd name="T24" fmla="*/ 30 w 714"/>
                <a:gd name="T25" fmla="*/ 80 h 367"/>
                <a:gd name="T26" fmla="*/ 53 w 714"/>
                <a:gd name="T27" fmla="*/ 53 h 367"/>
                <a:gd name="T28" fmla="*/ 79 w 714"/>
                <a:gd name="T29" fmla="*/ 31 h 367"/>
                <a:gd name="T30" fmla="*/ 109 w 714"/>
                <a:gd name="T31" fmla="*/ 14 h 367"/>
                <a:gd name="T32" fmla="*/ 142 w 714"/>
                <a:gd name="T33" fmla="*/ 3 h 367"/>
                <a:gd name="T34" fmla="*/ 179 w 714"/>
                <a:gd name="T35" fmla="*/ 0 h 3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14" h="367">
                  <a:moveTo>
                    <a:pt x="357" y="0"/>
                  </a:moveTo>
                  <a:lnTo>
                    <a:pt x="426" y="7"/>
                  </a:lnTo>
                  <a:lnTo>
                    <a:pt x="494" y="29"/>
                  </a:lnTo>
                  <a:lnTo>
                    <a:pt x="552" y="62"/>
                  </a:lnTo>
                  <a:lnTo>
                    <a:pt x="606" y="107"/>
                  </a:lnTo>
                  <a:lnTo>
                    <a:pt x="648" y="160"/>
                  </a:lnTo>
                  <a:lnTo>
                    <a:pt x="682" y="223"/>
                  </a:lnTo>
                  <a:lnTo>
                    <a:pt x="704" y="292"/>
                  </a:lnTo>
                  <a:lnTo>
                    <a:pt x="714" y="367"/>
                  </a:lnTo>
                  <a:lnTo>
                    <a:pt x="0" y="367"/>
                  </a:lnTo>
                  <a:lnTo>
                    <a:pt x="6" y="292"/>
                  </a:lnTo>
                  <a:lnTo>
                    <a:pt x="28" y="223"/>
                  </a:lnTo>
                  <a:lnTo>
                    <a:pt x="60" y="160"/>
                  </a:lnTo>
                  <a:lnTo>
                    <a:pt x="105" y="107"/>
                  </a:lnTo>
                  <a:lnTo>
                    <a:pt x="157" y="62"/>
                  </a:lnTo>
                  <a:lnTo>
                    <a:pt x="217" y="29"/>
                  </a:lnTo>
                  <a:lnTo>
                    <a:pt x="284" y="7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E8E3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58" name="Freeform 1483">
              <a:extLst>
                <a:ext uri="{FF2B5EF4-FFF2-40B4-BE49-F238E27FC236}">
                  <a16:creationId xmlns:a16="http://schemas.microsoft.com/office/drawing/2014/main" id="{EB20FBAF-69F9-4352-80E6-3F71F7FFE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5" y="4150"/>
              <a:ext cx="329" cy="168"/>
            </a:xfrm>
            <a:custGeom>
              <a:avLst/>
              <a:gdLst>
                <a:gd name="T0" fmla="*/ 165 w 658"/>
                <a:gd name="T1" fmla="*/ 0 h 337"/>
                <a:gd name="T2" fmla="*/ 197 w 658"/>
                <a:gd name="T3" fmla="*/ 3 h 337"/>
                <a:gd name="T4" fmla="*/ 227 w 658"/>
                <a:gd name="T5" fmla="*/ 13 h 337"/>
                <a:gd name="T6" fmla="*/ 255 w 658"/>
                <a:gd name="T7" fmla="*/ 28 h 337"/>
                <a:gd name="T8" fmla="*/ 280 w 658"/>
                <a:gd name="T9" fmla="*/ 49 h 337"/>
                <a:gd name="T10" fmla="*/ 299 w 658"/>
                <a:gd name="T11" fmla="*/ 74 h 337"/>
                <a:gd name="T12" fmla="*/ 315 w 658"/>
                <a:gd name="T13" fmla="*/ 103 h 337"/>
                <a:gd name="T14" fmla="*/ 325 w 658"/>
                <a:gd name="T15" fmla="*/ 134 h 337"/>
                <a:gd name="T16" fmla="*/ 329 w 658"/>
                <a:gd name="T17" fmla="*/ 168 h 337"/>
                <a:gd name="T18" fmla="*/ 0 w 658"/>
                <a:gd name="T19" fmla="*/ 168 h 337"/>
                <a:gd name="T20" fmla="*/ 4 w 658"/>
                <a:gd name="T21" fmla="*/ 134 h 337"/>
                <a:gd name="T22" fmla="*/ 14 w 658"/>
                <a:gd name="T23" fmla="*/ 103 h 337"/>
                <a:gd name="T24" fmla="*/ 29 w 658"/>
                <a:gd name="T25" fmla="*/ 74 h 337"/>
                <a:gd name="T26" fmla="*/ 50 w 658"/>
                <a:gd name="T27" fmla="*/ 49 h 337"/>
                <a:gd name="T28" fmla="*/ 73 w 658"/>
                <a:gd name="T29" fmla="*/ 28 h 337"/>
                <a:gd name="T30" fmla="*/ 101 w 658"/>
                <a:gd name="T31" fmla="*/ 13 h 337"/>
                <a:gd name="T32" fmla="*/ 132 w 658"/>
                <a:gd name="T33" fmla="*/ 3 h 337"/>
                <a:gd name="T34" fmla="*/ 165 w 658"/>
                <a:gd name="T35" fmla="*/ 0 h 3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58" h="337">
                  <a:moveTo>
                    <a:pt x="330" y="0"/>
                  </a:moveTo>
                  <a:lnTo>
                    <a:pt x="394" y="6"/>
                  </a:lnTo>
                  <a:lnTo>
                    <a:pt x="454" y="26"/>
                  </a:lnTo>
                  <a:lnTo>
                    <a:pt x="510" y="57"/>
                  </a:lnTo>
                  <a:lnTo>
                    <a:pt x="560" y="99"/>
                  </a:lnTo>
                  <a:lnTo>
                    <a:pt x="598" y="148"/>
                  </a:lnTo>
                  <a:lnTo>
                    <a:pt x="629" y="206"/>
                  </a:lnTo>
                  <a:lnTo>
                    <a:pt x="650" y="269"/>
                  </a:lnTo>
                  <a:lnTo>
                    <a:pt x="658" y="337"/>
                  </a:lnTo>
                  <a:lnTo>
                    <a:pt x="0" y="337"/>
                  </a:lnTo>
                  <a:lnTo>
                    <a:pt x="7" y="269"/>
                  </a:lnTo>
                  <a:lnTo>
                    <a:pt x="27" y="206"/>
                  </a:lnTo>
                  <a:lnTo>
                    <a:pt x="57" y="148"/>
                  </a:lnTo>
                  <a:lnTo>
                    <a:pt x="99" y="99"/>
                  </a:lnTo>
                  <a:lnTo>
                    <a:pt x="146" y="57"/>
                  </a:lnTo>
                  <a:lnTo>
                    <a:pt x="202" y="26"/>
                  </a:lnTo>
                  <a:lnTo>
                    <a:pt x="263" y="6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C9C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59" name="Freeform 1484">
              <a:extLst>
                <a:ext uri="{FF2B5EF4-FFF2-40B4-BE49-F238E27FC236}">
                  <a16:creationId xmlns:a16="http://schemas.microsoft.com/office/drawing/2014/main" id="{337A6BAF-4B75-4A06-959A-B72E2FCAC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4165"/>
              <a:ext cx="299" cy="153"/>
            </a:xfrm>
            <a:custGeom>
              <a:avLst/>
              <a:gdLst>
                <a:gd name="T0" fmla="*/ 150 w 598"/>
                <a:gd name="T1" fmla="*/ 0 h 306"/>
                <a:gd name="T2" fmla="*/ 179 w 598"/>
                <a:gd name="T3" fmla="*/ 3 h 306"/>
                <a:gd name="T4" fmla="*/ 207 w 598"/>
                <a:gd name="T5" fmla="*/ 12 h 306"/>
                <a:gd name="T6" fmla="*/ 232 w 598"/>
                <a:gd name="T7" fmla="*/ 25 h 306"/>
                <a:gd name="T8" fmla="*/ 254 w 598"/>
                <a:gd name="T9" fmla="*/ 44 h 306"/>
                <a:gd name="T10" fmla="*/ 272 w 598"/>
                <a:gd name="T11" fmla="*/ 66 h 306"/>
                <a:gd name="T12" fmla="*/ 286 w 598"/>
                <a:gd name="T13" fmla="*/ 93 h 306"/>
                <a:gd name="T14" fmla="*/ 295 w 598"/>
                <a:gd name="T15" fmla="*/ 122 h 306"/>
                <a:gd name="T16" fmla="*/ 299 w 598"/>
                <a:gd name="T17" fmla="*/ 153 h 306"/>
                <a:gd name="T18" fmla="*/ 0 w 598"/>
                <a:gd name="T19" fmla="*/ 153 h 306"/>
                <a:gd name="T20" fmla="*/ 3 w 598"/>
                <a:gd name="T21" fmla="*/ 122 h 306"/>
                <a:gd name="T22" fmla="*/ 12 w 598"/>
                <a:gd name="T23" fmla="*/ 93 h 306"/>
                <a:gd name="T24" fmla="*/ 26 w 598"/>
                <a:gd name="T25" fmla="*/ 66 h 306"/>
                <a:gd name="T26" fmla="*/ 45 w 598"/>
                <a:gd name="T27" fmla="*/ 44 h 306"/>
                <a:gd name="T28" fmla="*/ 66 w 598"/>
                <a:gd name="T29" fmla="*/ 25 h 306"/>
                <a:gd name="T30" fmla="*/ 92 w 598"/>
                <a:gd name="T31" fmla="*/ 12 h 306"/>
                <a:gd name="T32" fmla="*/ 120 w 598"/>
                <a:gd name="T33" fmla="*/ 3 h 306"/>
                <a:gd name="T34" fmla="*/ 150 w 598"/>
                <a:gd name="T35" fmla="*/ 0 h 30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98" h="306">
                  <a:moveTo>
                    <a:pt x="300" y="0"/>
                  </a:moveTo>
                  <a:lnTo>
                    <a:pt x="357" y="5"/>
                  </a:lnTo>
                  <a:lnTo>
                    <a:pt x="413" y="23"/>
                  </a:lnTo>
                  <a:lnTo>
                    <a:pt x="463" y="50"/>
                  </a:lnTo>
                  <a:lnTo>
                    <a:pt x="508" y="88"/>
                  </a:lnTo>
                  <a:lnTo>
                    <a:pt x="543" y="132"/>
                  </a:lnTo>
                  <a:lnTo>
                    <a:pt x="572" y="186"/>
                  </a:lnTo>
                  <a:lnTo>
                    <a:pt x="590" y="243"/>
                  </a:lnTo>
                  <a:lnTo>
                    <a:pt x="598" y="306"/>
                  </a:lnTo>
                  <a:lnTo>
                    <a:pt x="0" y="306"/>
                  </a:lnTo>
                  <a:lnTo>
                    <a:pt x="6" y="243"/>
                  </a:lnTo>
                  <a:lnTo>
                    <a:pt x="23" y="186"/>
                  </a:lnTo>
                  <a:lnTo>
                    <a:pt x="52" y="132"/>
                  </a:lnTo>
                  <a:lnTo>
                    <a:pt x="89" y="88"/>
                  </a:lnTo>
                  <a:lnTo>
                    <a:pt x="131" y="50"/>
                  </a:lnTo>
                  <a:lnTo>
                    <a:pt x="183" y="23"/>
                  </a:lnTo>
                  <a:lnTo>
                    <a:pt x="240" y="5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A6A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60" name="Freeform 1485">
              <a:extLst>
                <a:ext uri="{FF2B5EF4-FFF2-40B4-BE49-F238E27FC236}">
                  <a16:creationId xmlns:a16="http://schemas.microsoft.com/office/drawing/2014/main" id="{068C6C57-E5C2-4E21-932B-70B62998E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" y="4174"/>
              <a:ext cx="283" cy="144"/>
            </a:xfrm>
            <a:custGeom>
              <a:avLst/>
              <a:gdLst>
                <a:gd name="T0" fmla="*/ 142 w 566"/>
                <a:gd name="T1" fmla="*/ 0 h 289"/>
                <a:gd name="T2" fmla="*/ 169 w 566"/>
                <a:gd name="T3" fmla="*/ 2 h 289"/>
                <a:gd name="T4" fmla="*/ 196 w 566"/>
                <a:gd name="T5" fmla="*/ 11 h 289"/>
                <a:gd name="T6" fmla="*/ 219 w 566"/>
                <a:gd name="T7" fmla="*/ 24 h 289"/>
                <a:gd name="T8" fmla="*/ 240 w 566"/>
                <a:gd name="T9" fmla="*/ 42 h 289"/>
                <a:gd name="T10" fmla="*/ 257 w 566"/>
                <a:gd name="T11" fmla="*/ 62 h 289"/>
                <a:gd name="T12" fmla="*/ 270 w 566"/>
                <a:gd name="T13" fmla="*/ 87 h 289"/>
                <a:gd name="T14" fmla="*/ 279 w 566"/>
                <a:gd name="T15" fmla="*/ 114 h 289"/>
                <a:gd name="T16" fmla="*/ 283 w 566"/>
                <a:gd name="T17" fmla="*/ 144 h 289"/>
                <a:gd name="T18" fmla="*/ 0 w 566"/>
                <a:gd name="T19" fmla="*/ 144 h 289"/>
                <a:gd name="T20" fmla="*/ 3 w 566"/>
                <a:gd name="T21" fmla="*/ 114 h 289"/>
                <a:gd name="T22" fmla="*/ 12 w 566"/>
                <a:gd name="T23" fmla="*/ 87 h 289"/>
                <a:gd name="T24" fmla="*/ 24 w 566"/>
                <a:gd name="T25" fmla="*/ 62 h 289"/>
                <a:gd name="T26" fmla="*/ 42 w 566"/>
                <a:gd name="T27" fmla="*/ 42 h 289"/>
                <a:gd name="T28" fmla="*/ 62 w 566"/>
                <a:gd name="T29" fmla="*/ 24 h 289"/>
                <a:gd name="T30" fmla="*/ 86 w 566"/>
                <a:gd name="T31" fmla="*/ 11 h 289"/>
                <a:gd name="T32" fmla="*/ 113 w 566"/>
                <a:gd name="T33" fmla="*/ 2 h 289"/>
                <a:gd name="T34" fmla="*/ 142 w 566"/>
                <a:gd name="T35" fmla="*/ 0 h 28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66" h="289">
                  <a:moveTo>
                    <a:pt x="283" y="0"/>
                  </a:moveTo>
                  <a:lnTo>
                    <a:pt x="337" y="4"/>
                  </a:lnTo>
                  <a:lnTo>
                    <a:pt x="391" y="22"/>
                  </a:lnTo>
                  <a:lnTo>
                    <a:pt x="437" y="48"/>
                  </a:lnTo>
                  <a:lnTo>
                    <a:pt x="480" y="84"/>
                  </a:lnTo>
                  <a:lnTo>
                    <a:pt x="513" y="125"/>
                  </a:lnTo>
                  <a:lnTo>
                    <a:pt x="540" y="175"/>
                  </a:lnTo>
                  <a:lnTo>
                    <a:pt x="558" y="229"/>
                  </a:lnTo>
                  <a:lnTo>
                    <a:pt x="566" y="289"/>
                  </a:lnTo>
                  <a:lnTo>
                    <a:pt x="0" y="289"/>
                  </a:lnTo>
                  <a:lnTo>
                    <a:pt x="5" y="229"/>
                  </a:lnTo>
                  <a:lnTo>
                    <a:pt x="23" y="175"/>
                  </a:lnTo>
                  <a:lnTo>
                    <a:pt x="47" y="125"/>
                  </a:lnTo>
                  <a:lnTo>
                    <a:pt x="83" y="84"/>
                  </a:lnTo>
                  <a:lnTo>
                    <a:pt x="124" y="48"/>
                  </a:lnTo>
                  <a:lnTo>
                    <a:pt x="172" y="22"/>
                  </a:lnTo>
                  <a:lnTo>
                    <a:pt x="225" y="4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DBD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61" name="Freeform 1486">
              <a:extLst>
                <a:ext uri="{FF2B5EF4-FFF2-40B4-BE49-F238E27FC236}">
                  <a16:creationId xmlns:a16="http://schemas.microsoft.com/office/drawing/2014/main" id="{0F4BF3CD-702C-4CEF-B7B8-A47D82A0A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9" y="4185"/>
              <a:ext cx="261" cy="133"/>
            </a:xfrm>
            <a:custGeom>
              <a:avLst/>
              <a:gdLst>
                <a:gd name="T0" fmla="*/ 131 w 522"/>
                <a:gd name="T1" fmla="*/ 0 h 267"/>
                <a:gd name="T2" fmla="*/ 156 w 522"/>
                <a:gd name="T3" fmla="*/ 2 h 267"/>
                <a:gd name="T4" fmla="*/ 180 w 522"/>
                <a:gd name="T5" fmla="*/ 10 h 267"/>
                <a:gd name="T6" fmla="*/ 202 w 522"/>
                <a:gd name="T7" fmla="*/ 22 h 267"/>
                <a:gd name="T8" fmla="*/ 221 w 522"/>
                <a:gd name="T9" fmla="*/ 39 h 267"/>
                <a:gd name="T10" fmla="*/ 237 w 522"/>
                <a:gd name="T11" fmla="*/ 58 h 267"/>
                <a:gd name="T12" fmla="*/ 249 w 522"/>
                <a:gd name="T13" fmla="*/ 81 h 267"/>
                <a:gd name="T14" fmla="*/ 257 w 522"/>
                <a:gd name="T15" fmla="*/ 106 h 267"/>
                <a:gd name="T16" fmla="*/ 261 w 522"/>
                <a:gd name="T17" fmla="*/ 133 h 267"/>
                <a:gd name="T18" fmla="*/ 0 w 522"/>
                <a:gd name="T19" fmla="*/ 133 h 267"/>
                <a:gd name="T20" fmla="*/ 3 w 522"/>
                <a:gd name="T21" fmla="*/ 106 h 267"/>
                <a:gd name="T22" fmla="*/ 11 w 522"/>
                <a:gd name="T23" fmla="*/ 81 h 267"/>
                <a:gd name="T24" fmla="*/ 23 w 522"/>
                <a:gd name="T25" fmla="*/ 58 h 267"/>
                <a:gd name="T26" fmla="*/ 39 w 522"/>
                <a:gd name="T27" fmla="*/ 39 h 267"/>
                <a:gd name="T28" fmla="*/ 59 w 522"/>
                <a:gd name="T29" fmla="*/ 22 h 267"/>
                <a:gd name="T30" fmla="*/ 80 w 522"/>
                <a:gd name="T31" fmla="*/ 10 h 267"/>
                <a:gd name="T32" fmla="*/ 104 w 522"/>
                <a:gd name="T33" fmla="*/ 2 h 267"/>
                <a:gd name="T34" fmla="*/ 131 w 522"/>
                <a:gd name="T35" fmla="*/ 0 h 2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22" h="267">
                  <a:moveTo>
                    <a:pt x="262" y="0"/>
                  </a:moveTo>
                  <a:lnTo>
                    <a:pt x="312" y="4"/>
                  </a:lnTo>
                  <a:lnTo>
                    <a:pt x="360" y="21"/>
                  </a:lnTo>
                  <a:lnTo>
                    <a:pt x="403" y="44"/>
                  </a:lnTo>
                  <a:lnTo>
                    <a:pt x="442" y="78"/>
                  </a:lnTo>
                  <a:lnTo>
                    <a:pt x="474" y="116"/>
                  </a:lnTo>
                  <a:lnTo>
                    <a:pt x="498" y="162"/>
                  </a:lnTo>
                  <a:lnTo>
                    <a:pt x="513" y="212"/>
                  </a:lnTo>
                  <a:lnTo>
                    <a:pt x="522" y="267"/>
                  </a:lnTo>
                  <a:lnTo>
                    <a:pt x="0" y="267"/>
                  </a:lnTo>
                  <a:lnTo>
                    <a:pt x="6" y="212"/>
                  </a:lnTo>
                  <a:lnTo>
                    <a:pt x="22" y="162"/>
                  </a:lnTo>
                  <a:lnTo>
                    <a:pt x="46" y="116"/>
                  </a:lnTo>
                  <a:lnTo>
                    <a:pt x="78" y="78"/>
                  </a:lnTo>
                  <a:lnTo>
                    <a:pt x="117" y="44"/>
                  </a:lnTo>
                  <a:lnTo>
                    <a:pt x="160" y="21"/>
                  </a:lnTo>
                  <a:lnTo>
                    <a:pt x="208" y="4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9994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62" name="Freeform 1487">
              <a:extLst>
                <a:ext uri="{FF2B5EF4-FFF2-40B4-BE49-F238E27FC236}">
                  <a16:creationId xmlns:a16="http://schemas.microsoft.com/office/drawing/2014/main" id="{28D56983-2B7F-486B-9CFB-D5626D43E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5" y="4201"/>
              <a:ext cx="229" cy="117"/>
            </a:xfrm>
            <a:custGeom>
              <a:avLst/>
              <a:gdLst>
                <a:gd name="T0" fmla="*/ 115 w 458"/>
                <a:gd name="T1" fmla="*/ 0 h 234"/>
                <a:gd name="T2" fmla="*/ 137 w 458"/>
                <a:gd name="T3" fmla="*/ 2 h 234"/>
                <a:gd name="T4" fmla="*/ 158 w 458"/>
                <a:gd name="T5" fmla="*/ 9 h 234"/>
                <a:gd name="T6" fmla="*/ 177 w 458"/>
                <a:gd name="T7" fmla="*/ 19 h 234"/>
                <a:gd name="T8" fmla="*/ 194 w 458"/>
                <a:gd name="T9" fmla="*/ 34 h 234"/>
                <a:gd name="T10" fmla="*/ 208 w 458"/>
                <a:gd name="T11" fmla="*/ 52 h 234"/>
                <a:gd name="T12" fmla="*/ 219 w 458"/>
                <a:gd name="T13" fmla="*/ 71 h 234"/>
                <a:gd name="T14" fmla="*/ 226 w 458"/>
                <a:gd name="T15" fmla="*/ 93 h 234"/>
                <a:gd name="T16" fmla="*/ 229 w 458"/>
                <a:gd name="T17" fmla="*/ 117 h 234"/>
                <a:gd name="T18" fmla="*/ 0 w 458"/>
                <a:gd name="T19" fmla="*/ 117 h 234"/>
                <a:gd name="T20" fmla="*/ 2 w 458"/>
                <a:gd name="T21" fmla="*/ 93 h 234"/>
                <a:gd name="T22" fmla="*/ 10 w 458"/>
                <a:gd name="T23" fmla="*/ 71 h 234"/>
                <a:gd name="T24" fmla="*/ 20 w 458"/>
                <a:gd name="T25" fmla="*/ 52 h 234"/>
                <a:gd name="T26" fmla="*/ 34 w 458"/>
                <a:gd name="T27" fmla="*/ 34 h 234"/>
                <a:gd name="T28" fmla="*/ 51 w 458"/>
                <a:gd name="T29" fmla="*/ 19 h 234"/>
                <a:gd name="T30" fmla="*/ 71 w 458"/>
                <a:gd name="T31" fmla="*/ 9 h 234"/>
                <a:gd name="T32" fmla="*/ 92 w 458"/>
                <a:gd name="T33" fmla="*/ 2 h 234"/>
                <a:gd name="T34" fmla="*/ 115 w 458"/>
                <a:gd name="T35" fmla="*/ 0 h 2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58" h="234">
                  <a:moveTo>
                    <a:pt x="230" y="0"/>
                  </a:moveTo>
                  <a:lnTo>
                    <a:pt x="273" y="4"/>
                  </a:lnTo>
                  <a:lnTo>
                    <a:pt x="316" y="18"/>
                  </a:lnTo>
                  <a:lnTo>
                    <a:pt x="354" y="38"/>
                  </a:lnTo>
                  <a:lnTo>
                    <a:pt x="388" y="68"/>
                  </a:lnTo>
                  <a:lnTo>
                    <a:pt x="416" y="103"/>
                  </a:lnTo>
                  <a:lnTo>
                    <a:pt x="438" y="142"/>
                  </a:lnTo>
                  <a:lnTo>
                    <a:pt x="451" y="186"/>
                  </a:lnTo>
                  <a:lnTo>
                    <a:pt x="458" y="234"/>
                  </a:lnTo>
                  <a:lnTo>
                    <a:pt x="0" y="234"/>
                  </a:lnTo>
                  <a:lnTo>
                    <a:pt x="4" y="186"/>
                  </a:lnTo>
                  <a:lnTo>
                    <a:pt x="19" y="142"/>
                  </a:lnTo>
                  <a:lnTo>
                    <a:pt x="40" y="103"/>
                  </a:lnTo>
                  <a:lnTo>
                    <a:pt x="68" y="68"/>
                  </a:lnTo>
                  <a:lnTo>
                    <a:pt x="101" y="38"/>
                  </a:lnTo>
                  <a:lnTo>
                    <a:pt x="141" y="18"/>
                  </a:lnTo>
                  <a:lnTo>
                    <a:pt x="183" y="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736E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63" name="Freeform 1488">
              <a:extLst>
                <a:ext uri="{FF2B5EF4-FFF2-40B4-BE49-F238E27FC236}">
                  <a16:creationId xmlns:a16="http://schemas.microsoft.com/office/drawing/2014/main" id="{46678F04-8BFA-4EA1-B8CE-FAED94C7C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3" y="4077"/>
              <a:ext cx="467" cy="241"/>
            </a:xfrm>
            <a:custGeom>
              <a:avLst/>
              <a:gdLst>
                <a:gd name="T0" fmla="*/ 233 w 933"/>
                <a:gd name="T1" fmla="*/ 0 h 481"/>
                <a:gd name="T2" fmla="*/ 279 w 933"/>
                <a:gd name="T3" fmla="*/ 4 h 481"/>
                <a:gd name="T4" fmla="*/ 323 w 933"/>
                <a:gd name="T5" fmla="*/ 18 h 481"/>
                <a:gd name="T6" fmla="*/ 362 w 933"/>
                <a:gd name="T7" fmla="*/ 40 h 481"/>
                <a:gd name="T8" fmla="*/ 397 w 933"/>
                <a:gd name="T9" fmla="*/ 70 h 481"/>
                <a:gd name="T10" fmla="*/ 425 w 933"/>
                <a:gd name="T11" fmla="*/ 106 h 481"/>
                <a:gd name="T12" fmla="*/ 447 w 933"/>
                <a:gd name="T13" fmla="*/ 147 h 481"/>
                <a:gd name="T14" fmla="*/ 460 w 933"/>
                <a:gd name="T15" fmla="*/ 191 h 481"/>
                <a:gd name="T16" fmla="*/ 467 w 933"/>
                <a:gd name="T17" fmla="*/ 241 h 481"/>
                <a:gd name="T18" fmla="*/ 0 w 933"/>
                <a:gd name="T19" fmla="*/ 241 h 481"/>
                <a:gd name="T20" fmla="*/ 5 w 933"/>
                <a:gd name="T21" fmla="*/ 191 h 481"/>
                <a:gd name="T22" fmla="*/ 19 w 933"/>
                <a:gd name="T23" fmla="*/ 147 h 481"/>
                <a:gd name="T24" fmla="*/ 40 w 933"/>
                <a:gd name="T25" fmla="*/ 106 h 481"/>
                <a:gd name="T26" fmla="*/ 69 w 933"/>
                <a:gd name="T27" fmla="*/ 70 h 481"/>
                <a:gd name="T28" fmla="*/ 103 w 933"/>
                <a:gd name="T29" fmla="*/ 40 h 481"/>
                <a:gd name="T30" fmla="*/ 142 w 933"/>
                <a:gd name="T31" fmla="*/ 18 h 481"/>
                <a:gd name="T32" fmla="*/ 186 w 933"/>
                <a:gd name="T33" fmla="*/ 4 h 481"/>
                <a:gd name="T34" fmla="*/ 233 w 933"/>
                <a:gd name="T35" fmla="*/ 0 h 4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33" h="481">
                  <a:moveTo>
                    <a:pt x="466" y="0"/>
                  </a:moveTo>
                  <a:lnTo>
                    <a:pt x="558" y="8"/>
                  </a:lnTo>
                  <a:lnTo>
                    <a:pt x="645" y="36"/>
                  </a:lnTo>
                  <a:lnTo>
                    <a:pt x="723" y="80"/>
                  </a:lnTo>
                  <a:lnTo>
                    <a:pt x="793" y="140"/>
                  </a:lnTo>
                  <a:lnTo>
                    <a:pt x="849" y="212"/>
                  </a:lnTo>
                  <a:lnTo>
                    <a:pt x="893" y="294"/>
                  </a:lnTo>
                  <a:lnTo>
                    <a:pt x="920" y="382"/>
                  </a:lnTo>
                  <a:lnTo>
                    <a:pt x="933" y="481"/>
                  </a:lnTo>
                  <a:lnTo>
                    <a:pt x="0" y="481"/>
                  </a:lnTo>
                  <a:lnTo>
                    <a:pt x="9" y="382"/>
                  </a:lnTo>
                  <a:lnTo>
                    <a:pt x="37" y="294"/>
                  </a:lnTo>
                  <a:lnTo>
                    <a:pt x="80" y="212"/>
                  </a:lnTo>
                  <a:lnTo>
                    <a:pt x="138" y="140"/>
                  </a:lnTo>
                  <a:lnTo>
                    <a:pt x="205" y="80"/>
                  </a:lnTo>
                  <a:lnTo>
                    <a:pt x="284" y="36"/>
                  </a:lnTo>
                  <a:lnTo>
                    <a:pt x="372" y="8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BDB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64" name="Freeform 1489">
              <a:extLst>
                <a:ext uri="{FF2B5EF4-FFF2-40B4-BE49-F238E27FC236}">
                  <a16:creationId xmlns:a16="http://schemas.microsoft.com/office/drawing/2014/main" id="{5FC0FC26-9B04-4DAF-B9E1-91A649D94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6" y="4091"/>
              <a:ext cx="441" cy="227"/>
            </a:xfrm>
            <a:custGeom>
              <a:avLst/>
              <a:gdLst>
                <a:gd name="T0" fmla="*/ 221 w 883"/>
                <a:gd name="T1" fmla="*/ 0 h 454"/>
                <a:gd name="T2" fmla="*/ 265 w 883"/>
                <a:gd name="T3" fmla="*/ 4 h 454"/>
                <a:gd name="T4" fmla="*/ 306 w 883"/>
                <a:gd name="T5" fmla="*/ 18 h 454"/>
                <a:gd name="T6" fmla="*/ 343 w 883"/>
                <a:gd name="T7" fmla="*/ 38 h 454"/>
                <a:gd name="T8" fmla="*/ 375 w 883"/>
                <a:gd name="T9" fmla="*/ 67 h 454"/>
                <a:gd name="T10" fmla="*/ 402 w 883"/>
                <a:gd name="T11" fmla="*/ 99 h 454"/>
                <a:gd name="T12" fmla="*/ 423 w 883"/>
                <a:gd name="T13" fmla="*/ 138 h 454"/>
                <a:gd name="T14" fmla="*/ 436 w 883"/>
                <a:gd name="T15" fmla="*/ 181 h 454"/>
                <a:gd name="T16" fmla="*/ 441 w 883"/>
                <a:gd name="T17" fmla="*/ 227 h 454"/>
                <a:gd name="T18" fmla="*/ 0 w 883"/>
                <a:gd name="T19" fmla="*/ 227 h 454"/>
                <a:gd name="T20" fmla="*/ 4 w 883"/>
                <a:gd name="T21" fmla="*/ 181 h 454"/>
                <a:gd name="T22" fmla="*/ 18 w 883"/>
                <a:gd name="T23" fmla="*/ 138 h 454"/>
                <a:gd name="T24" fmla="*/ 38 w 883"/>
                <a:gd name="T25" fmla="*/ 99 h 454"/>
                <a:gd name="T26" fmla="*/ 65 w 883"/>
                <a:gd name="T27" fmla="*/ 67 h 454"/>
                <a:gd name="T28" fmla="*/ 97 w 883"/>
                <a:gd name="T29" fmla="*/ 38 h 454"/>
                <a:gd name="T30" fmla="*/ 135 w 883"/>
                <a:gd name="T31" fmla="*/ 18 h 454"/>
                <a:gd name="T32" fmla="*/ 176 w 883"/>
                <a:gd name="T33" fmla="*/ 4 h 454"/>
                <a:gd name="T34" fmla="*/ 221 w 883"/>
                <a:gd name="T35" fmla="*/ 0 h 45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83" h="454">
                  <a:moveTo>
                    <a:pt x="442" y="0"/>
                  </a:moveTo>
                  <a:lnTo>
                    <a:pt x="530" y="8"/>
                  </a:lnTo>
                  <a:lnTo>
                    <a:pt x="612" y="35"/>
                  </a:lnTo>
                  <a:lnTo>
                    <a:pt x="686" y="76"/>
                  </a:lnTo>
                  <a:lnTo>
                    <a:pt x="751" y="133"/>
                  </a:lnTo>
                  <a:lnTo>
                    <a:pt x="805" y="198"/>
                  </a:lnTo>
                  <a:lnTo>
                    <a:pt x="846" y="276"/>
                  </a:lnTo>
                  <a:lnTo>
                    <a:pt x="872" y="361"/>
                  </a:lnTo>
                  <a:lnTo>
                    <a:pt x="883" y="454"/>
                  </a:lnTo>
                  <a:lnTo>
                    <a:pt x="0" y="454"/>
                  </a:lnTo>
                  <a:lnTo>
                    <a:pt x="9" y="361"/>
                  </a:lnTo>
                  <a:lnTo>
                    <a:pt x="36" y="276"/>
                  </a:lnTo>
                  <a:lnTo>
                    <a:pt x="76" y="198"/>
                  </a:lnTo>
                  <a:lnTo>
                    <a:pt x="130" y="133"/>
                  </a:lnTo>
                  <a:lnTo>
                    <a:pt x="195" y="76"/>
                  </a:lnTo>
                  <a:lnTo>
                    <a:pt x="270" y="35"/>
                  </a:lnTo>
                  <a:lnTo>
                    <a:pt x="352" y="8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F2ED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65" name="Freeform 1490">
              <a:extLst>
                <a:ext uri="{FF2B5EF4-FFF2-40B4-BE49-F238E27FC236}">
                  <a16:creationId xmlns:a16="http://schemas.microsoft.com/office/drawing/2014/main" id="{71EA15DC-1275-40DB-8C26-1E3C38B09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3" y="4109"/>
              <a:ext cx="407" cy="209"/>
            </a:xfrm>
            <a:custGeom>
              <a:avLst/>
              <a:gdLst>
                <a:gd name="T0" fmla="*/ 203 w 813"/>
                <a:gd name="T1" fmla="*/ 0 h 419"/>
                <a:gd name="T2" fmla="*/ 243 w 813"/>
                <a:gd name="T3" fmla="*/ 3 h 419"/>
                <a:gd name="T4" fmla="*/ 281 w 813"/>
                <a:gd name="T5" fmla="*/ 16 h 419"/>
                <a:gd name="T6" fmla="*/ 316 w 813"/>
                <a:gd name="T7" fmla="*/ 35 h 419"/>
                <a:gd name="T8" fmla="*/ 346 w 813"/>
                <a:gd name="T9" fmla="*/ 61 h 419"/>
                <a:gd name="T10" fmla="*/ 370 w 813"/>
                <a:gd name="T11" fmla="*/ 92 h 419"/>
                <a:gd name="T12" fmla="*/ 389 w 813"/>
                <a:gd name="T13" fmla="*/ 127 h 419"/>
                <a:gd name="T14" fmla="*/ 401 w 813"/>
                <a:gd name="T15" fmla="*/ 166 h 419"/>
                <a:gd name="T16" fmla="*/ 407 w 813"/>
                <a:gd name="T17" fmla="*/ 209 h 419"/>
                <a:gd name="T18" fmla="*/ 0 w 813"/>
                <a:gd name="T19" fmla="*/ 209 h 419"/>
                <a:gd name="T20" fmla="*/ 4 w 813"/>
                <a:gd name="T21" fmla="*/ 166 h 419"/>
                <a:gd name="T22" fmla="*/ 17 w 813"/>
                <a:gd name="T23" fmla="*/ 127 h 419"/>
                <a:gd name="T24" fmla="*/ 35 w 813"/>
                <a:gd name="T25" fmla="*/ 92 h 419"/>
                <a:gd name="T26" fmla="*/ 60 w 813"/>
                <a:gd name="T27" fmla="*/ 61 h 419"/>
                <a:gd name="T28" fmla="*/ 90 w 813"/>
                <a:gd name="T29" fmla="*/ 35 h 419"/>
                <a:gd name="T30" fmla="*/ 124 w 813"/>
                <a:gd name="T31" fmla="*/ 16 h 419"/>
                <a:gd name="T32" fmla="*/ 162 w 813"/>
                <a:gd name="T33" fmla="*/ 3 h 419"/>
                <a:gd name="T34" fmla="*/ 203 w 813"/>
                <a:gd name="T35" fmla="*/ 0 h 41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3" h="419">
                  <a:moveTo>
                    <a:pt x="406" y="0"/>
                  </a:moveTo>
                  <a:lnTo>
                    <a:pt x="486" y="7"/>
                  </a:lnTo>
                  <a:lnTo>
                    <a:pt x="562" y="32"/>
                  </a:lnTo>
                  <a:lnTo>
                    <a:pt x="631" y="70"/>
                  </a:lnTo>
                  <a:lnTo>
                    <a:pt x="691" y="122"/>
                  </a:lnTo>
                  <a:lnTo>
                    <a:pt x="739" y="184"/>
                  </a:lnTo>
                  <a:lnTo>
                    <a:pt x="777" y="255"/>
                  </a:lnTo>
                  <a:lnTo>
                    <a:pt x="802" y="333"/>
                  </a:lnTo>
                  <a:lnTo>
                    <a:pt x="813" y="419"/>
                  </a:lnTo>
                  <a:lnTo>
                    <a:pt x="0" y="419"/>
                  </a:lnTo>
                  <a:lnTo>
                    <a:pt x="8" y="333"/>
                  </a:lnTo>
                  <a:lnTo>
                    <a:pt x="33" y="255"/>
                  </a:lnTo>
                  <a:lnTo>
                    <a:pt x="70" y="184"/>
                  </a:lnTo>
                  <a:lnTo>
                    <a:pt x="120" y="122"/>
                  </a:lnTo>
                  <a:lnTo>
                    <a:pt x="179" y="70"/>
                  </a:lnTo>
                  <a:lnTo>
                    <a:pt x="248" y="32"/>
                  </a:lnTo>
                  <a:lnTo>
                    <a:pt x="324" y="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D6D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66" name="Freeform 1491">
              <a:extLst>
                <a:ext uri="{FF2B5EF4-FFF2-40B4-BE49-F238E27FC236}">
                  <a16:creationId xmlns:a16="http://schemas.microsoft.com/office/drawing/2014/main" id="{55191345-B170-4900-8154-2BCDEDDBB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" y="4124"/>
              <a:ext cx="377" cy="194"/>
            </a:xfrm>
            <a:custGeom>
              <a:avLst/>
              <a:gdLst>
                <a:gd name="T0" fmla="*/ 188 w 755"/>
                <a:gd name="T1" fmla="*/ 0 h 388"/>
                <a:gd name="T2" fmla="*/ 225 w 755"/>
                <a:gd name="T3" fmla="*/ 3 h 388"/>
                <a:gd name="T4" fmla="*/ 260 w 755"/>
                <a:gd name="T5" fmla="*/ 15 h 388"/>
                <a:gd name="T6" fmla="*/ 292 w 755"/>
                <a:gd name="T7" fmla="*/ 33 h 388"/>
                <a:gd name="T8" fmla="*/ 320 w 755"/>
                <a:gd name="T9" fmla="*/ 57 h 388"/>
                <a:gd name="T10" fmla="*/ 343 w 755"/>
                <a:gd name="T11" fmla="*/ 85 h 388"/>
                <a:gd name="T12" fmla="*/ 361 w 755"/>
                <a:gd name="T13" fmla="*/ 118 h 388"/>
                <a:gd name="T14" fmla="*/ 372 w 755"/>
                <a:gd name="T15" fmla="*/ 155 h 388"/>
                <a:gd name="T16" fmla="*/ 377 w 755"/>
                <a:gd name="T17" fmla="*/ 194 h 388"/>
                <a:gd name="T18" fmla="*/ 0 w 755"/>
                <a:gd name="T19" fmla="*/ 194 h 388"/>
                <a:gd name="T20" fmla="*/ 3 w 755"/>
                <a:gd name="T21" fmla="*/ 155 h 388"/>
                <a:gd name="T22" fmla="*/ 15 w 755"/>
                <a:gd name="T23" fmla="*/ 118 h 388"/>
                <a:gd name="T24" fmla="*/ 32 w 755"/>
                <a:gd name="T25" fmla="*/ 85 h 388"/>
                <a:gd name="T26" fmla="*/ 56 w 755"/>
                <a:gd name="T27" fmla="*/ 57 h 388"/>
                <a:gd name="T28" fmla="*/ 83 w 755"/>
                <a:gd name="T29" fmla="*/ 33 h 388"/>
                <a:gd name="T30" fmla="*/ 115 w 755"/>
                <a:gd name="T31" fmla="*/ 15 h 388"/>
                <a:gd name="T32" fmla="*/ 150 w 755"/>
                <a:gd name="T33" fmla="*/ 3 h 388"/>
                <a:gd name="T34" fmla="*/ 188 w 755"/>
                <a:gd name="T35" fmla="*/ 0 h 38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55" h="388">
                  <a:moveTo>
                    <a:pt x="377" y="0"/>
                  </a:moveTo>
                  <a:lnTo>
                    <a:pt x="451" y="6"/>
                  </a:lnTo>
                  <a:lnTo>
                    <a:pt x="521" y="30"/>
                  </a:lnTo>
                  <a:lnTo>
                    <a:pt x="585" y="65"/>
                  </a:lnTo>
                  <a:lnTo>
                    <a:pt x="641" y="113"/>
                  </a:lnTo>
                  <a:lnTo>
                    <a:pt x="686" y="169"/>
                  </a:lnTo>
                  <a:lnTo>
                    <a:pt x="722" y="236"/>
                  </a:lnTo>
                  <a:lnTo>
                    <a:pt x="744" y="309"/>
                  </a:lnTo>
                  <a:lnTo>
                    <a:pt x="755" y="388"/>
                  </a:lnTo>
                  <a:lnTo>
                    <a:pt x="0" y="388"/>
                  </a:lnTo>
                  <a:lnTo>
                    <a:pt x="6" y="309"/>
                  </a:lnTo>
                  <a:lnTo>
                    <a:pt x="30" y="236"/>
                  </a:lnTo>
                  <a:lnTo>
                    <a:pt x="64" y="169"/>
                  </a:lnTo>
                  <a:lnTo>
                    <a:pt x="112" y="113"/>
                  </a:lnTo>
                  <a:lnTo>
                    <a:pt x="167" y="65"/>
                  </a:lnTo>
                  <a:lnTo>
                    <a:pt x="231" y="30"/>
                  </a:lnTo>
                  <a:lnTo>
                    <a:pt x="301" y="6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B0A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67" name="Freeform 1492">
              <a:extLst>
                <a:ext uri="{FF2B5EF4-FFF2-40B4-BE49-F238E27FC236}">
                  <a16:creationId xmlns:a16="http://schemas.microsoft.com/office/drawing/2014/main" id="{4A3C89CF-2376-450B-9A14-A1668801A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" y="4135"/>
              <a:ext cx="357" cy="183"/>
            </a:xfrm>
            <a:custGeom>
              <a:avLst/>
              <a:gdLst>
                <a:gd name="T0" fmla="*/ 179 w 714"/>
                <a:gd name="T1" fmla="*/ 0 h 367"/>
                <a:gd name="T2" fmla="*/ 214 w 714"/>
                <a:gd name="T3" fmla="*/ 3 h 367"/>
                <a:gd name="T4" fmla="*/ 247 w 714"/>
                <a:gd name="T5" fmla="*/ 14 h 367"/>
                <a:gd name="T6" fmla="*/ 277 w 714"/>
                <a:gd name="T7" fmla="*/ 31 h 367"/>
                <a:gd name="T8" fmla="*/ 303 w 714"/>
                <a:gd name="T9" fmla="*/ 53 h 367"/>
                <a:gd name="T10" fmla="*/ 325 w 714"/>
                <a:gd name="T11" fmla="*/ 80 h 367"/>
                <a:gd name="T12" fmla="*/ 342 w 714"/>
                <a:gd name="T13" fmla="*/ 111 h 367"/>
                <a:gd name="T14" fmla="*/ 353 w 714"/>
                <a:gd name="T15" fmla="*/ 146 h 367"/>
                <a:gd name="T16" fmla="*/ 357 w 714"/>
                <a:gd name="T17" fmla="*/ 183 h 367"/>
                <a:gd name="T18" fmla="*/ 0 w 714"/>
                <a:gd name="T19" fmla="*/ 183 h 367"/>
                <a:gd name="T20" fmla="*/ 4 w 714"/>
                <a:gd name="T21" fmla="*/ 146 h 367"/>
                <a:gd name="T22" fmla="*/ 15 w 714"/>
                <a:gd name="T23" fmla="*/ 111 h 367"/>
                <a:gd name="T24" fmla="*/ 30 w 714"/>
                <a:gd name="T25" fmla="*/ 80 h 367"/>
                <a:gd name="T26" fmla="*/ 53 w 714"/>
                <a:gd name="T27" fmla="*/ 53 h 367"/>
                <a:gd name="T28" fmla="*/ 79 w 714"/>
                <a:gd name="T29" fmla="*/ 31 h 367"/>
                <a:gd name="T30" fmla="*/ 109 w 714"/>
                <a:gd name="T31" fmla="*/ 14 h 367"/>
                <a:gd name="T32" fmla="*/ 143 w 714"/>
                <a:gd name="T33" fmla="*/ 3 h 367"/>
                <a:gd name="T34" fmla="*/ 179 w 714"/>
                <a:gd name="T35" fmla="*/ 0 h 3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14" h="367">
                  <a:moveTo>
                    <a:pt x="357" y="0"/>
                  </a:moveTo>
                  <a:lnTo>
                    <a:pt x="427" y="7"/>
                  </a:lnTo>
                  <a:lnTo>
                    <a:pt x="494" y="29"/>
                  </a:lnTo>
                  <a:lnTo>
                    <a:pt x="553" y="62"/>
                  </a:lnTo>
                  <a:lnTo>
                    <a:pt x="606" y="107"/>
                  </a:lnTo>
                  <a:lnTo>
                    <a:pt x="649" y="160"/>
                  </a:lnTo>
                  <a:lnTo>
                    <a:pt x="683" y="223"/>
                  </a:lnTo>
                  <a:lnTo>
                    <a:pt x="705" y="292"/>
                  </a:lnTo>
                  <a:lnTo>
                    <a:pt x="714" y="367"/>
                  </a:lnTo>
                  <a:lnTo>
                    <a:pt x="0" y="367"/>
                  </a:lnTo>
                  <a:lnTo>
                    <a:pt x="7" y="292"/>
                  </a:lnTo>
                  <a:lnTo>
                    <a:pt x="29" y="223"/>
                  </a:lnTo>
                  <a:lnTo>
                    <a:pt x="60" y="160"/>
                  </a:lnTo>
                  <a:lnTo>
                    <a:pt x="106" y="107"/>
                  </a:lnTo>
                  <a:lnTo>
                    <a:pt x="158" y="62"/>
                  </a:lnTo>
                  <a:lnTo>
                    <a:pt x="218" y="29"/>
                  </a:lnTo>
                  <a:lnTo>
                    <a:pt x="285" y="7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E8E3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68" name="Freeform 1493">
              <a:extLst>
                <a:ext uri="{FF2B5EF4-FFF2-40B4-BE49-F238E27FC236}">
                  <a16:creationId xmlns:a16="http://schemas.microsoft.com/office/drawing/2014/main" id="{1153A5F6-9924-46FF-B30D-0D626FA4D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" y="4150"/>
              <a:ext cx="329" cy="168"/>
            </a:xfrm>
            <a:custGeom>
              <a:avLst/>
              <a:gdLst>
                <a:gd name="T0" fmla="*/ 165 w 658"/>
                <a:gd name="T1" fmla="*/ 0 h 337"/>
                <a:gd name="T2" fmla="*/ 197 w 658"/>
                <a:gd name="T3" fmla="*/ 3 h 337"/>
                <a:gd name="T4" fmla="*/ 228 w 658"/>
                <a:gd name="T5" fmla="*/ 13 h 337"/>
                <a:gd name="T6" fmla="*/ 255 w 658"/>
                <a:gd name="T7" fmla="*/ 28 h 337"/>
                <a:gd name="T8" fmla="*/ 280 w 658"/>
                <a:gd name="T9" fmla="*/ 49 h 337"/>
                <a:gd name="T10" fmla="*/ 299 w 658"/>
                <a:gd name="T11" fmla="*/ 74 h 337"/>
                <a:gd name="T12" fmla="*/ 315 w 658"/>
                <a:gd name="T13" fmla="*/ 103 h 337"/>
                <a:gd name="T14" fmla="*/ 325 w 658"/>
                <a:gd name="T15" fmla="*/ 134 h 337"/>
                <a:gd name="T16" fmla="*/ 329 w 658"/>
                <a:gd name="T17" fmla="*/ 168 h 337"/>
                <a:gd name="T18" fmla="*/ 0 w 658"/>
                <a:gd name="T19" fmla="*/ 168 h 337"/>
                <a:gd name="T20" fmla="*/ 3 w 658"/>
                <a:gd name="T21" fmla="*/ 134 h 337"/>
                <a:gd name="T22" fmla="*/ 14 w 658"/>
                <a:gd name="T23" fmla="*/ 103 h 337"/>
                <a:gd name="T24" fmla="*/ 29 w 658"/>
                <a:gd name="T25" fmla="*/ 74 h 337"/>
                <a:gd name="T26" fmla="*/ 49 w 658"/>
                <a:gd name="T27" fmla="*/ 49 h 337"/>
                <a:gd name="T28" fmla="*/ 73 w 658"/>
                <a:gd name="T29" fmla="*/ 28 h 337"/>
                <a:gd name="T30" fmla="*/ 101 w 658"/>
                <a:gd name="T31" fmla="*/ 13 h 337"/>
                <a:gd name="T32" fmla="*/ 131 w 658"/>
                <a:gd name="T33" fmla="*/ 3 h 337"/>
                <a:gd name="T34" fmla="*/ 165 w 658"/>
                <a:gd name="T35" fmla="*/ 0 h 3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58" h="337">
                  <a:moveTo>
                    <a:pt x="329" y="0"/>
                  </a:moveTo>
                  <a:lnTo>
                    <a:pt x="394" y="6"/>
                  </a:lnTo>
                  <a:lnTo>
                    <a:pt x="455" y="26"/>
                  </a:lnTo>
                  <a:lnTo>
                    <a:pt x="510" y="57"/>
                  </a:lnTo>
                  <a:lnTo>
                    <a:pt x="559" y="99"/>
                  </a:lnTo>
                  <a:lnTo>
                    <a:pt x="597" y="148"/>
                  </a:lnTo>
                  <a:lnTo>
                    <a:pt x="629" y="206"/>
                  </a:lnTo>
                  <a:lnTo>
                    <a:pt x="649" y="269"/>
                  </a:lnTo>
                  <a:lnTo>
                    <a:pt x="658" y="337"/>
                  </a:lnTo>
                  <a:lnTo>
                    <a:pt x="0" y="337"/>
                  </a:lnTo>
                  <a:lnTo>
                    <a:pt x="6" y="269"/>
                  </a:lnTo>
                  <a:lnTo>
                    <a:pt x="27" y="206"/>
                  </a:lnTo>
                  <a:lnTo>
                    <a:pt x="57" y="148"/>
                  </a:lnTo>
                  <a:lnTo>
                    <a:pt x="98" y="99"/>
                  </a:lnTo>
                  <a:lnTo>
                    <a:pt x="146" y="57"/>
                  </a:lnTo>
                  <a:lnTo>
                    <a:pt x="202" y="26"/>
                  </a:lnTo>
                  <a:lnTo>
                    <a:pt x="262" y="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C9C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69" name="Freeform 1494">
              <a:extLst>
                <a:ext uri="{FF2B5EF4-FFF2-40B4-BE49-F238E27FC236}">
                  <a16:creationId xmlns:a16="http://schemas.microsoft.com/office/drawing/2014/main" id="{7BFE0681-0BD8-4138-9520-7A6466558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" y="4165"/>
              <a:ext cx="299" cy="153"/>
            </a:xfrm>
            <a:custGeom>
              <a:avLst/>
              <a:gdLst>
                <a:gd name="T0" fmla="*/ 149 w 599"/>
                <a:gd name="T1" fmla="*/ 0 h 306"/>
                <a:gd name="T2" fmla="*/ 178 w 599"/>
                <a:gd name="T3" fmla="*/ 3 h 306"/>
                <a:gd name="T4" fmla="*/ 206 w 599"/>
                <a:gd name="T5" fmla="*/ 12 h 306"/>
                <a:gd name="T6" fmla="*/ 231 w 599"/>
                <a:gd name="T7" fmla="*/ 25 h 306"/>
                <a:gd name="T8" fmla="*/ 254 w 599"/>
                <a:gd name="T9" fmla="*/ 44 h 306"/>
                <a:gd name="T10" fmla="*/ 272 w 599"/>
                <a:gd name="T11" fmla="*/ 66 h 306"/>
                <a:gd name="T12" fmla="*/ 285 w 599"/>
                <a:gd name="T13" fmla="*/ 93 h 306"/>
                <a:gd name="T14" fmla="*/ 295 w 599"/>
                <a:gd name="T15" fmla="*/ 122 h 306"/>
                <a:gd name="T16" fmla="*/ 299 w 599"/>
                <a:gd name="T17" fmla="*/ 153 h 306"/>
                <a:gd name="T18" fmla="*/ 0 w 599"/>
                <a:gd name="T19" fmla="*/ 153 h 306"/>
                <a:gd name="T20" fmla="*/ 2 w 599"/>
                <a:gd name="T21" fmla="*/ 122 h 306"/>
                <a:gd name="T22" fmla="*/ 12 w 599"/>
                <a:gd name="T23" fmla="*/ 93 h 306"/>
                <a:gd name="T24" fmla="*/ 26 w 599"/>
                <a:gd name="T25" fmla="*/ 66 h 306"/>
                <a:gd name="T26" fmla="*/ 44 w 599"/>
                <a:gd name="T27" fmla="*/ 44 h 306"/>
                <a:gd name="T28" fmla="*/ 66 w 599"/>
                <a:gd name="T29" fmla="*/ 25 h 306"/>
                <a:gd name="T30" fmla="*/ 91 w 599"/>
                <a:gd name="T31" fmla="*/ 12 h 306"/>
                <a:gd name="T32" fmla="*/ 119 w 599"/>
                <a:gd name="T33" fmla="*/ 3 h 306"/>
                <a:gd name="T34" fmla="*/ 149 w 599"/>
                <a:gd name="T35" fmla="*/ 0 h 30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99" h="306">
                  <a:moveTo>
                    <a:pt x="299" y="0"/>
                  </a:moveTo>
                  <a:lnTo>
                    <a:pt x="357" y="5"/>
                  </a:lnTo>
                  <a:lnTo>
                    <a:pt x="413" y="23"/>
                  </a:lnTo>
                  <a:lnTo>
                    <a:pt x="463" y="50"/>
                  </a:lnTo>
                  <a:lnTo>
                    <a:pt x="509" y="88"/>
                  </a:lnTo>
                  <a:lnTo>
                    <a:pt x="544" y="132"/>
                  </a:lnTo>
                  <a:lnTo>
                    <a:pt x="571" y="186"/>
                  </a:lnTo>
                  <a:lnTo>
                    <a:pt x="591" y="243"/>
                  </a:lnTo>
                  <a:lnTo>
                    <a:pt x="599" y="306"/>
                  </a:lnTo>
                  <a:lnTo>
                    <a:pt x="0" y="306"/>
                  </a:lnTo>
                  <a:lnTo>
                    <a:pt x="5" y="243"/>
                  </a:lnTo>
                  <a:lnTo>
                    <a:pt x="24" y="186"/>
                  </a:lnTo>
                  <a:lnTo>
                    <a:pt x="52" y="132"/>
                  </a:lnTo>
                  <a:lnTo>
                    <a:pt x="89" y="88"/>
                  </a:lnTo>
                  <a:lnTo>
                    <a:pt x="132" y="50"/>
                  </a:lnTo>
                  <a:lnTo>
                    <a:pt x="183" y="23"/>
                  </a:lnTo>
                  <a:lnTo>
                    <a:pt x="239" y="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A6A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70" name="Freeform 1495">
              <a:extLst>
                <a:ext uri="{FF2B5EF4-FFF2-40B4-BE49-F238E27FC236}">
                  <a16:creationId xmlns:a16="http://schemas.microsoft.com/office/drawing/2014/main" id="{C29D904B-DF99-4B09-B996-C33DB7507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4174"/>
              <a:ext cx="283" cy="144"/>
            </a:xfrm>
            <a:custGeom>
              <a:avLst/>
              <a:gdLst>
                <a:gd name="T0" fmla="*/ 142 w 565"/>
                <a:gd name="T1" fmla="*/ 0 h 289"/>
                <a:gd name="T2" fmla="*/ 169 w 565"/>
                <a:gd name="T3" fmla="*/ 2 h 289"/>
                <a:gd name="T4" fmla="*/ 196 w 565"/>
                <a:gd name="T5" fmla="*/ 11 h 289"/>
                <a:gd name="T6" fmla="*/ 219 w 565"/>
                <a:gd name="T7" fmla="*/ 24 h 289"/>
                <a:gd name="T8" fmla="*/ 240 w 565"/>
                <a:gd name="T9" fmla="*/ 42 h 289"/>
                <a:gd name="T10" fmla="*/ 257 w 565"/>
                <a:gd name="T11" fmla="*/ 62 h 289"/>
                <a:gd name="T12" fmla="*/ 270 w 565"/>
                <a:gd name="T13" fmla="*/ 87 h 289"/>
                <a:gd name="T14" fmla="*/ 279 w 565"/>
                <a:gd name="T15" fmla="*/ 114 h 289"/>
                <a:gd name="T16" fmla="*/ 283 w 565"/>
                <a:gd name="T17" fmla="*/ 144 h 289"/>
                <a:gd name="T18" fmla="*/ 0 w 565"/>
                <a:gd name="T19" fmla="*/ 144 h 289"/>
                <a:gd name="T20" fmla="*/ 3 w 565"/>
                <a:gd name="T21" fmla="*/ 114 h 289"/>
                <a:gd name="T22" fmla="*/ 12 w 565"/>
                <a:gd name="T23" fmla="*/ 87 h 289"/>
                <a:gd name="T24" fmla="*/ 24 w 565"/>
                <a:gd name="T25" fmla="*/ 62 h 289"/>
                <a:gd name="T26" fmla="*/ 42 w 565"/>
                <a:gd name="T27" fmla="*/ 42 h 289"/>
                <a:gd name="T28" fmla="*/ 63 w 565"/>
                <a:gd name="T29" fmla="*/ 24 h 289"/>
                <a:gd name="T30" fmla="*/ 86 w 565"/>
                <a:gd name="T31" fmla="*/ 11 h 289"/>
                <a:gd name="T32" fmla="*/ 113 w 565"/>
                <a:gd name="T33" fmla="*/ 2 h 289"/>
                <a:gd name="T34" fmla="*/ 142 w 565"/>
                <a:gd name="T35" fmla="*/ 0 h 28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65" h="289">
                  <a:moveTo>
                    <a:pt x="283" y="0"/>
                  </a:moveTo>
                  <a:lnTo>
                    <a:pt x="338" y="4"/>
                  </a:lnTo>
                  <a:lnTo>
                    <a:pt x="391" y="22"/>
                  </a:lnTo>
                  <a:lnTo>
                    <a:pt x="438" y="48"/>
                  </a:lnTo>
                  <a:lnTo>
                    <a:pt x="480" y="84"/>
                  </a:lnTo>
                  <a:lnTo>
                    <a:pt x="514" y="125"/>
                  </a:lnTo>
                  <a:lnTo>
                    <a:pt x="540" y="175"/>
                  </a:lnTo>
                  <a:lnTo>
                    <a:pt x="557" y="229"/>
                  </a:lnTo>
                  <a:lnTo>
                    <a:pt x="565" y="289"/>
                  </a:lnTo>
                  <a:lnTo>
                    <a:pt x="0" y="289"/>
                  </a:lnTo>
                  <a:lnTo>
                    <a:pt x="6" y="229"/>
                  </a:lnTo>
                  <a:lnTo>
                    <a:pt x="23" y="175"/>
                  </a:lnTo>
                  <a:lnTo>
                    <a:pt x="48" y="125"/>
                  </a:lnTo>
                  <a:lnTo>
                    <a:pt x="84" y="84"/>
                  </a:lnTo>
                  <a:lnTo>
                    <a:pt x="125" y="48"/>
                  </a:lnTo>
                  <a:lnTo>
                    <a:pt x="172" y="22"/>
                  </a:lnTo>
                  <a:lnTo>
                    <a:pt x="226" y="4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DBD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71" name="Freeform 1496">
              <a:extLst>
                <a:ext uri="{FF2B5EF4-FFF2-40B4-BE49-F238E27FC236}">
                  <a16:creationId xmlns:a16="http://schemas.microsoft.com/office/drawing/2014/main" id="{579DD888-A91D-41E6-BB2C-845643ED7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6" y="4185"/>
              <a:ext cx="261" cy="133"/>
            </a:xfrm>
            <a:custGeom>
              <a:avLst/>
              <a:gdLst>
                <a:gd name="T0" fmla="*/ 131 w 521"/>
                <a:gd name="T1" fmla="*/ 0 h 267"/>
                <a:gd name="T2" fmla="*/ 156 w 521"/>
                <a:gd name="T3" fmla="*/ 2 h 267"/>
                <a:gd name="T4" fmla="*/ 181 w 521"/>
                <a:gd name="T5" fmla="*/ 10 h 267"/>
                <a:gd name="T6" fmla="*/ 202 w 521"/>
                <a:gd name="T7" fmla="*/ 22 h 267"/>
                <a:gd name="T8" fmla="*/ 222 w 521"/>
                <a:gd name="T9" fmla="*/ 39 h 267"/>
                <a:gd name="T10" fmla="*/ 238 w 521"/>
                <a:gd name="T11" fmla="*/ 58 h 267"/>
                <a:gd name="T12" fmla="*/ 249 w 521"/>
                <a:gd name="T13" fmla="*/ 81 h 267"/>
                <a:gd name="T14" fmla="*/ 257 w 521"/>
                <a:gd name="T15" fmla="*/ 106 h 267"/>
                <a:gd name="T16" fmla="*/ 261 w 521"/>
                <a:gd name="T17" fmla="*/ 133 h 267"/>
                <a:gd name="T18" fmla="*/ 0 w 521"/>
                <a:gd name="T19" fmla="*/ 133 h 267"/>
                <a:gd name="T20" fmla="*/ 3 w 521"/>
                <a:gd name="T21" fmla="*/ 106 h 267"/>
                <a:gd name="T22" fmla="*/ 10 w 521"/>
                <a:gd name="T23" fmla="*/ 81 h 267"/>
                <a:gd name="T24" fmla="*/ 23 w 521"/>
                <a:gd name="T25" fmla="*/ 58 h 267"/>
                <a:gd name="T26" fmla="*/ 39 w 521"/>
                <a:gd name="T27" fmla="*/ 39 h 267"/>
                <a:gd name="T28" fmla="*/ 58 w 521"/>
                <a:gd name="T29" fmla="*/ 22 h 267"/>
                <a:gd name="T30" fmla="*/ 80 w 521"/>
                <a:gd name="T31" fmla="*/ 10 h 267"/>
                <a:gd name="T32" fmla="*/ 104 w 521"/>
                <a:gd name="T33" fmla="*/ 2 h 267"/>
                <a:gd name="T34" fmla="*/ 131 w 521"/>
                <a:gd name="T35" fmla="*/ 0 h 2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21" h="267">
                  <a:moveTo>
                    <a:pt x="261" y="0"/>
                  </a:moveTo>
                  <a:lnTo>
                    <a:pt x="312" y="4"/>
                  </a:lnTo>
                  <a:lnTo>
                    <a:pt x="361" y="21"/>
                  </a:lnTo>
                  <a:lnTo>
                    <a:pt x="404" y="44"/>
                  </a:lnTo>
                  <a:lnTo>
                    <a:pt x="443" y="78"/>
                  </a:lnTo>
                  <a:lnTo>
                    <a:pt x="475" y="116"/>
                  </a:lnTo>
                  <a:lnTo>
                    <a:pt x="498" y="162"/>
                  </a:lnTo>
                  <a:lnTo>
                    <a:pt x="513" y="212"/>
                  </a:lnTo>
                  <a:lnTo>
                    <a:pt x="521" y="267"/>
                  </a:lnTo>
                  <a:lnTo>
                    <a:pt x="0" y="267"/>
                  </a:lnTo>
                  <a:lnTo>
                    <a:pt x="5" y="212"/>
                  </a:lnTo>
                  <a:lnTo>
                    <a:pt x="20" y="162"/>
                  </a:lnTo>
                  <a:lnTo>
                    <a:pt x="45" y="116"/>
                  </a:lnTo>
                  <a:lnTo>
                    <a:pt x="78" y="78"/>
                  </a:lnTo>
                  <a:lnTo>
                    <a:pt x="115" y="44"/>
                  </a:lnTo>
                  <a:lnTo>
                    <a:pt x="160" y="21"/>
                  </a:lnTo>
                  <a:lnTo>
                    <a:pt x="208" y="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994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72" name="Freeform 1497">
              <a:extLst>
                <a:ext uri="{FF2B5EF4-FFF2-40B4-BE49-F238E27FC236}">
                  <a16:creationId xmlns:a16="http://schemas.microsoft.com/office/drawing/2014/main" id="{F542715E-4EC5-4856-B163-C6CF38360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2" y="4201"/>
              <a:ext cx="230" cy="117"/>
            </a:xfrm>
            <a:custGeom>
              <a:avLst/>
              <a:gdLst>
                <a:gd name="T0" fmla="*/ 115 w 460"/>
                <a:gd name="T1" fmla="*/ 0 h 234"/>
                <a:gd name="T2" fmla="*/ 137 w 460"/>
                <a:gd name="T3" fmla="*/ 2 h 234"/>
                <a:gd name="T4" fmla="*/ 158 w 460"/>
                <a:gd name="T5" fmla="*/ 9 h 234"/>
                <a:gd name="T6" fmla="*/ 178 w 460"/>
                <a:gd name="T7" fmla="*/ 19 h 234"/>
                <a:gd name="T8" fmla="*/ 195 w 460"/>
                <a:gd name="T9" fmla="*/ 34 h 234"/>
                <a:gd name="T10" fmla="*/ 209 w 460"/>
                <a:gd name="T11" fmla="*/ 52 h 234"/>
                <a:gd name="T12" fmla="*/ 220 w 460"/>
                <a:gd name="T13" fmla="*/ 71 h 234"/>
                <a:gd name="T14" fmla="*/ 227 w 460"/>
                <a:gd name="T15" fmla="*/ 93 h 234"/>
                <a:gd name="T16" fmla="*/ 230 w 460"/>
                <a:gd name="T17" fmla="*/ 117 h 234"/>
                <a:gd name="T18" fmla="*/ 0 w 460"/>
                <a:gd name="T19" fmla="*/ 117 h 234"/>
                <a:gd name="T20" fmla="*/ 3 w 460"/>
                <a:gd name="T21" fmla="*/ 93 h 234"/>
                <a:gd name="T22" fmla="*/ 10 w 460"/>
                <a:gd name="T23" fmla="*/ 71 h 234"/>
                <a:gd name="T24" fmla="*/ 20 w 460"/>
                <a:gd name="T25" fmla="*/ 52 h 234"/>
                <a:gd name="T26" fmla="*/ 35 w 460"/>
                <a:gd name="T27" fmla="*/ 34 h 234"/>
                <a:gd name="T28" fmla="*/ 51 w 460"/>
                <a:gd name="T29" fmla="*/ 19 h 234"/>
                <a:gd name="T30" fmla="*/ 71 w 460"/>
                <a:gd name="T31" fmla="*/ 9 h 234"/>
                <a:gd name="T32" fmla="*/ 92 w 460"/>
                <a:gd name="T33" fmla="*/ 2 h 234"/>
                <a:gd name="T34" fmla="*/ 115 w 460"/>
                <a:gd name="T35" fmla="*/ 0 h 2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60" h="234">
                  <a:moveTo>
                    <a:pt x="230" y="0"/>
                  </a:moveTo>
                  <a:lnTo>
                    <a:pt x="274" y="4"/>
                  </a:lnTo>
                  <a:lnTo>
                    <a:pt x="316" y="18"/>
                  </a:lnTo>
                  <a:lnTo>
                    <a:pt x="355" y="38"/>
                  </a:lnTo>
                  <a:lnTo>
                    <a:pt x="390" y="68"/>
                  </a:lnTo>
                  <a:lnTo>
                    <a:pt x="418" y="103"/>
                  </a:lnTo>
                  <a:lnTo>
                    <a:pt x="440" y="142"/>
                  </a:lnTo>
                  <a:lnTo>
                    <a:pt x="453" y="186"/>
                  </a:lnTo>
                  <a:lnTo>
                    <a:pt x="460" y="234"/>
                  </a:lnTo>
                  <a:lnTo>
                    <a:pt x="0" y="234"/>
                  </a:lnTo>
                  <a:lnTo>
                    <a:pt x="5" y="186"/>
                  </a:lnTo>
                  <a:lnTo>
                    <a:pt x="20" y="142"/>
                  </a:lnTo>
                  <a:lnTo>
                    <a:pt x="40" y="103"/>
                  </a:lnTo>
                  <a:lnTo>
                    <a:pt x="69" y="68"/>
                  </a:lnTo>
                  <a:lnTo>
                    <a:pt x="102" y="38"/>
                  </a:lnTo>
                  <a:lnTo>
                    <a:pt x="141" y="18"/>
                  </a:lnTo>
                  <a:lnTo>
                    <a:pt x="184" y="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736E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73" name="Freeform 1498">
              <a:extLst>
                <a:ext uri="{FF2B5EF4-FFF2-40B4-BE49-F238E27FC236}">
                  <a16:creationId xmlns:a16="http://schemas.microsoft.com/office/drawing/2014/main" id="{FF55FBCF-C980-41E5-8D3F-2A6725DF0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9" y="4077"/>
              <a:ext cx="467" cy="241"/>
            </a:xfrm>
            <a:custGeom>
              <a:avLst/>
              <a:gdLst>
                <a:gd name="T0" fmla="*/ 233 w 933"/>
                <a:gd name="T1" fmla="*/ 0 h 481"/>
                <a:gd name="T2" fmla="*/ 279 w 933"/>
                <a:gd name="T3" fmla="*/ 4 h 481"/>
                <a:gd name="T4" fmla="*/ 323 w 933"/>
                <a:gd name="T5" fmla="*/ 18 h 481"/>
                <a:gd name="T6" fmla="*/ 362 w 933"/>
                <a:gd name="T7" fmla="*/ 40 h 481"/>
                <a:gd name="T8" fmla="*/ 397 w 933"/>
                <a:gd name="T9" fmla="*/ 70 h 481"/>
                <a:gd name="T10" fmla="*/ 425 w 933"/>
                <a:gd name="T11" fmla="*/ 106 h 481"/>
                <a:gd name="T12" fmla="*/ 447 w 933"/>
                <a:gd name="T13" fmla="*/ 147 h 481"/>
                <a:gd name="T14" fmla="*/ 461 w 933"/>
                <a:gd name="T15" fmla="*/ 191 h 481"/>
                <a:gd name="T16" fmla="*/ 467 w 933"/>
                <a:gd name="T17" fmla="*/ 241 h 481"/>
                <a:gd name="T18" fmla="*/ 0 w 933"/>
                <a:gd name="T19" fmla="*/ 241 h 481"/>
                <a:gd name="T20" fmla="*/ 5 w 933"/>
                <a:gd name="T21" fmla="*/ 191 h 481"/>
                <a:gd name="T22" fmla="*/ 19 w 933"/>
                <a:gd name="T23" fmla="*/ 147 h 481"/>
                <a:gd name="T24" fmla="*/ 41 w 933"/>
                <a:gd name="T25" fmla="*/ 106 h 481"/>
                <a:gd name="T26" fmla="*/ 69 w 933"/>
                <a:gd name="T27" fmla="*/ 70 h 481"/>
                <a:gd name="T28" fmla="*/ 103 w 933"/>
                <a:gd name="T29" fmla="*/ 40 h 481"/>
                <a:gd name="T30" fmla="*/ 143 w 933"/>
                <a:gd name="T31" fmla="*/ 18 h 481"/>
                <a:gd name="T32" fmla="*/ 186 w 933"/>
                <a:gd name="T33" fmla="*/ 4 h 481"/>
                <a:gd name="T34" fmla="*/ 233 w 933"/>
                <a:gd name="T35" fmla="*/ 0 h 4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33" h="481">
                  <a:moveTo>
                    <a:pt x="466" y="0"/>
                  </a:moveTo>
                  <a:lnTo>
                    <a:pt x="558" y="8"/>
                  </a:lnTo>
                  <a:lnTo>
                    <a:pt x="646" y="36"/>
                  </a:lnTo>
                  <a:lnTo>
                    <a:pt x="724" y="80"/>
                  </a:lnTo>
                  <a:lnTo>
                    <a:pt x="793" y="140"/>
                  </a:lnTo>
                  <a:lnTo>
                    <a:pt x="849" y="212"/>
                  </a:lnTo>
                  <a:lnTo>
                    <a:pt x="893" y="294"/>
                  </a:lnTo>
                  <a:lnTo>
                    <a:pt x="921" y="382"/>
                  </a:lnTo>
                  <a:lnTo>
                    <a:pt x="933" y="481"/>
                  </a:lnTo>
                  <a:lnTo>
                    <a:pt x="0" y="481"/>
                  </a:lnTo>
                  <a:lnTo>
                    <a:pt x="9" y="382"/>
                  </a:lnTo>
                  <a:lnTo>
                    <a:pt x="38" y="294"/>
                  </a:lnTo>
                  <a:lnTo>
                    <a:pt x="81" y="212"/>
                  </a:lnTo>
                  <a:lnTo>
                    <a:pt x="138" y="140"/>
                  </a:lnTo>
                  <a:lnTo>
                    <a:pt x="206" y="80"/>
                  </a:lnTo>
                  <a:lnTo>
                    <a:pt x="286" y="36"/>
                  </a:lnTo>
                  <a:lnTo>
                    <a:pt x="372" y="8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BDB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74" name="Freeform 1499">
              <a:extLst>
                <a:ext uri="{FF2B5EF4-FFF2-40B4-BE49-F238E27FC236}">
                  <a16:creationId xmlns:a16="http://schemas.microsoft.com/office/drawing/2014/main" id="{7181BF0A-D41D-49C5-B6D1-AF00F7DF6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2" y="4091"/>
              <a:ext cx="442" cy="227"/>
            </a:xfrm>
            <a:custGeom>
              <a:avLst/>
              <a:gdLst>
                <a:gd name="T0" fmla="*/ 220 w 882"/>
                <a:gd name="T1" fmla="*/ 0 h 454"/>
                <a:gd name="T2" fmla="*/ 265 w 882"/>
                <a:gd name="T3" fmla="*/ 4 h 454"/>
                <a:gd name="T4" fmla="*/ 306 w 882"/>
                <a:gd name="T5" fmla="*/ 18 h 454"/>
                <a:gd name="T6" fmla="*/ 343 w 882"/>
                <a:gd name="T7" fmla="*/ 38 h 454"/>
                <a:gd name="T8" fmla="*/ 376 w 882"/>
                <a:gd name="T9" fmla="*/ 67 h 454"/>
                <a:gd name="T10" fmla="*/ 403 w 882"/>
                <a:gd name="T11" fmla="*/ 99 h 454"/>
                <a:gd name="T12" fmla="*/ 423 w 882"/>
                <a:gd name="T13" fmla="*/ 138 h 454"/>
                <a:gd name="T14" fmla="*/ 436 w 882"/>
                <a:gd name="T15" fmla="*/ 181 h 454"/>
                <a:gd name="T16" fmla="*/ 442 w 882"/>
                <a:gd name="T17" fmla="*/ 227 h 454"/>
                <a:gd name="T18" fmla="*/ 0 w 882"/>
                <a:gd name="T19" fmla="*/ 227 h 454"/>
                <a:gd name="T20" fmla="*/ 4 w 882"/>
                <a:gd name="T21" fmla="*/ 181 h 454"/>
                <a:gd name="T22" fmla="*/ 18 w 882"/>
                <a:gd name="T23" fmla="*/ 138 h 454"/>
                <a:gd name="T24" fmla="*/ 38 w 882"/>
                <a:gd name="T25" fmla="*/ 99 h 454"/>
                <a:gd name="T26" fmla="*/ 65 w 882"/>
                <a:gd name="T27" fmla="*/ 67 h 454"/>
                <a:gd name="T28" fmla="*/ 97 w 882"/>
                <a:gd name="T29" fmla="*/ 38 h 454"/>
                <a:gd name="T30" fmla="*/ 135 w 882"/>
                <a:gd name="T31" fmla="*/ 18 h 454"/>
                <a:gd name="T32" fmla="*/ 176 w 882"/>
                <a:gd name="T33" fmla="*/ 4 h 454"/>
                <a:gd name="T34" fmla="*/ 220 w 882"/>
                <a:gd name="T35" fmla="*/ 0 h 45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82" h="454">
                  <a:moveTo>
                    <a:pt x="440" y="0"/>
                  </a:moveTo>
                  <a:lnTo>
                    <a:pt x="528" y="8"/>
                  </a:lnTo>
                  <a:lnTo>
                    <a:pt x="610" y="35"/>
                  </a:lnTo>
                  <a:lnTo>
                    <a:pt x="684" y="76"/>
                  </a:lnTo>
                  <a:lnTo>
                    <a:pt x="751" y="133"/>
                  </a:lnTo>
                  <a:lnTo>
                    <a:pt x="804" y="198"/>
                  </a:lnTo>
                  <a:lnTo>
                    <a:pt x="845" y="276"/>
                  </a:lnTo>
                  <a:lnTo>
                    <a:pt x="871" y="361"/>
                  </a:lnTo>
                  <a:lnTo>
                    <a:pt x="882" y="454"/>
                  </a:lnTo>
                  <a:lnTo>
                    <a:pt x="0" y="454"/>
                  </a:lnTo>
                  <a:lnTo>
                    <a:pt x="8" y="361"/>
                  </a:lnTo>
                  <a:lnTo>
                    <a:pt x="35" y="276"/>
                  </a:lnTo>
                  <a:lnTo>
                    <a:pt x="75" y="198"/>
                  </a:lnTo>
                  <a:lnTo>
                    <a:pt x="130" y="133"/>
                  </a:lnTo>
                  <a:lnTo>
                    <a:pt x="194" y="76"/>
                  </a:lnTo>
                  <a:lnTo>
                    <a:pt x="269" y="35"/>
                  </a:lnTo>
                  <a:lnTo>
                    <a:pt x="351" y="8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F2ED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75" name="Freeform 1500">
              <a:extLst>
                <a:ext uri="{FF2B5EF4-FFF2-40B4-BE49-F238E27FC236}">
                  <a16:creationId xmlns:a16="http://schemas.microsoft.com/office/drawing/2014/main" id="{C152BBA7-5601-4987-9F83-64B9C6E18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4109"/>
              <a:ext cx="407" cy="209"/>
            </a:xfrm>
            <a:custGeom>
              <a:avLst/>
              <a:gdLst>
                <a:gd name="T0" fmla="*/ 203 w 813"/>
                <a:gd name="T1" fmla="*/ 0 h 419"/>
                <a:gd name="T2" fmla="*/ 243 w 813"/>
                <a:gd name="T3" fmla="*/ 3 h 419"/>
                <a:gd name="T4" fmla="*/ 281 w 813"/>
                <a:gd name="T5" fmla="*/ 16 h 419"/>
                <a:gd name="T6" fmla="*/ 315 w 813"/>
                <a:gd name="T7" fmla="*/ 35 h 419"/>
                <a:gd name="T8" fmla="*/ 346 w 813"/>
                <a:gd name="T9" fmla="*/ 61 h 419"/>
                <a:gd name="T10" fmla="*/ 370 w 813"/>
                <a:gd name="T11" fmla="*/ 92 h 419"/>
                <a:gd name="T12" fmla="*/ 389 w 813"/>
                <a:gd name="T13" fmla="*/ 127 h 419"/>
                <a:gd name="T14" fmla="*/ 401 w 813"/>
                <a:gd name="T15" fmla="*/ 166 h 419"/>
                <a:gd name="T16" fmla="*/ 407 w 813"/>
                <a:gd name="T17" fmla="*/ 209 h 419"/>
                <a:gd name="T18" fmla="*/ 0 w 813"/>
                <a:gd name="T19" fmla="*/ 209 h 419"/>
                <a:gd name="T20" fmla="*/ 5 w 813"/>
                <a:gd name="T21" fmla="*/ 166 h 419"/>
                <a:gd name="T22" fmla="*/ 17 w 813"/>
                <a:gd name="T23" fmla="*/ 127 h 419"/>
                <a:gd name="T24" fmla="*/ 35 w 813"/>
                <a:gd name="T25" fmla="*/ 92 h 419"/>
                <a:gd name="T26" fmla="*/ 61 w 813"/>
                <a:gd name="T27" fmla="*/ 61 h 419"/>
                <a:gd name="T28" fmla="*/ 90 w 813"/>
                <a:gd name="T29" fmla="*/ 35 h 419"/>
                <a:gd name="T30" fmla="*/ 124 w 813"/>
                <a:gd name="T31" fmla="*/ 16 h 419"/>
                <a:gd name="T32" fmla="*/ 162 w 813"/>
                <a:gd name="T33" fmla="*/ 3 h 419"/>
                <a:gd name="T34" fmla="*/ 203 w 813"/>
                <a:gd name="T35" fmla="*/ 0 h 41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3" h="419">
                  <a:moveTo>
                    <a:pt x="405" y="0"/>
                  </a:moveTo>
                  <a:lnTo>
                    <a:pt x="485" y="7"/>
                  </a:lnTo>
                  <a:lnTo>
                    <a:pt x="561" y="32"/>
                  </a:lnTo>
                  <a:lnTo>
                    <a:pt x="630" y="70"/>
                  </a:lnTo>
                  <a:lnTo>
                    <a:pt x="691" y="122"/>
                  </a:lnTo>
                  <a:lnTo>
                    <a:pt x="739" y="184"/>
                  </a:lnTo>
                  <a:lnTo>
                    <a:pt x="778" y="255"/>
                  </a:lnTo>
                  <a:lnTo>
                    <a:pt x="802" y="333"/>
                  </a:lnTo>
                  <a:lnTo>
                    <a:pt x="813" y="419"/>
                  </a:lnTo>
                  <a:lnTo>
                    <a:pt x="0" y="419"/>
                  </a:lnTo>
                  <a:lnTo>
                    <a:pt x="9" y="333"/>
                  </a:lnTo>
                  <a:lnTo>
                    <a:pt x="33" y="255"/>
                  </a:lnTo>
                  <a:lnTo>
                    <a:pt x="70" y="184"/>
                  </a:lnTo>
                  <a:lnTo>
                    <a:pt x="121" y="122"/>
                  </a:lnTo>
                  <a:lnTo>
                    <a:pt x="180" y="70"/>
                  </a:lnTo>
                  <a:lnTo>
                    <a:pt x="248" y="32"/>
                  </a:lnTo>
                  <a:lnTo>
                    <a:pt x="323" y="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D6D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76" name="Freeform 1501">
              <a:extLst>
                <a:ext uri="{FF2B5EF4-FFF2-40B4-BE49-F238E27FC236}">
                  <a16:creationId xmlns:a16="http://schemas.microsoft.com/office/drawing/2014/main" id="{3028C40D-36A3-41EA-91C0-A5D84818F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4124"/>
              <a:ext cx="377" cy="194"/>
            </a:xfrm>
            <a:custGeom>
              <a:avLst/>
              <a:gdLst>
                <a:gd name="T0" fmla="*/ 188 w 755"/>
                <a:gd name="T1" fmla="*/ 0 h 388"/>
                <a:gd name="T2" fmla="*/ 225 w 755"/>
                <a:gd name="T3" fmla="*/ 3 h 388"/>
                <a:gd name="T4" fmla="*/ 261 w 755"/>
                <a:gd name="T5" fmla="*/ 15 h 388"/>
                <a:gd name="T6" fmla="*/ 292 w 755"/>
                <a:gd name="T7" fmla="*/ 33 h 388"/>
                <a:gd name="T8" fmla="*/ 320 w 755"/>
                <a:gd name="T9" fmla="*/ 57 h 388"/>
                <a:gd name="T10" fmla="*/ 343 w 755"/>
                <a:gd name="T11" fmla="*/ 85 h 388"/>
                <a:gd name="T12" fmla="*/ 361 w 755"/>
                <a:gd name="T13" fmla="*/ 118 h 388"/>
                <a:gd name="T14" fmla="*/ 372 w 755"/>
                <a:gd name="T15" fmla="*/ 155 h 388"/>
                <a:gd name="T16" fmla="*/ 377 w 755"/>
                <a:gd name="T17" fmla="*/ 194 h 388"/>
                <a:gd name="T18" fmla="*/ 0 w 755"/>
                <a:gd name="T19" fmla="*/ 194 h 388"/>
                <a:gd name="T20" fmla="*/ 3 w 755"/>
                <a:gd name="T21" fmla="*/ 155 h 388"/>
                <a:gd name="T22" fmla="*/ 15 w 755"/>
                <a:gd name="T23" fmla="*/ 118 h 388"/>
                <a:gd name="T24" fmla="*/ 32 w 755"/>
                <a:gd name="T25" fmla="*/ 85 h 388"/>
                <a:gd name="T26" fmla="*/ 56 w 755"/>
                <a:gd name="T27" fmla="*/ 57 h 388"/>
                <a:gd name="T28" fmla="*/ 83 w 755"/>
                <a:gd name="T29" fmla="*/ 33 h 388"/>
                <a:gd name="T30" fmla="*/ 115 w 755"/>
                <a:gd name="T31" fmla="*/ 15 h 388"/>
                <a:gd name="T32" fmla="*/ 150 w 755"/>
                <a:gd name="T33" fmla="*/ 3 h 388"/>
                <a:gd name="T34" fmla="*/ 188 w 755"/>
                <a:gd name="T35" fmla="*/ 0 h 38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55" h="388">
                  <a:moveTo>
                    <a:pt x="377" y="0"/>
                  </a:moveTo>
                  <a:lnTo>
                    <a:pt x="451" y="6"/>
                  </a:lnTo>
                  <a:lnTo>
                    <a:pt x="522" y="30"/>
                  </a:lnTo>
                  <a:lnTo>
                    <a:pt x="585" y="65"/>
                  </a:lnTo>
                  <a:lnTo>
                    <a:pt x="641" y="113"/>
                  </a:lnTo>
                  <a:lnTo>
                    <a:pt x="687" y="169"/>
                  </a:lnTo>
                  <a:lnTo>
                    <a:pt x="722" y="236"/>
                  </a:lnTo>
                  <a:lnTo>
                    <a:pt x="745" y="309"/>
                  </a:lnTo>
                  <a:lnTo>
                    <a:pt x="755" y="388"/>
                  </a:lnTo>
                  <a:lnTo>
                    <a:pt x="0" y="388"/>
                  </a:lnTo>
                  <a:lnTo>
                    <a:pt x="7" y="309"/>
                  </a:lnTo>
                  <a:lnTo>
                    <a:pt x="31" y="236"/>
                  </a:lnTo>
                  <a:lnTo>
                    <a:pt x="65" y="169"/>
                  </a:lnTo>
                  <a:lnTo>
                    <a:pt x="112" y="113"/>
                  </a:lnTo>
                  <a:lnTo>
                    <a:pt x="167" y="65"/>
                  </a:lnTo>
                  <a:lnTo>
                    <a:pt x="231" y="30"/>
                  </a:lnTo>
                  <a:lnTo>
                    <a:pt x="301" y="6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B0A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77" name="Freeform 1502">
              <a:extLst>
                <a:ext uri="{FF2B5EF4-FFF2-40B4-BE49-F238E27FC236}">
                  <a16:creationId xmlns:a16="http://schemas.microsoft.com/office/drawing/2014/main" id="{0CBF3C21-DC59-44A3-82F0-CBBC06132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5" y="4135"/>
              <a:ext cx="357" cy="183"/>
            </a:xfrm>
            <a:custGeom>
              <a:avLst/>
              <a:gdLst>
                <a:gd name="T0" fmla="*/ 178 w 714"/>
                <a:gd name="T1" fmla="*/ 0 h 367"/>
                <a:gd name="T2" fmla="*/ 213 w 714"/>
                <a:gd name="T3" fmla="*/ 3 h 367"/>
                <a:gd name="T4" fmla="*/ 246 w 714"/>
                <a:gd name="T5" fmla="*/ 14 h 367"/>
                <a:gd name="T6" fmla="*/ 276 w 714"/>
                <a:gd name="T7" fmla="*/ 31 h 367"/>
                <a:gd name="T8" fmla="*/ 303 w 714"/>
                <a:gd name="T9" fmla="*/ 53 h 367"/>
                <a:gd name="T10" fmla="*/ 324 w 714"/>
                <a:gd name="T11" fmla="*/ 80 h 367"/>
                <a:gd name="T12" fmla="*/ 341 w 714"/>
                <a:gd name="T13" fmla="*/ 111 h 367"/>
                <a:gd name="T14" fmla="*/ 352 w 714"/>
                <a:gd name="T15" fmla="*/ 146 h 367"/>
                <a:gd name="T16" fmla="*/ 357 w 714"/>
                <a:gd name="T17" fmla="*/ 183 h 367"/>
                <a:gd name="T18" fmla="*/ 0 w 714"/>
                <a:gd name="T19" fmla="*/ 183 h 367"/>
                <a:gd name="T20" fmla="*/ 4 w 714"/>
                <a:gd name="T21" fmla="*/ 146 h 367"/>
                <a:gd name="T22" fmla="*/ 14 w 714"/>
                <a:gd name="T23" fmla="*/ 111 h 367"/>
                <a:gd name="T24" fmla="*/ 30 w 714"/>
                <a:gd name="T25" fmla="*/ 80 h 367"/>
                <a:gd name="T26" fmla="*/ 53 w 714"/>
                <a:gd name="T27" fmla="*/ 53 h 367"/>
                <a:gd name="T28" fmla="*/ 79 w 714"/>
                <a:gd name="T29" fmla="*/ 31 h 367"/>
                <a:gd name="T30" fmla="*/ 109 w 714"/>
                <a:gd name="T31" fmla="*/ 14 h 367"/>
                <a:gd name="T32" fmla="*/ 142 w 714"/>
                <a:gd name="T33" fmla="*/ 3 h 367"/>
                <a:gd name="T34" fmla="*/ 178 w 714"/>
                <a:gd name="T35" fmla="*/ 0 h 3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14" h="367">
                  <a:moveTo>
                    <a:pt x="355" y="0"/>
                  </a:moveTo>
                  <a:lnTo>
                    <a:pt x="425" y="7"/>
                  </a:lnTo>
                  <a:lnTo>
                    <a:pt x="492" y="29"/>
                  </a:lnTo>
                  <a:lnTo>
                    <a:pt x="552" y="62"/>
                  </a:lnTo>
                  <a:lnTo>
                    <a:pt x="606" y="107"/>
                  </a:lnTo>
                  <a:lnTo>
                    <a:pt x="648" y="160"/>
                  </a:lnTo>
                  <a:lnTo>
                    <a:pt x="682" y="223"/>
                  </a:lnTo>
                  <a:lnTo>
                    <a:pt x="704" y="292"/>
                  </a:lnTo>
                  <a:lnTo>
                    <a:pt x="714" y="367"/>
                  </a:lnTo>
                  <a:lnTo>
                    <a:pt x="0" y="367"/>
                  </a:lnTo>
                  <a:lnTo>
                    <a:pt x="7" y="292"/>
                  </a:lnTo>
                  <a:lnTo>
                    <a:pt x="28" y="223"/>
                  </a:lnTo>
                  <a:lnTo>
                    <a:pt x="60" y="160"/>
                  </a:lnTo>
                  <a:lnTo>
                    <a:pt x="105" y="107"/>
                  </a:lnTo>
                  <a:lnTo>
                    <a:pt x="157" y="62"/>
                  </a:lnTo>
                  <a:lnTo>
                    <a:pt x="217" y="29"/>
                  </a:lnTo>
                  <a:lnTo>
                    <a:pt x="283" y="7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E8E3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78" name="Freeform 1503">
              <a:extLst>
                <a:ext uri="{FF2B5EF4-FFF2-40B4-BE49-F238E27FC236}">
                  <a16:creationId xmlns:a16="http://schemas.microsoft.com/office/drawing/2014/main" id="{5FA51E4F-09C7-46A3-ACB6-D9042963A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9" y="4150"/>
              <a:ext cx="329" cy="168"/>
            </a:xfrm>
            <a:custGeom>
              <a:avLst/>
              <a:gdLst>
                <a:gd name="T0" fmla="*/ 164 w 658"/>
                <a:gd name="T1" fmla="*/ 0 h 337"/>
                <a:gd name="T2" fmla="*/ 197 w 658"/>
                <a:gd name="T3" fmla="*/ 3 h 337"/>
                <a:gd name="T4" fmla="*/ 227 w 658"/>
                <a:gd name="T5" fmla="*/ 13 h 337"/>
                <a:gd name="T6" fmla="*/ 255 w 658"/>
                <a:gd name="T7" fmla="*/ 28 h 337"/>
                <a:gd name="T8" fmla="*/ 279 w 658"/>
                <a:gd name="T9" fmla="*/ 49 h 337"/>
                <a:gd name="T10" fmla="*/ 299 w 658"/>
                <a:gd name="T11" fmla="*/ 74 h 337"/>
                <a:gd name="T12" fmla="*/ 315 w 658"/>
                <a:gd name="T13" fmla="*/ 103 h 337"/>
                <a:gd name="T14" fmla="*/ 325 w 658"/>
                <a:gd name="T15" fmla="*/ 134 h 337"/>
                <a:gd name="T16" fmla="*/ 329 w 658"/>
                <a:gd name="T17" fmla="*/ 168 h 337"/>
                <a:gd name="T18" fmla="*/ 0 w 658"/>
                <a:gd name="T19" fmla="*/ 168 h 337"/>
                <a:gd name="T20" fmla="*/ 4 w 658"/>
                <a:gd name="T21" fmla="*/ 134 h 337"/>
                <a:gd name="T22" fmla="*/ 13 w 658"/>
                <a:gd name="T23" fmla="*/ 103 h 337"/>
                <a:gd name="T24" fmla="*/ 28 w 658"/>
                <a:gd name="T25" fmla="*/ 74 h 337"/>
                <a:gd name="T26" fmla="*/ 49 w 658"/>
                <a:gd name="T27" fmla="*/ 49 h 337"/>
                <a:gd name="T28" fmla="*/ 73 w 658"/>
                <a:gd name="T29" fmla="*/ 28 h 337"/>
                <a:gd name="T30" fmla="*/ 101 w 658"/>
                <a:gd name="T31" fmla="*/ 13 h 337"/>
                <a:gd name="T32" fmla="*/ 131 w 658"/>
                <a:gd name="T33" fmla="*/ 3 h 337"/>
                <a:gd name="T34" fmla="*/ 164 w 658"/>
                <a:gd name="T35" fmla="*/ 0 h 3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58" h="337">
                  <a:moveTo>
                    <a:pt x="328" y="0"/>
                  </a:moveTo>
                  <a:lnTo>
                    <a:pt x="393" y="6"/>
                  </a:lnTo>
                  <a:lnTo>
                    <a:pt x="454" y="26"/>
                  </a:lnTo>
                  <a:lnTo>
                    <a:pt x="509" y="57"/>
                  </a:lnTo>
                  <a:lnTo>
                    <a:pt x="558" y="99"/>
                  </a:lnTo>
                  <a:lnTo>
                    <a:pt x="598" y="148"/>
                  </a:lnTo>
                  <a:lnTo>
                    <a:pt x="629" y="206"/>
                  </a:lnTo>
                  <a:lnTo>
                    <a:pt x="649" y="269"/>
                  </a:lnTo>
                  <a:lnTo>
                    <a:pt x="658" y="337"/>
                  </a:lnTo>
                  <a:lnTo>
                    <a:pt x="0" y="337"/>
                  </a:lnTo>
                  <a:lnTo>
                    <a:pt x="7" y="269"/>
                  </a:lnTo>
                  <a:lnTo>
                    <a:pt x="26" y="206"/>
                  </a:lnTo>
                  <a:lnTo>
                    <a:pt x="56" y="148"/>
                  </a:lnTo>
                  <a:lnTo>
                    <a:pt x="97" y="99"/>
                  </a:lnTo>
                  <a:lnTo>
                    <a:pt x="145" y="57"/>
                  </a:lnTo>
                  <a:lnTo>
                    <a:pt x="201" y="26"/>
                  </a:lnTo>
                  <a:lnTo>
                    <a:pt x="261" y="6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C9C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79" name="Freeform 1504">
              <a:extLst>
                <a:ext uri="{FF2B5EF4-FFF2-40B4-BE49-F238E27FC236}">
                  <a16:creationId xmlns:a16="http://schemas.microsoft.com/office/drawing/2014/main" id="{CE939D73-602D-4104-AFFF-D2CC3E920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4165"/>
              <a:ext cx="299" cy="153"/>
            </a:xfrm>
            <a:custGeom>
              <a:avLst/>
              <a:gdLst>
                <a:gd name="T0" fmla="*/ 149 w 599"/>
                <a:gd name="T1" fmla="*/ 0 h 306"/>
                <a:gd name="T2" fmla="*/ 178 w 599"/>
                <a:gd name="T3" fmla="*/ 3 h 306"/>
                <a:gd name="T4" fmla="*/ 206 w 599"/>
                <a:gd name="T5" fmla="*/ 12 h 306"/>
                <a:gd name="T6" fmla="*/ 232 w 599"/>
                <a:gd name="T7" fmla="*/ 25 h 306"/>
                <a:gd name="T8" fmla="*/ 254 w 599"/>
                <a:gd name="T9" fmla="*/ 44 h 306"/>
                <a:gd name="T10" fmla="*/ 272 w 599"/>
                <a:gd name="T11" fmla="*/ 66 h 306"/>
                <a:gd name="T12" fmla="*/ 286 w 599"/>
                <a:gd name="T13" fmla="*/ 93 h 306"/>
                <a:gd name="T14" fmla="*/ 295 w 599"/>
                <a:gd name="T15" fmla="*/ 122 h 306"/>
                <a:gd name="T16" fmla="*/ 299 w 599"/>
                <a:gd name="T17" fmla="*/ 153 h 306"/>
                <a:gd name="T18" fmla="*/ 0 w 599"/>
                <a:gd name="T19" fmla="*/ 153 h 306"/>
                <a:gd name="T20" fmla="*/ 2 w 599"/>
                <a:gd name="T21" fmla="*/ 122 h 306"/>
                <a:gd name="T22" fmla="*/ 12 w 599"/>
                <a:gd name="T23" fmla="*/ 93 h 306"/>
                <a:gd name="T24" fmla="*/ 26 w 599"/>
                <a:gd name="T25" fmla="*/ 66 h 306"/>
                <a:gd name="T26" fmla="*/ 45 w 599"/>
                <a:gd name="T27" fmla="*/ 44 h 306"/>
                <a:gd name="T28" fmla="*/ 66 w 599"/>
                <a:gd name="T29" fmla="*/ 25 h 306"/>
                <a:gd name="T30" fmla="*/ 91 w 599"/>
                <a:gd name="T31" fmla="*/ 12 h 306"/>
                <a:gd name="T32" fmla="*/ 119 w 599"/>
                <a:gd name="T33" fmla="*/ 3 h 306"/>
                <a:gd name="T34" fmla="*/ 149 w 599"/>
                <a:gd name="T35" fmla="*/ 0 h 30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99" h="306">
                  <a:moveTo>
                    <a:pt x="299" y="0"/>
                  </a:moveTo>
                  <a:lnTo>
                    <a:pt x="357" y="5"/>
                  </a:lnTo>
                  <a:lnTo>
                    <a:pt x="413" y="23"/>
                  </a:lnTo>
                  <a:lnTo>
                    <a:pt x="464" y="50"/>
                  </a:lnTo>
                  <a:lnTo>
                    <a:pt x="509" y="88"/>
                  </a:lnTo>
                  <a:lnTo>
                    <a:pt x="544" y="132"/>
                  </a:lnTo>
                  <a:lnTo>
                    <a:pt x="573" y="186"/>
                  </a:lnTo>
                  <a:lnTo>
                    <a:pt x="591" y="243"/>
                  </a:lnTo>
                  <a:lnTo>
                    <a:pt x="599" y="306"/>
                  </a:lnTo>
                  <a:lnTo>
                    <a:pt x="0" y="306"/>
                  </a:lnTo>
                  <a:lnTo>
                    <a:pt x="5" y="243"/>
                  </a:lnTo>
                  <a:lnTo>
                    <a:pt x="24" y="186"/>
                  </a:lnTo>
                  <a:lnTo>
                    <a:pt x="52" y="132"/>
                  </a:lnTo>
                  <a:lnTo>
                    <a:pt x="90" y="88"/>
                  </a:lnTo>
                  <a:lnTo>
                    <a:pt x="132" y="50"/>
                  </a:lnTo>
                  <a:lnTo>
                    <a:pt x="183" y="23"/>
                  </a:lnTo>
                  <a:lnTo>
                    <a:pt x="239" y="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A6A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80" name="Freeform 1505">
              <a:extLst>
                <a:ext uri="{FF2B5EF4-FFF2-40B4-BE49-F238E27FC236}">
                  <a16:creationId xmlns:a16="http://schemas.microsoft.com/office/drawing/2014/main" id="{EB1E14FB-7B6C-433D-8602-53751D5AA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2" y="4174"/>
              <a:ext cx="282" cy="144"/>
            </a:xfrm>
            <a:custGeom>
              <a:avLst/>
              <a:gdLst>
                <a:gd name="T0" fmla="*/ 140 w 565"/>
                <a:gd name="T1" fmla="*/ 0 h 289"/>
                <a:gd name="T2" fmla="*/ 168 w 565"/>
                <a:gd name="T3" fmla="*/ 2 h 289"/>
                <a:gd name="T4" fmla="*/ 194 w 565"/>
                <a:gd name="T5" fmla="*/ 11 h 289"/>
                <a:gd name="T6" fmla="*/ 218 w 565"/>
                <a:gd name="T7" fmla="*/ 24 h 289"/>
                <a:gd name="T8" fmla="*/ 240 w 565"/>
                <a:gd name="T9" fmla="*/ 42 h 289"/>
                <a:gd name="T10" fmla="*/ 256 w 565"/>
                <a:gd name="T11" fmla="*/ 62 h 289"/>
                <a:gd name="T12" fmla="*/ 270 w 565"/>
                <a:gd name="T13" fmla="*/ 87 h 289"/>
                <a:gd name="T14" fmla="*/ 278 w 565"/>
                <a:gd name="T15" fmla="*/ 114 h 289"/>
                <a:gd name="T16" fmla="*/ 282 w 565"/>
                <a:gd name="T17" fmla="*/ 144 h 289"/>
                <a:gd name="T18" fmla="*/ 0 w 565"/>
                <a:gd name="T19" fmla="*/ 144 h 289"/>
                <a:gd name="T20" fmla="*/ 2 w 565"/>
                <a:gd name="T21" fmla="*/ 114 h 289"/>
                <a:gd name="T22" fmla="*/ 10 w 565"/>
                <a:gd name="T23" fmla="*/ 87 h 289"/>
                <a:gd name="T24" fmla="*/ 23 w 565"/>
                <a:gd name="T25" fmla="*/ 62 h 289"/>
                <a:gd name="T26" fmla="*/ 41 w 565"/>
                <a:gd name="T27" fmla="*/ 42 h 289"/>
                <a:gd name="T28" fmla="*/ 61 w 565"/>
                <a:gd name="T29" fmla="*/ 24 h 289"/>
                <a:gd name="T30" fmla="*/ 86 w 565"/>
                <a:gd name="T31" fmla="*/ 11 h 289"/>
                <a:gd name="T32" fmla="*/ 112 w 565"/>
                <a:gd name="T33" fmla="*/ 2 h 289"/>
                <a:gd name="T34" fmla="*/ 140 w 565"/>
                <a:gd name="T35" fmla="*/ 0 h 28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65" h="289">
                  <a:moveTo>
                    <a:pt x="281" y="0"/>
                  </a:moveTo>
                  <a:lnTo>
                    <a:pt x="336" y="4"/>
                  </a:lnTo>
                  <a:lnTo>
                    <a:pt x="389" y="22"/>
                  </a:lnTo>
                  <a:lnTo>
                    <a:pt x="436" y="48"/>
                  </a:lnTo>
                  <a:lnTo>
                    <a:pt x="480" y="84"/>
                  </a:lnTo>
                  <a:lnTo>
                    <a:pt x="513" y="125"/>
                  </a:lnTo>
                  <a:lnTo>
                    <a:pt x="540" y="175"/>
                  </a:lnTo>
                  <a:lnTo>
                    <a:pt x="556" y="229"/>
                  </a:lnTo>
                  <a:lnTo>
                    <a:pt x="565" y="289"/>
                  </a:lnTo>
                  <a:lnTo>
                    <a:pt x="0" y="289"/>
                  </a:lnTo>
                  <a:lnTo>
                    <a:pt x="5" y="229"/>
                  </a:lnTo>
                  <a:lnTo>
                    <a:pt x="21" y="175"/>
                  </a:lnTo>
                  <a:lnTo>
                    <a:pt x="47" y="125"/>
                  </a:lnTo>
                  <a:lnTo>
                    <a:pt x="83" y="84"/>
                  </a:lnTo>
                  <a:lnTo>
                    <a:pt x="123" y="48"/>
                  </a:lnTo>
                  <a:lnTo>
                    <a:pt x="172" y="22"/>
                  </a:lnTo>
                  <a:lnTo>
                    <a:pt x="224" y="4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DBD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81" name="Freeform 1506">
              <a:extLst>
                <a:ext uri="{FF2B5EF4-FFF2-40B4-BE49-F238E27FC236}">
                  <a16:creationId xmlns:a16="http://schemas.microsoft.com/office/drawing/2014/main" id="{A04426AF-FF3C-4476-8982-C0F4CA4B1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" y="4185"/>
              <a:ext cx="260" cy="133"/>
            </a:xfrm>
            <a:custGeom>
              <a:avLst/>
              <a:gdLst>
                <a:gd name="T0" fmla="*/ 130 w 522"/>
                <a:gd name="T1" fmla="*/ 0 h 267"/>
                <a:gd name="T2" fmla="*/ 155 w 522"/>
                <a:gd name="T3" fmla="*/ 2 h 267"/>
                <a:gd name="T4" fmla="*/ 179 w 522"/>
                <a:gd name="T5" fmla="*/ 10 h 267"/>
                <a:gd name="T6" fmla="*/ 201 w 522"/>
                <a:gd name="T7" fmla="*/ 22 h 267"/>
                <a:gd name="T8" fmla="*/ 220 w 522"/>
                <a:gd name="T9" fmla="*/ 39 h 267"/>
                <a:gd name="T10" fmla="*/ 236 w 522"/>
                <a:gd name="T11" fmla="*/ 58 h 267"/>
                <a:gd name="T12" fmla="*/ 248 w 522"/>
                <a:gd name="T13" fmla="*/ 81 h 267"/>
                <a:gd name="T14" fmla="*/ 256 w 522"/>
                <a:gd name="T15" fmla="*/ 106 h 267"/>
                <a:gd name="T16" fmla="*/ 260 w 522"/>
                <a:gd name="T17" fmla="*/ 133 h 267"/>
                <a:gd name="T18" fmla="*/ 0 w 522"/>
                <a:gd name="T19" fmla="*/ 133 h 267"/>
                <a:gd name="T20" fmla="*/ 3 w 522"/>
                <a:gd name="T21" fmla="*/ 106 h 267"/>
                <a:gd name="T22" fmla="*/ 10 w 522"/>
                <a:gd name="T23" fmla="*/ 81 h 267"/>
                <a:gd name="T24" fmla="*/ 23 w 522"/>
                <a:gd name="T25" fmla="*/ 58 h 267"/>
                <a:gd name="T26" fmla="*/ 39 w 522"/>
                <a:gd name="T27" fmla="*/ 39 h 267"/>
                <a:gd name="T28" fmla="*/ 57 w 522"/>
                <a:gd name="T29" fmla="*/ 22 h 267"/>
                <a:gd name="T30" fmla="*/ 79 w 522"/>
                <a:gd name="T31" fmla="*/ 10 h 267"/>
                <a:gd name="T32" fmla="*/ 103 w 522"/>
                <a:gd name="T33" fmla="*/ 2 h 267"/>
                <a:gd name="T34" fmla="*/ 130 w 522"/>
                <a:gd name="T35" fmla="*/ 0 h 2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22" h="267">
                  <a:moveTo>
                    <a:pt x="260" y="0"/>
                  </a:moveTo>
                  <a:lnTo>
                    <a:pt x="311" y="4"/>
                  </a:lnTo>
                  <a:lnTo>
                    <a:pt x="360" y="21"/>
                  </a:lnTo>
                  <a:lnTo>
                    <a:pt x="403" y="44"/>
                  </a:lnTo>
                  <a:lnTo>
                    <a:pt x="442" y="78"/>
                  </a:lnTo>
                  <a:lnTo>
                    <a:pt x="474" y="116"/>
                  </a:lnTo>
                  <a:lnTo>
                    <a:pt x="498" y="162"/>
                  </a:lnTo>
                  <a:lnTo>
                    <a:pt x="513" y="212"/>
                  </a:lnTo>
                  <a:lnTo>
                    <a:pt x="522" y="267"/>
                  </a:lnTo>
                  <a:lnTo>
                    <a:pt x="0" y="267"/>
                  </a:lnTo>
                  <a:lnTo>
                    <a:pt x="6" y="212"/>
                  </a:lnTo>
                  <a:lnTo>
                    <a:pt x="21" y="162"/>
                  </a:lnTo>
                  <a:lnTo>
                    <a:pt x="46" y="116"/>
                  </a:lnTo>
                  <a:lnTo>
                    <a:pt x="78" y="78"/>
                  </a:lnTo>
                  <a:lnTo>
                    <a:pt x="115" y="44"/>
                  </a:lnTo>
                  <a:lnTo>
                    <a:pt x="159" y="21"/>
                  </a:lnTo>
                  <a:lnTo>
                    <a:pt x="207" y="4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9994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82" name="Freeform 1507">
              <a:extLst>
                <a:ext uri="{FF2B5EF4-FFF2-40B4-BE49-F238E27FC236}">
                  <a16:creationId xmlns:a16="http://schemas.microsoft.com/office/drawing/2014/main" id="{715CA130-0F28-49FD-A2FD-6B159EE8D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" y="4201"/>
              <a:ext cx="230" cy="117"/>
            </a:xfrm>
            <a:custGeom>
              <a:avLst/>
              <a:gdLst>
                <a:gd name="T0" fmla="*/ 115 w 459"/>
                <a:gd name="T1" fmla="*/ 0 h 234"/>
                <a:gd name="T2" fmla="*/ 138 w 459"/>
                <a:gd name="T3" fmla="*/ 2 h 234"/>
                <a:gd name="T4" fmla="*/ 159 w 459"/>
                <a:gd name="T5" fmla="*/ 9 h 234"/>
                <a:gd name="T6" fmla="*/ 178 w 459"/>
                <a:gd name="T7" fmla="*/ 19 h 234"/>
                <a:gd name="T8" fmla="*/ 195 w 459"/>
                <a:gd name="T9" fmla="*/ 34 h 234"/>
                <a:gd name="T10" fmla="*/ 209 w 459"/>
                <a:gd name="T11" fmla="*/ 52 h 234"/>
                <a:gd name="T12" fmla="*/ 220 w 459"/>
                <a:gd name="T13" fmla="*/ 71 h 234"/>
                <a:gd name="T14" fmla="*/ 226 w 459"/>
                <a:gd name="T15" fmla="*/ 93 h 234"/>
                <a:gd name="T16" fmla="*/ 230 w 459"/>
                <a:gd name="T17" fmla="*/ 117 h 234"/>
                <a:gd name="T18" fmla="*/ 0 w 459"/>
                <a:gd name="T19" fmla="*/ 117 h 234"/>
                <a:gd name="T20" fmla="*/ 2 w 459"/>
                <a:gd name="T21" fmla="*/ 93 h 234"/>
                <a:gd name="T22" fmla="*/ 10 w 459"/>
                <a:gd name="T23" fmla="*/ 71 h 234"/>
                <a:gd name="T24" fmla="*/ 20 w 459"/>
                <a:gd name="T25" fmla="*/ 52 h 234"/>
                <a:gd name="T26" fmla="*/ 35 w 459"/>
                <a:gd name="T27" fmla="*/ 34 h 234"/>
                <a:gd name="T28" fmla="*/ 51 w 459"/>
                <a:gd name="T29" fmla="*/ 19 h 234"/>
                <a:gd name="T30" fmla="*/ 70 w 459"/>
                <a:gd name="T31" fmla="*/ 9 h 234"/>
                <a:gd name="T32" fmla="*/ 92 w 459"/>
                <a:gd name="T33" fmla="*/ 2 h 234"/>
                <a:gd name="T34" fmla="*/ 115 w 459"/>
                <a:gd name="T35" fmla="*/ 0 h 2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59" h="234">
                  <a:moveTo>
                    <a:pt x="229" y="0"/>
                  </a:moveTo>
                  <a:lnTo>
                    <a:pt x="275" y="4"/>
                  </a:lnTo>
                  <a:lnTo>
                    <a:pt x="317" y="18"/>
                  </a:lnTo>
                  <a:lnTo>
                    <a:pt x="355" y="38"/>
                  </a:lnTo>
                  <a:lnTo>
                    <a:pt x="389" y="68"/>
                  </a:lnTo>
                  <a:lnTo>
                    <a:pt x="417" y="103"/>
                  </a:lnTo>
                  <a:lnTo>
                    <a:pt x="439" y="142"/>
                  </a:lnTo>
                  <a:lnTo>
                    <a:pt x="452" y="186"/>
                  </a:lnTo>
                  <a:lnTo>
                    <a:pt x="459" y="234"/>
                  </a:lnTo>
                  <a:lnTo>
                    <a:pt x="0" y="234"/>
                  </a:lnTo>
                  <a:lnTo>
                    <a:pt x="4" y="186"/>
                  </a:lnTo>
                  <a:lnTo>
                    <a:pt x="19" y="142"/>
                  </a:lnTo>
                  <a:lnTo>
                    <a:pt x="39" y="103"/>
                  </a:lnTo>
                  <a:lnTo>
                    <a:pt x="69" y="68"/>
                  </a:lnTo>
                  <a:lnTo>
                    <a:pt x="102" y="38"/>
                  </a:lnTo>
                  <a:lnTo>
                    <a:pt x="140" y="18"/>
                  </a:lnTo>
                  <a:lnTo>
                    <a:pt x="183" y="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736E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83" name="Freeform 1508">
              <a:extLst>
                <a:ext uri="{FF2B5EF4-FFF2-40B4-BE49-F238E27FC236}">
                  <a16:creationId xmlns:a16="http://schemas.microsoft.com/office/drawing/2014/main" id="{A7362AAD-1CC3-41B8-8E8A-993FFD6C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" y="4077"/>
              <a:ext cx="467" cy="241"/>
            </a:xfrm>
            <a:custGeom>
              <a:avLst/>
              <a:gdLst>
                <a:gd name="T0" fmla="*/ 233 w 935"/>
                <a:gd name="T1" fmla="*/ 0 h 481"/>
                <a:gd name="T2" fmla="*/ 279 w 935"/>
                <a:gd name="T3" fmla="*/ 4 h 481"/>
                <a:gd name="T4" fmla="*/ 323 w 935"/>
                <a:gd name="T5" fmla="*/ 18 h 481"/>
                <a:gd name="T6" fmla="*/ 362 w 935"/>
                <a:gd name="T7" fmla="*/ 40 h 481"/>
                <a:gd name="T8" fmla="*/ 397 w 935"/>
                <a:gd name="T9" fmla="*/ 70 h 481"/>
                <a:gd name="T10" fmla="*/ 425 w 935"/>
                <a:gd name="T11" fmla="*/ 106 h 481"/>
                <a:gd name="T12" fmla="*/ 447 w 935"/>
                <a:gd name="T13" fmla="*/ 147 h 481"/>
                <a:gd name="T14" fmla="*/ 461 w 935"/>
                <a:gd name="T15" fmla="*/ 191 h 481"/>
                <a:gd name="T16" fmla="*/ 467 w 935"/>
                <a:gd name="T17" fmla="*/ 241 h 481"/>
                <a:gd name="T18" fmla="*/ 0 w 935"/>
                <a:gd name="T19" fmla="*/ 241 h 481"/>
                <a:gd name="T20" fmla="*/ 5 w 935"/>
                <a:gd name="T21" fmla="*/ 191 h 481"/>
                <a:gd name="T22" fmla="*/ 18 w 935"/>
                <a:gd name="T23" fmla="*/ 147 h 481"/>
                <a:gd name="T24" fmla="*/ 40 w 935"/>
                <a:gd name="T25" fmla="*/ 106 h 481"/>
                <a:gd name="T26" fmla="*/ 69 w 935"/>
                <a:gd name="T27" fmla="*/ 70 h 481"/>
                <a:gd name="T28" fmla="*/ 103 w 935"/>
                <a:gd name="T29" fmla="*/ 40 h 481"/>
                <a:gd name="T30" fmla="*/ 143 w 935"/>
                <a:gd name="T31" fmla="*/ 18 h 481"/>
                <a:gd name="T32" fmla="*/ 186 w 935"/>
                <a:gd name="T33" fmla="*/ 4 h 481"/>
                <a:gd name="T34" fmla="*/ 233 w 935"/>
                <a:gd name="T35" fmla="*/ 0 h 4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35" h="481">
                  <a:moveTo>
                    <a:pt x="467" y="0"/>
                  </a:moveTo>
                  <a:lnTo>
                    <a:pt x="559" y="8"/>
                  </a:lnTo>
                  <a:lnTo>
                    <a:pt x="646" y="36"/>
                  </a:lnTo>
                  <a:lnTo>
                    <a:pt x="725" y="80"/>
                  </a:lnTo>
                  <a:lnTo>
                    <a:pt x="795" y="140"/>
                  </a:lnTo>
                  <a:lnTo>
                    <a:pt x="851" y="212"/>
                  </a:lnTo>
                  <a:lnTo>
                    <a:pt x="895" y="294"/>
                  </a:lnTo>
                  <a:lnTo>
                    <a:pt x="922" y="382"/>
                  </a:lnTo>
                  <a:lnTo>
                    <a:pt x="935" y="481"/>
                  </a:lnTo>
                  <a:lnTo>
                    <a:pt x="0" y="481"/>
                  </a:lnTo>
                  <a:lnTo>
                    <a:pt x="10" y="382"/>
                  </a:lnTo>
                  <a:lnTo>
                    <a:pt x="37" y="294"/>
                  </a:lnTo>
                  <a:lnTo>
                    <a:pt x="81" y="212"/>
                  </a:lnTo>
                  <a:lnTo>
                    <a:pt x="139" y="140"/>
                  </a:lnTo>
                  <a:lnTo>
                    <a:pt x="207" y="80"/>
                  </a:lnTo>
                  <a:lnTo>
                    <a:pt x="286" y="36"/>
                  </a:lnTo>
                  <a:lnTo>
                    <a:pt x="373" y="8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BDB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84" name="Freeform 1509">
              <a:extLst>
                <a:ext uri="{FF2B5EF4-FFF2-40B4-BE49-F238E27FC236}">
                  <a16:creationId xmlns:a16="http://schemas.microsoft.com/office/drawing/2014/main" id="{462C711B-4DCE-405F-8AE9-BA6301E0A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9" y="4091"/>
              <a:ext cx="441" cy="227"/>
            </a:xfrm>
            <a:custGeom>
              <a:avLst/>
              <a:gdLst>
                <a:gd name="T0" fmla="*/ 220 w 883"/>
                <a:gd name="T1" fmla="*/ 0 h 454"/>
                <a:gd name="T2" fmla="*/ 264 w 883"/>
                <a:gd name="T3" fmla="*/ 4 h 454"/>
                <a:gd name="T4" fmla="*/ 305 w 883"/>
                <a:gd name="T5" fmla="*/ 18 h 454"/>
                <a:gd name="T6" fmla="*/ 342 w 883"/>
                <a:gd name="T7" fmla="*/ 38 h 454"/>
                <a:gd name="T8" fmla="*/ 375 w 883"/>
                <a:gd name="T9" fmla="*/ 67 h 454"/>
                <a:gd name="T10" fmla="*/ 402 w 883"/>
                <a:gd name="T11" fmla="*/ 99 h 454"/>
                <a:gd name="T12" fmla="*/ 423 w 883"/>
                <a:gd name="T13" fmla="*/ 138 h 454"/>
                <a:gd name="T14" fmla="*/ 436 w 883"/>
                <a:gd name="T15" fmla="*/ 181 h 454"/>
                <a:gd name="T16" fmla="*/ 441 w 883"/>
                <a:gd name="T17" fmla="*/ 227 h 454"/>
                <a:gd name="T18" fmla="*/ 0 w 883"/>
                <a:gd name="T19" fmla="*/ 227 h 454"/>
                <a:gd name="T20" fmla="*/ 4 w 883"/>
                <a:gd name="T21" fmla="*/ 181 h 454"/>
                <a:gd name="T22" fmla="*/ 18 w 883"/>
                <a:gd name="T23" fmla="*/ 138 h 454"/>
                <a:gd name="T24" fmla="*/ 38 w 883"/>
                <a:gd name="T25" fmla="*/ 99 h 454"/>
                <a:gd name="T26" fmla="*/ 65 w 883"/>
                <a:gd name="T27" fmla="*/ 67 h 454"/>
                <a:gd name="T28" fmla="*/ 97 w 883"/>
                <a:gd name="T29" fmla="*/ 38 h 454"/>
                <a:gd name="T30" fmla="*/ 135 w 883"/>
                <a:gd name="T31" fmla="*/ 18 h 454"/>
                <a:gd name="T32" fmla="*/ 176 w 883"/>
                <a:gd name="T33" fmla="*/ 4 h 454"/>
                <a:gd name="T34" fmla="*/ 220 w 883"/>
                <a:gd name="T35" fmla="*/ 0 h 45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83" h="454">
                  <a:moveTo>
                    <a:pt x="441" y="0"/>
                  </a:moveTo>
                  <a:lnTo>
                    <a:pt x="528" y="8"/>
                  </a:lnTo>
                  <a:lnTo>
                    <a:pt x="611" y="35"/>
                  </a:lnTo>
                  <a:lnTo>
                    <a:pt x="684" y="76"/>
                  </a:lnTo>
                  <a:lnTo>
                    <a:pt x="751" y="133"/>
                  </a:lnTo>
                  <a:lnTo>
                    <a:pt x="805" y="198"/>
                  </a:lnTo>
                  <a:lnTo>
                    <a:pt x="846" y="276"/>
                  </a:lnTo>
                  <a:lnTo>
                    <a:pt x="872" y="361"/>
                  </a:lnTo>
                  <a:lnTo>
                    <a:pt x="883" y="454"/>
                  </a:lnTo>
                  <a:lnTo>
                    <a:pt x="0" y="454"/>
                  </a:lnTo>
                  <a:lnTo>
                    <a:pt x="9" y="361"/>
                  </a:lnTo>
                  <a:lnTo>
                    <a:pt x="36" y="276"/>
                  </a:lnTo>
                  <a:lnTo>
                    <a:pt x="76" y="198"/>
                  </a:lnTo>
                  <a:lnTo>
                    <a:pt x="130" y="133"/>
                  </a:lnTo>
                  <a:lnTo>
                    <a:pt x="195" y="76"/>
                  </a:lnTo>
                  <a:lnTo>
                    <a:pt x="270" y="35"/>
                  </a:lnTo>
                  <a:lnTo>
                    <a:pt x="352" y="8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2ED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85" name="Freeform 1510">
              <a:extLst>
                <a:ext uri="{FF2B5EF4-FFF2-40B4-BE49-F238E27FC236}">
                  <a16:creationId xmlns:a16="http://schemas.microsoft.com/office/drawing/2014/main" id="{676CDC64-A3BA-4D8C-BD27-529E0B521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" y="4109"/>
              <a:ext cx="407" cy="209"/>
            </a:xfrm>
            <a:custGeom>
              <a:avLst/>
              <a:gdLst>
                <a:gd name="T0" fmla="*/ 204 w 812"/>
                <a:gd name="T1" fmla="*/ 0 h 419"/>
                <a:gd name="T2" fmla="*/ 243 w 812"/>
                <a:gd name="T3" fmla="*/ 3 h 419"/>
                <a:gd name="T4" fmla="*/ 282 w 812"/>
                <a:gd name="T5" fmla="*/ 16 h 419"/>
                <a:gd name="T6" fmla="*/ 316 w 812"/>
                <a:gd name="T7" fmla="*/ 35 h 419"/>
                <a:gd name="T8" fmla="*/ 346 w 812"/>
                <a:gd name="T9" fmla="*/ 61 h 419"/>
                <a:gd name="T10" fmla="*/ 371 w 812"/>
                <a:gd name="T11" fmla="*/ 92 h 419"/>
                <a:gd name="T12" fmla="*/ 390 w 812"/>
                <a:gd name="T13" fmla="*/ 127 h 419"/>
                <a:gd name="T14" fmla="*/ 401 w 812"/>
                <a:gd name="T15" fmla="*/ 166 h 419"/>
                <a:gd name="T16" fmla="*/ 407 w 812"/>
                <a:gd name="T17" fmla="*/ 209 h 419"/>
                <a:gd name="T18" fmla="*/ 0 w 812"/>
                <a:gd name="T19" fmla="*/ 209 h 419"/>
                <a:gd name="T20" fmla="*/ 4 w 812"/>
                <a:gd name="T21" fmla="*/ 166 h 419"/>
                <a:gd name="T22" fmla="*/ 16 w 812"/>
                <a:gd name="T23" fmla="*/ 127 h 419"/>
                <a:gd name="T24" fmla="*/ 35 w 812"/>
                <a:gd name="T25" fmla="*/ 92 h 419"/>
                <a:gd name="T26" fmla="*/ 60 w 812"/>
                <a:gd name="T27" fmla="*/ 61 h 419"/>
                <a:gd name="T28" fmla="*/ 90 w 812"/>
                <a:gd name="T29" fmla="*/ 35 h 419"/>
                <a:gd name="T30" fmla="*/ 125 w 812"/>
                <a:gd name="T31" fmla="*/ 16 h 419"/>
                <a:gd name="T32" fmla="*/ 162 w 812"/>
                <a:gd name="T33" fmla="*/ 3 h 419"/>
                <a:gd name="T34" fmla="*/ 204 w 812"/>
                <a:gd name="T35" fmla="*/ 0 h 41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2" h="419">
                  <a:moveTo>
                    <a:pt x="406" y="0"/>
                  </a:moveTo>
                  <a:lnTo>
                    <a:pt x="485" y="7"/>
                  </a:lnTo>
                  <a:lnTo>
                    <a:pt x="562" y="32"/>
                  </a:lnTo>
                  <a:lnTo>
                    <a:pt x="630" y="70"/>
                  </a:lnTo>
                  <a:lnTo>
                    <a:pt x="690" y="122"/>
                  </a:lnTo>
                  <a:lnTo>
                    <a:pt x="740" y="184"/>
                  </a:lnTo>
                  <a:lnTo>
                    <a:pt x="778" y="255"/>
                  </a:lnTo>
                  <a:lnTo>
                    <a:pt x="801" y="333"/>
                  </a:lnTo>
                  <a:lnTo>
                    <a:pt x="812" y="419"/>
                  </a:lnTo>
                  <a:lnTo>
                    <a:pt x="0" y="419"/>
                  </a:lnTo>
                  <a:lnTo>
                    <a:pt x="8" y="333"/>
                  </a:lnTo>
                  <a:lnTo>
                    <a:pt x="32" y="255"/>
                  </a:lnTo>
                  <a:lnTo>
                    <a:pt x="69" y="184"/>
                  </a:lnTo>
                  <a:lnTo>
                    <a:pt x="120" y="122"/>
                  </a:lnTo>
                  <a:lnTo>
                    <a:pt x="180" y="70"/>
                  </a:lnTo>
                  <a:lnTo>
                    <a:pt x="249" y="32"/>
                  </a:lnTo>
                  <a:lnTo>
                    <a:pt x="324" y="7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D6D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86" name="Freeform 1511">
              <a:extLst>
                <a:ext uri="{FF2B5EF4-FFF2-40B4-BE49-F238E27FC236}">
                  <a16:creationId xmlns:a16="http://schemas.microsoft.com/office/drawing/2014/main" id="{7AF200CF-67B1-43EC-B434-7C8B714FF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1" y="4124"/>
              <a:ext cx="377" cy="194"/>
            </a:xfrm>
            <a:custGeom>
              <a:avLst/>
              <a:gdLst>
                <a:gd name="T0" fmla="*/ 189 w 755"/>
                <a:gd name="T1" fmla="*/ 0 h 388"/>
                <a:gd name="T2" fmla="*/ 226 w 755"/>
                <a:gd name="T3" fmla="*/ 3 h 388"/>
                <a:gd name="T4" fmla="*/ 261 w 755"/>
                <a:gd name="T5" fmla="*/ 15 h 388"/>
                <a:gd name="T6" fmla="*/ 293 w 755"/>
                <a:gd name="T7" fmla="*/ 33 h 388"/>
                <a:gd name="T8" fmla="*/ 321 w 755"/>
                <a:gd name="T9" fmla="*/ 57 h 388"/>
                <a:gd name="T10" fmla="*/ 343 w 755"/>
                <a:gd name="T11" fmla="*/ 85 h 388"/>
                <a:gd name="T12" fmla="*/ 361 w 755"/>
                <a:gd name="T13" fmla="*/ 118 h 388"/>
                <a:gd name="T14" fmla="*/ 373 w 755"/>
                <a:gd name="T15" fmla="*/ 155 h 388"/>
                <a:gd name="T16" fmla="*/ 377 w 755"/>
                <a:gd name="T17" fmla="*/ 194 h 388"/>
                <a:gd name="T18" fmla="*/ 0 w 755"/>
                <a:gd name="T19" fmla="*/ 194 h 388"/>
                <a:gd name="T20" fmla="*/ 3 w 755"/>
                <a:gd name="T21" fmla="*/ 155 h 388"/>
                <a:gd name="T22" fmla="*/ 16 w 755"/>
                <a:gd name="T23" fmla="*/ 118 h 388"/>
                <a:gd name="T24" fmla="*/ 33 w 755"/>
                <a:gd name="T25" fmla="*/ 85 h 388"/>
                <a:gd name="T26" fmla="*/ 56 w 755"/>
                <a:gd name="T27" fmla="*/ 57 h 388"/>
                <a:gd name="T28" fmla="*/ 83 w 755"/>
                <a:gd name="T29" fmla="*/ 33 h 388"/>
                <a:gd name="T30" fmla="*/ 116 w 755"/>
                <a:gd name="T31" fmla="*/ 15 h 388"/>
                <a:gd name="T32" fmla="*/ 150 w 755"/>
                <a:gd name="T33" fmla="*/ 3 h 388"/>
                <a:gd name="T34" fmla="*/ 189 w 755"/>
                <a:gd name="T35" fmla="*/ 0 h 38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55" h="388">
                  <a:moveTo>
                    <a:pt x="378" y="0"/>
                  </a:moveTo>
                  <a:lnTo>
                    <a:pt x="452" y="6"/>
                  </a:lnTo>
                  <a:lnTo>
                    <a:pt x="523" y="30"/>
                  </a:lnTo>
                  <a:lnTo>
                    <a:pt x="586" y="65"/>
                  </a:lnTo>
                  <a:lnTo>
                    <a:pt x="642" y="113"/>
                  </a:lnTo>
                  <a:lnTo>
                    <a:pt x="687" y="169"/>
                  </a:lnTo>
                  <a:lnTo>
                    <a:pt x="723" y="236"/>
                  </a:lnTo>
                  <a:lnTo>
                    <a:pt x="746" y="309"/>
                  </a:lnTo>
                  <a:lnTo>
                    <a:pt x="755" y="388"/>
                  </a:lnTo>
                  <a:lnTo>
                    <a:pt x="0" y="388"/>
                  </a:lnTo>
                  <a:lnTo>
                    <a:pt x="7" y="309"/>
                  </a:lnTo>
                  <a:lnTo>
                    <a:pt x="32" y="236"/>
                  </a:lnTo>
                  <a:lnTo>
                    <a:pt x="66" y="169"/>
                  </a:lnTo>
                  <a:lnTo>
                    <a:pt x="113" y="113"/>
                  </a:lnTo>
                  <a:lnTo>
                    <a:pt x="167" y="65"/>
                  </a:lnTo>
                  <a:lnTo>
                    <a:pt x="232" y="30"/>
                  </a:lnTo>
                  <a:lnTo>
                    <a:pt x="301" y="6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B0A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87" name="Freeform 1512">
              <a:extLst>
                <a:ext uri="{FF2B5EF4-FFF2-40B4-BE49-F238E27FC236}">
                  <a16:creationId xmlns:a16="http://schemas.microsoft.com/office/drawing/2014/main" id="{F1DD717F-ECE0-44EE-8369-7B4808857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4135"/>
              <a:ext cx="357" cy="183"/>
            </a:xfrm>
            <a:custGeom>
              <a:avLst/>
              <a:gdLst>
                <a:gd name="T0" fmla="*/ 179 w 714"/>
                <a:gd name="T1" fmla="*/ 0 h 367"/>
                <a:gd name="T2" fmla="*/ 214 w 714"/>
                <a:gd name="T3" fmla="*/ 3 h 367"/>
                <a:gd name="T4" fmla="*/ 247 w 714"/>
                <a:gd name="T5" fmla="*/ 14 h 367"/>
                <a:gd name="T6" fmla="*/ 277 w 714"/>
                <a:gd name="T7" fmla="*/ 31 h 367"/>
                <a:gd name="T8" fmla="*/ 304 w 714"/>
                <a:gd name="T9" fmla="*/ 53 h 367"/>
                <a:gd name="T10" fmla="*/ 325 w 714"/>
                <a:gd name="T11" fmla="*/ 80 h 367"/>
                <a:gd name="T12" fmla="*/ 342 w 714"/>
                <a:gd name="T13" fmla="*/ 111 h 367"/>
                <a:gd name="T14" fmla="*/ 352 w 714"/>
                <a:gd name="T15" fmla="*/ 146 h 367"/>
                <a:gd name="T16" fmla="*/ 357 w 714"/>
                <a:gd name="T17" fmla="*/ 183 h 367"/>
                <a:gd name="T18" fmla="*/ 0 w 714"/>
                <a:gd name="T19" fmla="*/ 183 h 367"/>
                <a:gd name="T20" fmla="*/ 4 w 714"/>
                <a:gd name="T21" fmla="*/ 146 h 367"/>
                <a:gd name="T22" fmla="*/ 15 w 714"/>
                <a:gd name="T23" fmla="*/ 111 h 367"/>
                <a:gd name="T24" fmla="*/ 31 w 714"/>
                <a:gd name="T25" fmla="*/ 80 h 367"/>
                <a:gd name="T26" fmla="*/ 54 w 714"/>
                <a:gd name="T27" fmla="*/ 53 h 367"/>
                <a:gd name="T28" fmla="*/ 80 w 714"/>
                <a:gd name="T29" fmla="*/ 31 h 367"/>
                <a:gd name="T30" fmla="*/ 110 w 714"/>
                <a:gd name="T31" fmla="*/ 14 h 367"/>
                <a:gd name="T32" fmla="*/ 142 w 714"/>
                <a:gd name="T33" fmla="*/ 3 h 367"/>
                <a:gd name="T34" fmla="*/ 179 w 714"/>
                <a:gd name="T35" fmla="*/ 0 h 3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14" h="367">
                  <a:moveTo>
                    <a:pt x="357" y="0"/>
                  </a:moveTo>
                  <a:lnTo>
                    <a:pt x="427" y="7"/>
                  </a:lnTo>
                  <a:lnTo>
                    <a:pt x="494" y="29"/>
                  </a:lnTo>
                  <a:lnTo>
                    <a:pt x="554" y="62"/>
                  </a:lnTo>
                  <a:lnTo>
                    <a:pt x="607" y="107"/>
                  </a:lnTo>
                  <a:lnTo>
                    <a:pt x="650" y="160"/>
                  </a:lnTo>
                  <a:lnTo>
                    <a:pt x="684" y="223"/>
                  </a:lnTo>
                  <a:lnTo>
                    <a:pt x="704" y="292"/>
                  </a:lnTo>
                  <a:lnTo>
                    <a:pt x="714" y="367"/>
                  </a:lnTo>
                  <a:lnTo>
                    <a:pt x="0" y="367"/>
                  </a:lnTo>
                  <a:lnTo>
                    <a:pt x="7" y="292"/>
                  </a:lnTo>
                  <a:lnTo>
                    <a:pt x="29" y="223"/>
                  </a:lnTo>
                  <a:lnTo>
                    <a:pt x="61" y="160"/>
                  </a:lnTo>
                  <a:lnTo>
                    <a:pt x="107" y="107"/>
                  </a:lnTo>
                  <a:lnTo>
                    <a:pt x="159" y="62"/>
                  </a:lnTo>
                  <a:lnTo>
                    <a:pt x="219" y="29"/>
                  </a:lnTo>
                  <a:lnTo>
                    <a:pt x="284" y="7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E8E3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88" name="Freeform 1513">
              <a:extLst>
                <a:ext uri="{FF2B5EF4-FFF2-40B4-BE49-F238E27FC236}">
                  <a16:creationId xmlns:a16="http://schemas.microsoft.com/office/drawing/2014/main" id="{12CD9B68-EB72-413D-A689-7732E3936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" y="4150"/>
              <a:ext cx="329" cy="168"/>
            </a:xfrm>
            <a:custGeom>
              <a:avLst/>
              <a:gdLst>
                <a:gd name="T0" fmla="*/ 164 w 658"/>
                <a:gd name="T1" fmla="*/ 0 h 337"/>
                <a:gd name="T2" fmla="*/ 196 w 658"/>
                <a:gd name="T3" fmla="*/ 3 h 337"/>
                <a:gd name="T4" fmla="*/ 227 w 658"/>
                <a:gd name="T5" fmla="*/ 13 h 337"/>
                <a:gd name="T6" fmla="*/ 255 w 658"/>
                <a:gd name="T7" fmla="*/ 28 h 337"/>
                <a:gd name="T8" fmla="*/ 280 w 658"/>
                <a:gd name="T9" fmla="*/ 49 h 337"/>
                <a:gd name="T10" fmla="*/ 299 w 658"/>
                <a:gd name="T11" fmla="*/ 74 h 337"/>
                <a:gd name="T12" fmla="*/ 315 w 658"/>
                <a:gd name="T13" fmla="*/ 103 h 337"/>
                <a:gd name="T14" fmla="*/ 325 w 658"/>
                <a:gd name="T15" fmla="*/ 134 h 337"/>
                <a:gd name="T16" fmla="*/ 329 w 658"/>
                <a:gd name="T17" fmla="*/ 168 h 337"/>
                <a:gd name="T18" fmla="*/ 0 w 658"/>
                <a:gd name="T19" fmla="*/ 168 h 337"/>
                <a:gd name="T20" fmla="*/ 3 w 658"/>
                <a:gd name="T21" fmla="*/ 134 h 337"/>
                <a:gd name="T22" fmla="*/ 14 w 658"/>
                <a:gd name="T23" fmla="*/ 103 h 337"/>
                <a:gd name="T24" fmla="*/ 29 w 658"/>
                <a:gd name="T25" fmla="*/ 74 h 337"/>
                <a:gd name="T26" fmla="*/ 49 w 658"/>
                <a:gd name="T27" fmla="*/ 49 h 337"/>
                <a:gd name="T28" fmla="*/ 73 w 658"/>
                <a:gd name="T29" fmla="*/ 28 h 337"/>
                <a:gd name="T30" fmla="*/ 101 w 658"/>
                <a:gd name="T31" fmla="*/ 13 h 337"/>
                <a:gd name="T32" fmla="*/ 131 w 658"/>
                <a:gd name="T33" fmla="*/ 3 h 337"/>
                <a:gd name="T34" fmla="*/ 164 w 658"/>
                <a:gd name="T35" fmla="*/ 0 h 3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658" h="337">
                  <a:moveTo>
                    <a:pt x="328" y="0"/>
                  </a:moveTo>
                  <a:lnTo>
                    <a:pt x="392" y="6"/>
                  </a:lnTo>
                  <a:lnTo>
                    <a:pt x="454" y="26"/>
                  </a:lnTo>
                  <a:lnTo>
                    <a:pt x="510" y="57"/>
                  </a:lnTo>
                  <a:lnTo>
                    <a:pt x="559" y="99"/>
                  </a:lnTo>
                  <a:lnTo>
                    <a:pt x="597" y="148"/>
                  </a:lnTo>
                  <a:lnTo>
                    <a:pt x="629" y="206"/>
                  </a:lnTo>
                  <a:lnTo>
                    <a:pt x="649" y="269"/>
                  </a:lnTo>
                  <a:lnTo>
                    <a:pt x="658" y="337"/>
                  </a:lnTo>
                  <a:lnTo>
                    <a:pt x="0" y="337"/>
                  </a:lnTo>
                  <a:lnTo>
                    <a:pt x="6" y="269"/>
                  </a:lnTo>
                  <a:lnTo>
                    <a:pt x="27" y="206"/>
                  </a:lnTo>
                  <a:lnTo>
                    <a:pt x="57" y="148"/>
                  </a:lnTo>
                  <a:lnTo>
                    <a:pt x="98" y="99"/>
                  </a:lnTo>
                  <a:lnTo>
                    <a:pt x="145" y="57"/>
                  </a:lnTo>
                  <a:lnTo>
                    <a:pt x="201" y="26"/>
                  </a:lnTo>
                  <a:lnTo>
                    <a:pt x="262" y="6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C9C4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89" name="Freeform 1514">
              <a:extLst>
                <a:ext uri="{FF2B5EF4-FFF2-40B4-BE49-F238E27FC236}">
                  <a16:creationId xmlns:a16="http://schemas.microsoft.com/office/drawing/2014/main" id="{7DCC0974-3281-49FE-9395-53DA4183F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0" y="4165"/>
              <a:ext cx="300" cy="153"/>
            </a:xfrm>
            <a:custGeom>
              <a:avLst/>
              <a:gdLst>
                <a:gd name="T0" fmla="*/ 149 w 599"/>
                <a:gd name="T1" fmla="*/ 0 h 306"/>
                <a:gd name="T2" fmla="*/ 179 w 599"/>
                <a:gd name="T3" fmla="*/ 3 h 306"/>
                <a:gd name="T4" fmla="*/ 207 w 599"/>
                <a:gd name="T5" fmla="*/ 12 h 306"/>
                <a:gd name="T6" fmla="*/ 231 w 599"/>
                <a:gd name="T7" fmla="*/ 25 h 306"/>
                <a:gd name="T8" fmla="*/ 254 w 599"/>
                <a:gd name="T9" fmla="*/ 44 h 306"/>
                <a:gd name="T10" fmla="*/ 272 w 599"/>
                <a:gd name="T11" fmla="*/ 66 h 306"/>
                <a:gd name="T12" fmla="*/ 286 w 599"/>
                <a:gd name="T13" fmla="*/ 93 h 306"/>
                <a:gd name="T14" fmla="*/ 296 w 599"/>
                <a:gd name="T15" fmla="*/ 122 h 306"/>
                <a:gd name="T16" fmla="*/ 300 w 599"/>
                <a:gd name="T17" fmla="*/ 153 h 306"/>
                <a:gd name="T18" fmla="*/ 0 w 599"/>
                <a:gd name="T19" fmla="*/ 153 h 306"/>
                <a:gd name="T20" fmla="*/ 3 w 599"/>
                <a:gd name="T21" fmla="*/ 122 h 306"/>
                <a:gd name="T22" fmla="*/ 12 w 599"/>
                <a:gd name="T23" fmla="*/ 93 h 306"/>
                <a:gd name="T24" fmla="*/ 26 w 599"/>
                <a:gd name="T25" fmla="*/ 66 h 306"/>
                <a:gd name="T26" fmla="*/ 45 w 599"/>
                <a:gd name="T27" fmla="*/ 44 h 306"/>
                <a:gd name="T28" fmla="*/ 66 w 599"/>
                <a:gd name="T29" fmla="*/ 25 h 306"/>
                <a:gd name="T30" fmla="*/ 92 w 599"/>
                <a:gd name="T31" fmla="*/ 12 h 306"/>
                <a:gd name="T32" fmla="*/ 119 w 599"/>
                <a:gd name="T33" fmla="*/ 3 h 306"/>
                <a:gd name="T34" fmla="*/ 149 w 599"/>
                <a:gd name="T35" fmla="*/ 0 h 30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99" h="306">
                  <a:moveTo>
                    <a:pt x="298" y="0"/>
                  </a:moveTo>
                  <a:lnTo>
                    <a:pt x="357" y="5"/>
                  </a:lnTo>
                  <a:lnTo>
                    <a:pt x="413" y="23"/>
                  </a:lnTo>
                  <a:lnTo>
                    <a:pt x="462" y="50"/>
                  </a:lnTo>
                  <a:lnTo>
                    <a:pt x="507" y="88"/>
                  </a:lnTo>
                  <a:lnTo>
                    <a:pt x="543" y="132"/>
                  </a:lnTo>
                  <a:lnTo>
                    <a:pt x="572" y="186"/>
                  </a:lnTo>
                  <a:lnTo>
                    <a:pt x="591" y="243"/>
                  </a:lnTo>
                  <a:lnTo>
                    <a:pt x="599" y="306"/>
                  </a:lnTo>
                  <a:lnTo>
                    <a:pt x="0" y="306"/>
                  </a:lnTo>
                  <a:lnTo>
                    <a:pt x="5" y="243"/>
                  </a:lnTo>
                  <a:lnTo>
                    <a:pt x="24" y="186"/>
                  </a:lnTo>
                  <a:lnTo>
                    <a:pt x="52" y="132"/>
                  </a:lnTo>
                  <a:lnTo>
                    <a:pt x="89" y="88"/>
                  </a:lnTo>
                  <a:lnTo>
                    <a:pt x="132" y="50"/>
                  </a:lnTo>
                  <a:lnTo>
                    <a:pt x="183" y="23"/>
                  </a:lnTo>
                  <a:lnTo>
                    <a:pt x="238" y="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A6A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90" name="Freeform 1515">
              <a:extLst>
                <a:ext uri="{FF2B5EF4-FFF2-40B4-BE49-F238E27FC236}">
                  <a16:creationId xmlns:a16="http://schemas.microsoft.com/office/drawing/2014/main" id="{7827F70A-DBD9-4119-B4BF-04BD55AD8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9" y="4174"/>
              <a:ext cx="282" cy="144"/>
            </a:xfrm>
            <a:custGeom>
              <a:avLst/>
              <a:gdLst>
                <a:gd name="T0" fmla="*/ 141 w 565"/>
                <a:gd name="T1" fmla="*/ 0 h 289"/>
                <a:gd name="T2" fmla="*/ 168 w 565"/>
                <a:gd name="T3" fmla="*/ 2 h 289"/>
                <a:gd name="T4" fmla="*/ 195 w 565"/>
                <a:gd name="T5" fmla="*/ 11 h 289"/>
                <a:gd name="T6" fmla="*/ 218 w 565"/>
                <a:gd name="T7" fmla="*/ 24 h 289"/>
                <a:gd name="T8" fmla="*/ 240 w 565"/>
                <a:gd name="T9" fmla="*/ 42 h 289"/>
                <a:gd name="T10" fmla="*/ 256 w 565"/>
                <a:gd name="T11" fmla="*/ 62 h 289"/>
                <a:gd name="T12" fmla="*/ 270 w 565"/>
                <a:gd name="T13" fmla="*/ 87 h 289"/>
                <a:gd name="T14" fmla="*/ 278 w 565"/>
                <a:gd name="T15" fmla="*/ 114 h 289"/>
                <a:gd name="T16" fmla="*/ 282 w 565"/>
                <a:gd name="T17" fmla="*/ 144 h 289"/>
                <a:gd name="T18" fmla="*/ 0 w 565"/>
                <a:gd name="T19" fmla="*/ 144 h 289"/>
                <a:gd name="T20" fmla="*/ 3 w 565"/>
                <a:gd name="T21" fmla="*/ 114 h 289"/>
                <a:gd name="T22" fmla="*/ 11 w 565"/>
                <a:gd name="T23" fmla="*/ 87 h 289"/>
                <a:gd name="T24" fmla="*/ 24 w 565"/>
                <a:gd name="T25" fmla="*/ 62 h 289"/>
                <a:gd name="T26" fmla="*/ 42 w 565"/>
                <a:gd name="T27" fmla="*/ 42 h 289"/>
                <a:gd name="T28" fmla="*/ 62 w 565"/>
                <a:gd name="T29" fmla="*/ 24 h 289"/>
                <a:gd name="T30" fmla="*/ 86 w 565"/>
                <a:gd name="T31" fmla="*/ 11 h 289"/>
                <a:gd name="T32" fmla="*/ 112 w 565"/>
                <a:gd name="T33" fmla="*/ 2 h 289"/>
                <a:gd name="T34" fmla="*/ 141 w 565"/>
                <a:gd name="T35" fmla="*/ 0 h 28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65" h="289">
                  <a:moveTo>
                    <a:pt x="282" y="0"/>
                  </a:moveTo>
                  <a:lnTo>
                    <a:pt x="337" y="4"/>
                  </a:lnTo>
                  <a:lnTo>
                    <a:pt x="390" y="22"/>
                  </a:lnTo>
                  <a:lnTo>
                    <a:pt x="437" y="48"/>
                  </a:lnTo>
                  <a:lnTo>
                    <a:pt x="480" y="84"/>
                  </a:lnTo>
                  <a:lnTo>
                    <a:pt x="513" y="125"/>
                  </a:lnTo>
                  <a:lnTo>
                    <a:pt x="540" y="175"/>
                  </a:lnTo>
                  <a:lnTo>
                    <a:pt x="557" y="229"/>
                  </a:lnTo>
                  <a:lnTo>
                    <a:pt x="565" y="289"/>
                  </a:lnTo>
                  <a:lnTo>
                    <a:pt x="0" y="289"/>
                  </a:lnTo>
                  <a:lnTo>
                    <a:pt x="6" y="229"/>
                  </a:lnTo>
                  <a:lnTo>
                    <a:pt x="23" y="175"/>
                  </a:lnTo>
                  <a:lnTo>
                    <a:pt x="48" y="125"/>
                  </a:lnTo>
                  <a:lnTo>
                    <a:pt x="84" y="84"/>
                  </a:lnTo>
                  <a:lnTo>
                    <a:pt x="125" y="48"/>
                  </a:lnTo>
                  <a:lnTo>
                    <a:pt x="172" y="22"/>
                  </a:lnTo>
                  <a:lnTo>
                    <a:pt x="224" y="4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DBD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91" name="Freeform 1516">
              <a:extLst>
                <a:ext uri="{FF2B5EF4-FFF2-40B4-BE49-F238E27FC236}">
                  <a16:creationId xmlns:a16="http://schemas.microsoft.com/office/drawing/2014/main" id="{A4053F31-C697-4571-9F66-2F61C4B92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" y="4185"/>
              <a:ext cx="261" cy="133"/>
            </a:xfrm>
            <a:custGeom>
              <a:avLst/>
              <a:gdLst>
                <a:gd name="T0" fmla="*/ 130 w 521"/>
                <a:gd name="T1" fmla="*/ 0 h 267"/>
                <a:gd name="T2" fmla="*/ 156 w 521"/>
                <a:gd name="T3" fmla="*/ 2 h 267"/>
                <a:gd name="T4" fmla="*/ 180 w 521"/>
                <a:gd name="T5" fmla="*/ 10 h 267"/>
                <a:gd name="T6" fmla="*/ 201 w 521"/>
                <a:gd name="T7" fmla="*/ 22 h 267"/>
                <a:gd name="T8" fmla="*/ 221 w 521"/>
                <a:gd name="T9" fmla="*/ 39 h 267"/>
                <a:gd name="T10" fmla="*/ 237 w 521"/>
                <a:gd name="T11" fmla="*/ 58 h 267"/>
                <a:gd name="T12" fmla="*/ 249 w 521"/>
                <a:gd name="T13" fmla="*/ 81 h 267"/>
                <a:gd name="T14" fmla="*/ 257 w 521"/>
                <a:gd name="T15" fmla="*/ 106 h 267"/>
                <a:gd name="T16" fmla="*/ 261 w 521"/>
                <a:gd name="T17" fmla="*/ 133 h 267"/>
                <a:gd name="T18" fmla="*/ 0 w 521"/>
                <a:gd name="T19" fmla="*/ 133 h 267"/>
                <a:gd name="T20" fmla="*/ 3 w 521"/>
                <a:gd name="T21" fmla="*/ 106 h 267"/>
                <a:gd name="T22" fmla="*/ 11 w 521"/>
                <a:gd name="T23" fmla="*/ 81 h 267"/>
                <a:gd name="T24" fmla="*/ 23 w 521"/>
                <a:gd name="T25" fmla="*/ 58 h 267"/>
                <a:gd name="T26" fmla="*/ 39 w 521"/>
                <a:gd name="T27" fmla="*/ 39 h 267"/>
                <a:gd name="T28" fmla="*/ 58 w 521"/>
                <a:gd name="T29" fmla="*/ 22 h 267"/>
                <a:gd name="T30" fmla="*/ 80 w 521"/>
                <a:gd name="T31" fmla="*/ 10 h 267"/>
                <a:gd name="T32" fmla="*/ 104 w 521"/>
                <a:gd name="T33" fmla="*/ 2 h 267"/>
                <a:gd name="T34" fmla="*/ 130 w 521"/>
                <a:gd name="T35" fmla="*/ 0 h 2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21" h="267">
                  <a:moveTo>
                    <a:pt x="260" y="0"/>
                  </a:moveTo>
                  <a:lnTo>
                    <a:pt x="311" y="4"/>
                  </a:lnTo>
                  <a:lnTo>
                    <a:pt x="360" y="21"/>
                  </a:lnTo>
                  <a:lnTo>
                    <a:pt x="402" y="44"/>
                  </a:lnTo>
                  <a:lnTo>
                    <a:pt x="442" y="78"/>
                  </a:lnTo>
                  <a:lnTo>
                    <a:pt x="473" y="116"/>
                  </a:lnTo>
                  <a:lnTo>
                    <a:pt x="498" y="162"/>
                  </a:lnTo>
                  <a:lnTo>
                    <a:pt x="513" y="212"/>
                  </a:lnTo>
                  <a:lnTo>
                    <a:pt x="521" y="267"/>
                  </a:lnTo>
                  <a:lnTo>
                    <a:pt x="0" y="267"/>
                  </a:lnTo>
                  <a:lnTo>
                    <a:pt x="5" y="212"/>
                  </a:lnTo>
                  <a:lnTo>
                    <a:pt x="21" y="162"/>
                  </a:lnTo>
                  <a:lnTo>
                    <a:pt x="45" y="116"/>
                  </a:lnTo>
                  <a:lnTo>
                    <a:pt x="78" y="78"/>
                  </a:lnTo>
                  <a:lnTo>
                    <a:pt x="115" y="44"/>
                  </a:lnTo>
                  <a:lnTo>
                    <a:pt x="159" y="21"/>
                  </a:lnTo>
                  <a:lnTo>
                    <a:pt x="207" y="4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9994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92" name="Freeform 1517">
              <a:extLst>
                <a:ext uri="{FF2B5EF4-FFF2-40B4-BE49-F238E27FC236}">
                  <a16:creationId xmlns:a16="http://schemas.microsoft.com/office/drawing/2014/main" id="{DEB905B0-F572-4180-B88E-95DBF237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5" y="4201"/>
              <a:ext cx="230" cy="117"/>
            </a:xfrm>
            <a:custGeom>
              <a:avLst/>
              <a:gdLst>
                <a:gd name="T0" fmla="*/ 115 w 460"/>
                <a:gd name="T1" fmla="*/ 0 h 234"/>
                <a:gd name="T2" fmla="*/ 137 w 460"/>
                <a:gd name="T3" fmla="*/ 2 h 234"/>
                <a:gd name="T4" fmla="*/ 158 w 460"/>
                <a:gd name="T5" fmla="*/ 9 h 234"/>
                <a:gd name="T6" fmla="*/ 178 w 460"/>
                <a:gd name="T7" fmla="*/ 19 h 234"/>
                <a:gd name="T8" fmla="*/ 195 w 460"/>
                <a:gd name="T9" fmla="*/ 34 h 234"/>
                <a:gd name="T10" fmla="*/ 208 w 460"/>
                <a:gd name="T11" fmla="*/ 52 h 234"/>
                <a:gd name="T12" fmla="*/ 219 w 460"/>
                <a:gd name="T13" fmla="*/ 71 h 234"/>
                <a:gd name="T14" fmla="*/ 227 w 460"/>
                <a:gd name="T15" fmla="*/ 93 h 234"/>
                <a:gd name="T16" fmla="*/ 230 w 460"/>
                <a:gd name="T17" fmla="*/ 117 h 234"/>
                <a:gd name="T18" fmla="*/ 0 w 460"/>
                <a:gd name="T19" fmla="*/ 117 h 234"/>
                <a:gd name="T20" fmla="*/ 3 w 460"/>
                <a:gd name="T21" fmla="*/ 93 h 234"/>
                <a:gd name="T22" fmla="*/ 10 w 460"/>
                <a:gd name="T23" fmla="*/ 71 h 234"/>
                <a:gd name="T24" fmla="*/ 20 w 460"/>
                <a:gd name="T25" fmla="*/ 52 h 234"/>
                <a:gd name="T26" fmla="*/ 35 w 460"/>
                <a:gd name="T27" fmla="*/ 34 h 234"/>
                <a:gd name="T28" fmla="*/ 51 w 460"/>
                <a:gd name="T29" fmla="*/ 19 h 234"/>
                <a:gd name="T30" fmla="*/ 70 w 460"/>
                <a:gd name="T31" fmla="*/ 9 h 234"/>
                <a:gd name="T32" fmla="*/ 91 w 460"/>
                <a:gd name="T33" fmla="*/ 2 h 234"/>
                <a:gd name="T34" fmla="*/ 115 w 460"/>
                <a:gd name="T35" fmla="*/ 0 h 2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60" h="234">
                  <a:moveTo>
                    <a:pt x="229" y="0"/>
                  </a:moveTo>
                  <a:lnTo>
                    <a:pt x="273" y="4"/>
                  </a:lnTo>
                  <a:lnTo>
                    <a:pt x="316" y="18"/>
                  </a:lnTo>
                  <a:lnTo>
                    <a:pt x="355" y="38"/>
                  </a:lnTo>
                  <a:lnTo>
                    <a:pt x="389" y="68"/>
                  </a:lnTo>
                  <a:lnTo>
                    <a:pt x="416" y="103"/>
                  </a:lnTo>
                  <a:lnTo>
                    <a:pt x="438" y="142"/>
                  </a:lnTo>
                  <a:lnTo>
                    <a:pt x="453" y="186"/>
                  </a:lnTo>
                  <a:lnTo>
                    <a:pt x="460" y="234"/>
                  </a:lnTo>
                  <a:lnTo>
                    <a:pt x="0" y="234"/>
                  </a:lnTo>
                  <a:lnTo>
                    <a:pt x="5" y="186"/>
                  </a:lnTo>
                  <a:lnTo>
                    <a:pt x="20" y="142"/>
                  </a:lnTo>
                  <a:lnTo>
                    <a:pt x="40" y="103"/>
                  </a:lnTo>
                  <a:lnTo>
                    <a:pt x="69" y="68"/>
                  </a:lnTo>
                  <a:lnTo>
                    <a:pt x="102" y="38"/>
                  </a:lnTo>
                  <a:lnTo>
                    <a:pt x="140" y="18"/>
                  </a:lnTo>
                  <a:lnTo>
                    <a:pt x="182" y="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736E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3075" name="Rectangle 6">
            <a:extLst>
              <a:ext uri="{FF2B5EF4-FFF2-40B4-BE49-F238E27FC236}">
                <a16:creationId xmlns:a16="http://schemas.microsoft.com/office/drawing/2014/main" id="{568316ED-B65F-4F81-B978-2964B64AB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797300"/>
            <a:ext cx="133350" cy="1697038"/>
          </a:xfrm>
          <a:prstGeom prst="rect">
            <a:avLst/>
          </a:prstGeom>
          <a:gradFill rotWithShape="0">
            <a:gsLst>
              <a:gs pos="0">
                <a:srgbClr val="664C72"/>
              </a:gs>
              <a:gs pos="50000">
                <a:srgbClr val="DDA4F6"/>
              </a:gs>
              <a:gs pos="100000">
                <a:srgbClr val="664C7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076" name="Rectangle 7">
            <a:extLst>
              <a:ext uri="{FF2B5EF4-FFF2-40B4-BE49-F238E27FC236}">
                <a16:creationId xmlns:a16="http://schemas.microsoft.com/office/drawing/2014/main" id="{E86EB862-56BC-4698-8D61-974307C27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225" y="3641725"/>
            <a:ext cx="134938" cy="1674813"/>
          </a:xfrm>
          <a:prstGeom prst="rect">
            <a:avLst/>
          </a:prstGeom>
          <a:gradFill rotWithShape="0">
            <a:gsLst>
              <a:gs pos="0">
                <a:srgbClr val="664C72"/>
              </a:gs>
              <a:gs pos="50000">
                <a:srgbClr val="DDA4F6"/>
              </a:gs>
              <a:gs pos="100000">
                <a:srgbClr val="664C7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077" name="Rectangle 8">
            <a:extLst>
              <a:ext uri="{FF2B5EF4-FFF2-40B4-BE49-F238E27FC236}">
                <a16:creationId xmlns:a16="http://schemas.microsoft.com/office/drawing/2014/main" id="{7294CF61-83DE-4B30-8176-EA01DA4D4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138" y="3724275"/>
            <a:ext cx="134937" cy="1746250"/>
          </a:xfrm>
          <a:prstGeom prst="rect">
            <a:avLst/>
          </a:prstGeom>
          <a:gradFill rotWithShape="0">
            <a:gsLst>
              <a:gs pos="0">
                <a:srgbClr val="664C72"/>
              </a:gs>
              <a:gs pos="50000">
                <a:srgbClr val="DDA4F6"/>
              </a:gs>
              <a:gs pos="100000">
                <a:srgbClr val="664C7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078" name="Rectangle 9">
            <a:extLst>
              <a:ext uri="{FF2B5EF4-FFF2-40B4-BE49-F238E27FC236}">
                <a16:creationId xmlns:a16="http://schemas.microsoft.com/office/drawing/2014/main" id="{F2545E93-0F6B-4476-9B4A-E6319F4D5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8" y="5284788"/>
            <a:ext cx="8715375" cy="209550"/>
          </a:xfrm>
          <a:prstGeom prst="rect">
            <a:avLst/>
          </a:prstGeom>
          <a:gradFill rotWithShape="0">
            <a:gsLst>
              <a:gs pos="0">
                <a:srgbClr val="897249"/>
              </a:gs>
              <a:gs pos="50000">
                <a:srgbClr val="CEAC6E"/>
              </a:gs>
              <a:gs pos="100000">
                <a:srgbClr val="89724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079" name="Text Box 92">
            <a:extLst>
              <a:ext uri="{FF2B5EF4-FFF2-40B4-BE49-F238E27FC236}">
                <a16:creationId xmlns:a16="http://schemas.microsoft.com/office/drawing/2014/main" id="{5D5413BD-48A9-4782-ABAF-2394B3BA2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288" y="1808163"/>
            <a:ext cx="3871912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4000" u="sng">
                <a:solidFill>
                  <a:schemeClr val="bg1"/>
                </a:solidFill>
                <a:latin typeface="Comic Sans MS" panose="030F0702030302020204" pitchFamily="66" charset="0"/>
              </a:rPr>
              <a:t>Hanoi</a:t>
            </a:r>
            <a:r>
              <a:rPr lang="tr-TR" altLang="tr-TR" sz="4000" u="sng">
                <a:solidFill>
                  <a:schemeClr val="bg1"/>
                </a:solidFill>
                <a:latin typeface="Comic Sans MS" panose="030F0702030302020204" pitchFamily="66" charset="0"/>
              </a:rPr>
              <a:t> Kuleleri</a:t>
            </a:r>
            <a:endParaRPr lang="en-GB" altLang="tr-TR" sz="4000" u="sng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3080" name="Resim 2">
            <a:extLst>
              <a:ext uri="{FF2B5EF4-FFF2-40B4-BE49-F238E27FC236}">
                <a16:creationId xmlns:a16="http://schemas.microsoft.com/office/drawing/2014/main" id="{6AF6CCAD-6331-4013-820A-17E9E9CDC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563" y="244475"/>
            <a:ext cx="1481137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Resim 3">
            <a:extLst>
              <a:ext uri="{FF2B5EF4-FFF2-40B4-BE49-F238E27FC236}">
                <a16:creationId xmlns:a16="http://schemas.microsoft.com/office/drawing/2014/main" id="{3D2D2150-3E8C-4772-9EF6-C6955C623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13" y="1949450"/>
            <a:ext cx="176688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EA3DEED-03DA-4AC1-9357-AA34D16BD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88" y="4899025"/>
            <a:ext cx="1414462" cy="385763"/>
          </a:xfrm>
          <a:prstGeom prst="rect">
            <a:avLst/>
          </a:prstGeom>
          <a:pattFill prst="pct70">
            <a:fgClr>
              <a:schemeClr val="accent2">
                <a:lumMod val="50000"/>
              </a:schemeClr>
            </a:fgClr>
            <a:bgClr>
              <a:schemeClr val="bg1"/>
            </a:bgClr>
          </a:pattFill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CA8BC392-332B-42EA-A95C-302E545C0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88" y="4421188"/>
            <a:ext cx="1152525" cy="439737"/>
          </a:xfrm>
          <a:prstGeom prst="rect">
            <a:avLst/>
          </a:prstGeom>
          <a:solidFill>
            <a:schemeClr val="accent2">
              <a:lumMod val="50000"/>
              <a:alpha val="68000"/>
            </a:schemeClr>
          </a:solidFill>
        </p:spPr>
      </p:pic>
      <p:pic>
        <p:nvPicPr>
          <p:cNvPr id="3084" name="Resim 6">
            <a:extLst>
              <a:ext uri="{FF2B5EF4-FFF2-40B4-BE49-F238E27FC236}">
                <a16:creationId xmlns:a16="http://schemas.microsoft.com/office/drawing/2014/main" id="{5DC15E7B-D7FD-4E7C-A03A-CD175E95D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3963988"/>
            <a:ext cx="8524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5" name="Dikdörtgen 7">
            <a:extLst>
              <a:ext uri="{FF2B5EF4-FFF2-40B4-BE49-F238E27FC236}">
                <a16:creationId xmlns:a16="http://schemas.microsoft.com/office/drawing/2014/main" id="{07DA0AA4-CFBA-4B32-ADA8-9ECD621C4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744788"/>
            <a:ext cx="7848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tr-TR" altLang="tr-TR"/>
              <a:t>Hanoi Kulesi, Fransız matematikçi Edouard Lucas tarafından icat edildi ve 1883 yılında oyuncak olarak satıldı.</a:t>
            </a: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6">
            <a:extLst>
              <a:ext uri="{FF2B5EF4-FFF2-40B4-BE49-F238E27FC236}">
                <a16:creationId xmlns:a16="http://schemas.microsoft.com/office/drawing/2014/main" id="{1839869E-DB44-45F4-BE5B-C949ADC031E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12300" name="Rectangle 7" descr="Medium wood">
              <a:extLst>
                <a:ext uri="{FF2B5EF4-FFF2-40B4-BE49-F238E27FC236}">
                  <a16:creationId xmlns:a16="http://schemas.microsoft.com/office/drawing/2014/main" id="{A1D2085A-FBA9-462A-8F5F-4A4461D63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12301" name="Group 8">
              <a:extLst>
                <a:ext uri="{FF2B5EF4-FFF2-40B4-BE49-F238E27FC236}">
                  <a16:creationId xmlns:a16="http://schemas.microsoft.com/office/drawing/2014/main" id="{E5E8D250-244D-4FEA-A760-5B84F63891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12302" name="Rectangle 9" descr="White marble">
                <a:extLst>
                  <a:ext uri="{FF2B5EF4-FFF2-40B4-BE49-F238E27FC236}">
                    <a16:creationId xmlns:a16="http://schemas.microsoft.com/office/drawing/2014/main" id="{836DA7CA-0CD2-42C3-B0F0-EA1E70CE8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12303" name="Rectangle 10" descr="White marble">
                <a:extLst>
                  <a:ext uri="{FF2B5EF4-FFF2-40B4-BE49-F238E27FC236}">
                    <a16:creationId xmlns:a16="http://schemas.microsoft.com/office/drawing/2014/main" id="{15705C2C-55FF-407F-8E25-62F1AC1B6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12304" name="Rectangle 11" descr="White marble">
                <a:extLst>
                  <a:ext uri="{FF2B5EF4-FFF2-40B4-BE49-F238E27FC236}">
                    <a16:creationId xmlns:a16="http://schemas.microsoft.com/office/drawing/2014/main" id="{E7B1A990-4DB0-49E3-9B25-7D734B972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12291" name="Rectangle 12">
            <a:extLst>
              <a:ext uri="{FF2B5EF4-FFF2-40B4-BE49-F238E27FC236}">
                <a16:creationId xmlns:a16="http://schemas.microsoft.com/office/drawing/2014/main" id="{28170261-F733-4987-919C-1052E71F7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5" y="3946525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2292" name="Rectangle 13">
            <a:extLst>
              <a:ext uri="{FF2B5EF4-FFF2-40B4-BE49-F238E27FC236}">
                <a16:creationId xmlns:a16="http://schemas.microsoft.com/office/drawing/2014/main" id="{7786F2BC-4841-41CF-9235-065A69D31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550" y="394652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1278" name="Rectangle 14">
            <a:extLst>
              <a:ext uri="{FF2B5EF4-FFF2-40B4-BE49-F238E27FC236}">
                <a16:creationId xmlns:a16="http://schemas.microsoft.com/office/drawing/2014/main" id="{9DD241B5-D0D3-4C4F-AF3E-260B9210F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8" y="3946525"/>
            <a:ext cx="1427162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2294" name="Text Box 15">
            <a:extLst>
              <a:ext uri="{FF2B5EF4-FFF2-40B4-BE49-F238E27FC236}">
                <a16:creationId xmlns:a16="http://schemas.microsoft.com/office/drawing/2014/main" id="{0EFF1AB2-73BA-4AE5-9C3A-F5154BADB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12295" name="Text Box 16">
            <a:extLst>
              <a:ext uri="{FF2B5EF4-FFF2-40B4-BE49-F238E27FC236}">
                <a16:creationId xmlns:a16="http://schemas.microsoft.com/office/drawing/2014/main" id="{71ED8AB9-DEB9-4BA6-81A3-5E4234548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12296" name="Text Box 17">
            <a:extLst>
              <a:ext uri="{FF2B5EF4-FFF2-40B4-BE49-F238E27FC236}">
                <a16:creationId xmlns:a16="http://schemas.microsoft.com/office/drawing/2014/main" id="{53E95CEC-9761-4946-B993-1C5517AA9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12297" name="Text Box 18">
            <a:extLst>
              <a:ext uri="{FF2B5EF4-FFF2-40B4-BE49-F238E27FC236}">
                <a16:creationId xmlns:a16="http://schemas.microsoft.com/office/drawing/2014/main" id="{FB19EED7-79B3-42DB-9BBB-80B59E191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12298" name="Text Box 19">
            <a:extLst>
              <a:ext uri="{FF2B5EF4-FFF2-40B4-BE49-F238E27FC236}">
                <a16:creationId xmlns:a16="http://schemas.microsoft.com/office/drawing/2014/main" id="{85A3CF90-8424-490F-95C7-A941A3911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3 Tower</a:t>
            </a:r>
          </a:p>
        </p:txBody>
      </p:sp>
      <p:sp>
        <p:nvSpPr>
          <p:cNvPr id="12299" name="Rectangle 20">
            <a:extLst>
              <a:ext uri="{FF2B5EF4-FFF2-40B4-BE49-F238E27FC236}">
                <a16:creationId xmlns:a16="http://schemas.microsoft.com/office/drawing/2014/main" id="{99B13AB7-A307-443E-BE5B-BE5919EE5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6">
            <a:extLst>
              <a:ext uri="{FF2B5EF4-FFF2-40B4-BE49-F238E27FC236}">
                <a16:creationId xmlns:a16="http://schemas.microsoft.com/office/drawing/2014/main" id="{9A266A16-FA25-43D9-A217-D3AAD93CB8A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13324" name="Rectangle 7" descr="Medium wood">
              <a:extLst>
                <a:ext uri="{FF2B5EF4-FFF2-40B4-BE49-F238E27FC236}">
                  <a16:creationId xmlns:a16="http://schemas.microsoft.com/office/drawing/2014/main" id="{E4B93E5A-EA65-4A60-9850-2B3B31DCB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13325" name="Group 8">
              <a:extLst>
                <a:ext uri="{FF2B5EF4-FFF2-40B4-BE49-F238E27FC236}">
                  <a16:creationId xmlns:a16="http://schemas.microsoft.com/office/drawing/2014/main" id="{2C5386B5-0522-4E3C-92F9-B654CD159A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13326" name="Rectangle 9" descr="White marble">
                <a:extLst>
                  <a:ext uri="{FF2B5EF4-FFF2-40B4-BE49-F238E27FC236}">
                    <a16:creationId xmlns:a16="http://schemas.microsoft.com/office/drawing/2014/main" id="{83B78EB0-1F33-4B89-8F49-F143C1FEB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13327" name="Rectangle 10" descr="White marble">
                <a:extLst>
                  <a:ext uri="{FF2B5EF4-FFF2-40B4-BE49-F238E27FC236}">
                    <a16:creationId xmlns:a16="http://schemas.microsoft.com/office/drawing/2014/main" id="{39BBF2FC-98CD-41AE-9B3A-03A4D9229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13328" name="Rectangle 11" descr="White marble">
                <a:extLst>
                  <a:ext uri="{FF2B5EF4-FFF2-40B4-BE49-F238E27FC236}">
                    <a16:creationId xmlns:a16="http://schemas.microsoft.com/office/drawing/2014/main" id="{2C7D412A-9EF5-46FB-8367-EE949DF60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13315" name="Rectangle 12">
            <a:extLst>
              <a:ext uri="{FF2B5EF4-FFF2-40B4-BE49-F238E27FC236}">
                <a16:creationId xmlns:a16="http://schemas.microsoft.com/office/drawing/2014/main" id="{D4A23AA2-C9EA-4D5B-A05A-2273912D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5" y="3946525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2301" name="Rectangle 13">
            <a:extLst>
              <a:ext uri="{FF2B5EF4-FFF2-40B4-BE49-F238E27FC236}">
                <a16:creationId xmlns:a16="http://schemas.microsoft.com/office/drawing/2014/main" id="{D30AF533-4C8E-4AFA-A418-5AA025842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63" y="376237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3317" name="Rectangle 14">
            <a:extLst>
              <a:ext uri="{FF2B5EF4-FFF2-40B4-BE49-F238E27FC236}">
                <a16:creationId xmlns:a16="http://schemas.microsoft.com/office/drawing/2014/main" id="{EC6DF971-52AE-4293-888E-592BA9BCB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8" y="3946525"/>
            <a:ext cx="1427162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3318" name="Text Box 15">
            <a:extLst>
              <a:ext uri="{FF2B5EF4-FFF2-40B4-BE49-F238E27FC236}">
                <a16:creationId xmlns:a16="http://schemas.microsoft.com/office/drawing/2014/main" id="{29BB523A-80CE-4ACF-AC18-1A9E95C83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13319" name="Text Box 16">
            <a:extLst>
              <a:ext uri="{FF2B5EF4-FFF2-40B4-BE49-F238E27FC236}">
                <a16:creationId xmlns:a16="http://schemas.microsoft.com/office/drawing/2014/main" id="{07689A2C-11E4-407C-91C2-90BF9FCFD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13320" name="Text Box 17">
            <a:extLst>
              <a:ext uri="{FF2B5EF4-FFF2-40B4-BE49-F238E27FC236}">
                <a16:creationId xmlns:a16="http://schemas.microsoft.com/office/drawing/2014/main" id="{78CA962B-1B1A-4979-B3AD-933941001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13321" name="Text Box 18">
            <a:extLst>
              <a:ext uri="{FF2B5EF4-FFF2-40B4-BE49-F238E27FC236}">
                <a16:creationId xmlns:a16="http://schemas.microsoft.com/office/drawing/2014/main" id="{7E22AE00-91B7-49EB-99F1-96C62F7AF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13322" name="Text Box 19">
            <a:extLst>
              <a:ext uri="{FF2B5EF4-FFF2-40B4-BE49-F238E27FC236}">
                <a16:creationId xmlns:a16="http://schemas.microsoft.com/office/drawing/2014/main" id="{30631435-A177-49A8-8317-5CB6A68D8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3 Tower</a:t>
            </a:r>
          </a:p>
        </p:txBody>
      </p:sp>
      <p:sp>
        <p:nvSpPr>
          <p:cNvPr id="13323" name="Rectangle 20">
            <a:extLst>
              <a:ext uri="{FF2B5EF4-FFF2-40B4-BE49-F238E27FC236}">
                <a16:creationId xmlns:a16="http://schemas.microsoft.com/office/drawing/2014/main" id="{25F7F25C-93AF-482F-90E9-38B50D565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6">
            <a:extLst>
              <a:ext uri="{FF2B5EF4-FFF2-40B4-BE49-F238E27FC236}">
                <a16:creationId xmlns:a16="http://schemas.microsoft.com/office/drawing/2014/main" id="{B534A09B-28A7-4021-93D1-992949BA302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14350" name="Rectangle 7" descr="Medium wood">
              <a:extLst>
                <a:ext uri="{FF2B5EF4-FFF2-40B4-BE49-F238E27FC236}">
                  <a16:creationId xmlns:a16="http://schemas.microsoft.com/office/drawing/2014/main" id="{F64E2D11-503E-49A8-A97B-51C521B5F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14351" name="Group 8">
              <a:extLst>
                <a:ext uri="{FF2B5EF4-FFF2-40B4-BE49-F238E27FC236}">
                  <a16:creationId xmlns:a16="http://schemas.microsoft.com/office/drawing/2014/main" id="{EDA80D6D-8164-4AD0-9C9A-5242FF5B46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14352" name="Rectangle 9" descr="White marble">
                <a:extLst>
                  <a:ext uri="{FF2B5EF4-FFF2-40B4-BE49-F238E27FC236}">
                    <a16:creationId xmlns:a16="http://schemas.microsoft.com/office/drawing/2014/main" id="{E724FD7F-C516-4856-A3AB-59218D278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14353" name="Rectangle 10" descr="White marble">
                <a:extLst>
                  <a:ext uri="{FF2B5EF4-FFF2-40B4-BE49-F238E27FC236}">
                    <a16:creationId xmlns:a16="http://schemas.microsoft.com/office/drawing/2014/main" id="{C08D4B22-BAAC-4234-8CCC-73DD8C5B9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14354" name="Rectangle 11" descr="White marble">
                <a:extLst>
                  <a:ext uri="{FF2B5EF4-FFF2-40B4-BE49-F238E27FC236}">
                    <a16:creationId xmlns:a16="http://schemas.microsoft.com/office/drawing/2014/main" id="{0E309B3D-42FE-4CC0-A453-0FF060FBA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14339" name="Rectangle 12">
            <a:extLst>
              <a:ext uri="{FF2B5EF4-FFF2-40B4-BE49-F238E27FC236}">
                <a16:creationId xmlns:a16="http://schemas.microsoft.com/office/drawing/2014/main" id="{49D01FFA-259D-4FBB-A011-BF59B7FB2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5" y="3946525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4340" name="Rectangle 13">
            <a:extLst>
              <a:ext uri="{FF2B5EF4-FFF2-40B4-BE49-F238E27FC236}">
                <a16:creationId xmlns:a16="http://schemas.microsoft.com/office/drawing/2014/main" id="{ABFE5366-13DF-42F0-8596-02AF39ED3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63" y="376237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4341" name="Text Box 14">
            <a:extLst>
              <a:ext uri="{FF2B5EF4-FFF2-40B4-BE49-F238E27FC236}">
                <a16:creationId xmlns:a16="http://schemas.microsoft.com/office/drawing/2014/main" id="{C589948A-BEA6-4A7B-89E3-9A6F9A13C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14342" name="Text Box 15">
            <a:extLst>
              <a:ext uri="{FF2B5EF4-FFF2-40B4-BE49-F238E27FC236}">
                <a16:creationId xmlns:a16="http://schemas.microsoft.com/office/drawing/2014/main" id="{B5C81864-A904-4559-A812-F4700FC4C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14343" name="Text Box 16">
            <a:extLst>
              <a:ext uri="{FF2B5EF4-FFF2-40B4-BE49-F238E27FC236}">
                <a16:creationId xmlns:a16="http://schemas.microsoft.com/office/drawing/2014/main" id="{5F0FBFA2-47AC-4A24-824B-239BCAE98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14344" name="Text Box 17">
            <a:extLst>
              <a:ext uri="{FF2B5EF4-FFF2-40B4-BE49-F238E27FC236}">
                <a16:creationId xmlns:a16="http://schemas.microsoft.com/office/drawing/2014/main" id="{82ABD2A7-EFDF-4832-BE27-07AEC12CC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14345" name="Text Box 18">
            <a:extLst>
              <a:ext uri="{FF2B5EF4-FFF2-40B4-BE49-F238E27FC236}">
                <a16:creationId xmlns:a16="http://schemas.microsoft.com/office/drawing/2014/main" id="{7CF7FFC4-498A-48CF-98F4-67F1102CE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3 Tower</a:t>
            </a:r>
          </a:p>
        </p:txBody>
      </p:sp>
      <p:sp>
        <p:nvSpPr>
          <p:cNvPr id="13331" name="Rectangle 19">
            <a:extLst>
              <a:ext uri="{FF2B5EF4-FFF2-40B4-BE49-F238E27FC236}">
                <a16:creationId xmlns:a16="http://schemas.microsoft.com/office/drawing/2014/main" id="{CE3F3400-8B50-4AC2-9707-F4EC06095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775" y="3578225"/>
            <a:ext cx="1427163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3332" name="Text Box 20">
            <a:extLst>
              <a:ext uri="{FF2B5EF4-FFF2-40B4-BE49-F238E27FC236}">
                <a16:creationId xmlns:a16="http://schemas.microsoft.com/office/drawing/2014/main" id="{808D3B0A-083E-4558-817F-206524A46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213" y="4902200"/>
            <a:ext cx="1865312" cy="528638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rgbClr val="FFFFCC"/>
                </a:solidFill>
                <a:latin typeface="Mythology" pitchFamily="2" charset="0"/>
              </a:rPr>
              <a:t>7 </a:t>
            </a:r>
            <a:r>
              <a:rPr lang="tr-TR" altLang="tr-TR" sz="2800">
                <a:solidFill>
                  <a:srgbClr val="FFFFCC"/>
                </a:solidFill>
                <a:latin typeface="Mythology" pitchFamily="2" charset="0"/>
              </a:rPr>
              <a:t>Adım</a:t>
            </a:r>
            <a:endParaRPr lang="en-GB" altLang="tr-TR" sz="2800">
              <a:solidFill>
                <a:srgbClr val="FFFFCC"/>
              </a:solidFill>
              <a:latin typeface="Mythology" pitchFamily="2" charset="0"/>
            </a:endParaRPr>
          </a:p>
        </p:txBody>
      </p:sp>
      <p:sp>
        <p:nvSpPr>
          <p:cNvPr id="14348" name="Rectangle 21">
            <a:extLst>
              <a:ext uri="{FF2B5EF4-FFF2-40B4-BE49-F238E27FC236}">
                <a16:creationId xmlns:a16="http://schemas.microsoft.com/office/drawing/2014/main" id="{520C6539-D7A9-434B-9574-046B00E55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4349" name="Text Box 20">
            <a:extLst>
              <a:ext uri="{FF2B5EF4-FFF2-40B4-BE49-F238E27FC236}">
                <a16:creationId xmlns:a16="http://schemas.microsoft.com/office/drawing/2014/main" id="{C988B767-3A1B-49E1-9C3B-0D192AC9C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50546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50A1B32-26AD-4AB3-901E-074BFA26D5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68325" y="5080000"/>
            <a:ext cx="1743075" cy="365125"/>
          </a:xfrm>
          <a:solidFill>
            <a:schemeClr val="accent1"/>
          </a:solidFill>
        </p:spPr>
        <p:txBody>
          <a:bodyPr/>
          <a:lstStyle/>
          <a:p>
            <a:r>
              <a:rPr lang="en-GB" altLang="tr-TR" sz="2000">
                <a:latin typeface="Mythology" pitchFamily="2" charset="0"/>
              </a:rPr>
              <a:t>4 </a:t>
            </a:r>
            <a:r>
              <a:rPr lang="tr-TR" altLang="tr-TR" sz="2000">
                <a:latin typeface="Mythology" pitchFamily="2" charset="0"/>
              </a:rPr>
              <a:t>halka ile…</a:t>
            </a:r>
            <a:endParaRPr lang="en-GB" altLang="tr-TR" sz="2000">
              <a:latin typeface="Mythology" pitchFamily="2" charset="0"/>
            </a:endParaRPr>
          </a:p>
        </p:txBody>
      </p:sp>
      <p:grpSp>
        <p:nvGrpSpPr>
          <p:cNvPr id="15368" name="Group 8">
            <a:extLst>
              <a:ext uri="{FF2B5EF4-FFF2-40B4-BE49-F238E27FC236}">
                <a16:creationId xmlns:a16="http://schemas.microsoft.com/office/drawing/2014/main" id="{58DC04F2-9FEB-42EA-A010-EBEF9538CC57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060575"/>
            <a:ext cx="7772400" cy="2505075"/>
            <a:chOff x="336" y="1254"/>
            <a:chExt cx="4896" cy="1578"/>
          </a:xfrm>
        </p:grpSpPr>
        <p:grpSp>
          <p:nvGrpSpPr>
            <p:cNvPr id="15364" name="Group 9">
              <a:extLst>
                <a:ext uri="{FF2B5EF4-FFF2-40B4-BE49-F238E27FC236}">
                  <a16:creationId xmlns:a16="http://schemas.microsoft.com/office/drawing/2014/main" id="{083274B2-767C-480F-B922-5A0B90CF60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254"/>
              <a:ext cx="4896" cy="1578"/>
              <a:chOff x="336" y="1254"/>
              <a:chExt cx="4896" cy="1578"/>
            </a:xfrm>
          </p:grpSpPr>
          <p:sp>
            <p:nvSpPr>
              <p:cNvPr id="15366" name="Rectangle 10" descr="Medium wood">
                <a:extLst>
                  <a:ext uri="{FF2B5EF4-FFF2-40B4-BE49-F238E27FC236}">
                    <a16:creationId xmlns:a16="http://schemas.microsoft.com/office/drawing/2014/main" id="{75C393F4-3172-4F32-9672-5B97E165C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602"/>
                <a:ext cx="4896" cy="23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15367" name="Rectangle 11" descr="White marble">
                <a:extLst>
                  <a:ext uri="{FF2B5EF4-FFF2-40B4-BE49-F238E27FC236}">
                    <a16:creationId xmlns:a16="http://schemas.microsoft.com/office/drawing/2014/main" id="{E6099C6D-C537-4ABD-99DD-39C003D63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632"/>
                <a:ext cx="112" cy="97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2" name="Rectangle 12" descr="White marble">
                <a:extLst>
                  <a:ext uri="{FF2B5EF4-FFF2-40B4-BE49-F238E27FC236}">
                    <a16:creationId xmlns:a16="http://schemas.microsoft.com/office/drawing/2014/main" id="{9A1D4753-730E-44C9-A891-5082CEC23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12" cy="97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15369" name="Rectangle 13" descr="White marble">
                <a:extLst>
                  <a:ext uri="{FF2B5EF4-FFF2-40B4-BE49-F238E27FC236}">
                    <a16:creationId xmlns:a16="http://schemas.microsoft.com/office/drawing/2014/main" id="{9A7F2090-8065-4A87-94DD-EF5B8BC15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632"/>
                <a:ext cx="112" cy="97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15370" name="Rectangle 14">
                <a:extLst>
                  <a:ext uri="{FF2B5EF4-FFF2-40B4-BE49-F238E27FC236}">
                    <a16:creationId xmlns:a16="http://schemas.microsoft.com/office/drawing/2014/main" id="{3E6A83A1-B7D5-44F7-BA78-9316C9F24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496"/>
                <a:ext cx="1252" cy="116"/>
              </a:xfrm>
              <a:prstGeom prst="rect">
                <a:avLst/>
              </a:prstGeom>
              <a:gradFill rotWithShape="0">
                <a:gsLst>
                  <a:gs pos="0">
                    <a:srgbClr val="A9A987"/>
                  </a:gs>
                  <a:gs pos="50000">
                    <a:srgbClr val="FFFFCC"/>
                  </a:gs>
                  <a:gs pos="100000">
                    <a:srgbClr val="A9A987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15371" name="Rectangle 15">
                <a:extLst>
                  <a:ext uri="{FF2B5EF4-FFF2-40B4-BE49-F238E27FC236}">
                    <a16:creationId xmlns:a16="http://schemas.microsoft.com/office/drawing/2014/main" id="{36EA54C3-9AF4-4FE5-9F94-CBD70ED2E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" y="2380"/>
                <a:ext cx="1094" cy="116"/>
              </a:xfrm>
              <a:prstGeom prst="rect">
                <a:avLst/>
              </a:prstGeom>
              <a:gradFill rotWithShape="0">
                <a:gsLst>
                  <a:gs pos="0">
                    <a:srgbClr val="A4A4A4"/>
                  </a:gs>
                  <a:gs pos="50000">
                    <a:srgbClr val="F8F8F8"/>
                  </a:gs>
                  <a:gs pos="100000">
                    <a:srgbClr val="A4A4A4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15372" name="Rectangle 16">
                <a:extLst>
                  <a:ext uri="{FF2B5EF4-FFF2-40B4-BE49-F238E27FC236}">
                    <a16:creationId xmlns:a16="http://schemas.microsoft.com/office/drawing/2014/main" id="{8B14BDD4-B338-4454-9E8C-0A5F50A63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" y="2264"/>
                <a:ext cx="899" cy="116"/>
              </a:xfrm>
              <a:prstGeom prst="rect">
                <a:avLst/>
              </a:prstGeom>
              <a:gradFill rotWithShape="0">
                <a:gsLst>
                  <a:gs pos="0">
                    <a:srgbClr val="A9A987"/>
                  </a:gs>
                  <a:gs pos="50000">
                    <a:srgbClr val="FFFFCC"/>
                  </a:gs>
                  <a:gs pos="100000">
                    <a:srgbClr val="A9A987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15373" name="Rectangle 17">
                <a:extLst>
                  <a:ext uri="{FF2B5EF4-FFF2-40B4-BE49-F238E27FC236}">
                    <a16:creationId xmlns:a16="http://schemas.microsoft.com/office/drawing/2014/main" id="{0045EAA4-8E75-4DC8-9FF2-E507A774B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2148"/>
                <a:ext cx="707" cy="116"/>
              </a:xfrm>
              <a:prstGeom prst="rect">
                <a:avLst/>
              </a:prstGeom>
              <a:gradFill rotWithShape="0">
                <a:gsLst>
                  <a:gs pos="0">
                    <a:srgbClr val="A4A4A4"/>
                  </a:gs>
                  <a:gs pos="50000">
                    <a:srgbClr val="F8F8F8"/>
                  </a:gs>
                  <a:gs pos="100000">
                    <a:srgbClr val="A4A4A4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15374" name="Text Box 22">
                <a:extLst>
                  <a:ext uri="{FF2B5EF4-FFF2-40B4-BE49-F238E27FC236}">
                    <a16:creationId xmlns:a16="http://schemas.microsoft.com/office/drawing/2014/main" id="{8948BBFF-1744-4313-890A-28C8F8907F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" y="1254"/>
                <a:ext cx="1175" cy="333"/>
              </a:xfrm>
              <a:prstGeom prst="rect">
                <a:avLst/>
              </a:prstGeom>
              <a:noFill/>
              <a:ln w="9525">
                <a:solidFill>
                  <a:srgbClr val="F8F8F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altLang="tr-TR" sz="2800">
                    <a:solidFill>
                      <a:schemeClr val="bg1"/>
                    </a:solidFill>
                    <a:latin typeface="Mythology" pitchFamily="2" charset="0"/>
                  </a:rPr>
                  <a:t>4 Tower</a:t>
                </a:r>
              </a:p>
            </p:txBody>
          </p:sp>
        </p:grpSp>
        <p:sp>
          <p:nvSpPr>
            <p:cNvPr id="15365" name="Rectangle 23">
              <a:extLst>
                <a:ext uri="{FF2B5EF4-FFF2-40B4-BE49-F238E27FC236}">
                  <a16:creationId xmlns:a16="http://schemas.microsoft.com/office/drawing/2014/main" id="{7806D3D0-AAEF-4F35-A39A-893A18B84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gradFill rotWithShape="0">
              <a:gsLst>
                <a:gs pos="0">
                  <a:srgbClr val="8F755A"/>
                </a:gs>
                <a:gs pos="50000">
                  <a:srgbClr val="D8B088"/>
                </a:gs>
                <a:gs pos="100000">
                  <a:srgbClr val="8F755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6">
            <a:extLst>
              <a:ext uri="{FF2B5EF4-FFF2-40B4-BE49-F238E27FC236}">
                <a16:creationId xmlns:a16="http://schemas.microsoft.com/office/drawing/2014/main" id="{B79FA45A-23C6-45AA-8A20-497C973C276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16397" name="Rectangle 7" descr="Medium wood">
              <a:extLst>
                <a:ext uri="{FF2B5EF4-FFF2-40B4-BE49-F238E27FC236}">
                  <a16:creationId xmlns:a16="http://schemas.microsoft.com/office/drawing/2014/main" id="{457EADC7-D3B4-4C69-9AEF-AAA5972F6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16398" name="Group 8">
              <a:extLst>
                <a:ext uri="{FF2B5EF4-FFF2-40B4-BE49-F238E27FC236}">
                  <a16:creationId xmlns:a16="http://schemas.microsoft.com/office/drawing/2014/main" id="{F4E29F29-4C90-46D2-B06D-B2AD437A2F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2" name="Rectangle 9" descr="White marble">
                <a:extLst>
                  <a:ext uri="{FF2B5EF4-FFF2-40B4-BE49-F238E27FC236}">
                    <a16:creationId xmlns:a16="http://schemas.microsoft.com/office/drawing/2014/main" id="{C5D7B215-D5B5-4608-97F7-D41ABC0F4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16400" name="Rectangle 10" descr="White marble">
                <a:extLst>
                  <a:ext uri="{FF2B5EF4-FFF2-40B4-BE49-F238E27FC236}">
                    <a16:creationId xmlns:a16="http://schemas.microsoft.com/office/drawing/2014/main" id="{9BB5D8C4-4632-4316-A16B-FA05C6993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16401" name="Rectangle 11" descr="White marble">
                <a:extLst>
                  <a:ext uri="{FF2B5EF4-FFF2-40B4-BE49-F238E27FC236}">
                    <a16:creationId xmlns:a16="http://schemas.microsoft.com/office/drawing/2014/main" id="{7696DCDA-C09F-475F-A54C-492D6F301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16387" name="Rectangle 12">
            <a:extLst>
              <a:ext uri="{FF2B5EF4-FFF2-40B4-BE49-F238E27FC236}">
                <a16:creationId xmlns:a16="http://schemas.microsoft.com/office/drawing/2014/main" id="{08CB1CE0-332E-4625-BECC-F382857C0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6388" name="Rectangle 13">
            <a:extLst>
              <a:ext uri="{FF2B5EF4-FFF2-40B4-BE49-F238E27FC236}">
                <a16:creationId xmlns:a16="http://schemas.microsoft.com/office/drawing/2014/main" id="{829F716E-77BF-4232-A9D6-AA7CF60E0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3778250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6389" name="Rectangle 14">
            <a:extLst>
              <a:ext uri="{FF2B5EF4-FFF2-40B4-BE49-F238E27FC236}">
                <a16:creationId xmlns:a16="http://schemas.microsoft.com/office/drawing/2014/main" id="{4C88ADF6-3E0E-4FD6-908D-A5345561D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8" y="3594100"/>
            <a:ext cx="1427162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6399" name="Rectangle 15">
            <a:extLst>
              <a:ext uri="{FF2B5EF4-FFF2-40B4-BE49-F238E27FC236}">
                <a16:creationId xmlns:a16="http://schemas.microsoft.com/office/drawing/2014/main" id="{7CF24B10-F969-425A-8D42-5D75C4656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94652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6391" name="Text Box 16">
            <a:extLst>
              <a:ext uri="{FF2B5EF4-FFF2-40B4-BE49-F238E27FC236}">
                <a16:creationId xmlns:a16="http://schemas.microsoft.com/office/drawing/2014/main" id="{18941F54-6FF2-4D8C-833C-F6508DFEB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16392" name="Text Box 17">
            <a:extLst>
              <a:ext uri="{FF2B5EF4-FFF2-40B4-BE49-F238E27FC236}">
                <a16:creationId xmlns:a16="http://schemas.microsoft.com/office/drawing/2014/main" id="{B87A2C93-C2B0-4243-B71F-EEC78B73D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16393" name="Text Box 18">
            <a:extLst>
              <a:ext uri="{FF2B5EF4-FFF2-40B4-BE49-F238E27FC236}">
                <a16:creationId xmlns:a16="http://schemas.microsoft.com/office/drawing/2014/main" id="{FC662DA3-64A9-4BB6-B26D-81CE2D99E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16394" name="Text Box 19">
            <a:extLst>
              <a:ext uri="{FF2B5EF4-FFF2-40B4-BE49-F238E27FC236}">
                <a16:creationId xmlns:a16="http://schemas.microsoft.com/office/drawing/2014/main" id="{781B7686-673B-45FD-A66D-1EBEA4DBE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16395" name="Text Box 20">
            <a:extLst>
              <a:ext uri="{FF2B5EF4-FFF2-40B4-BE49-F238E27FC236}">
                <a16:creationId xmlns:a16="http://schemas.microsoft.com/office/drawing/2014/main" id="{B8274E2D-8B4A-4A72-81F0-021AA0BA1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4 Tower</a:t>
            </a:r>
          </a:p>
        </p:txBody>
      </p:sp>
      <p:sp>
        <p:nvSpPr>
          <p:cNvPr id="16396" name="Rectangle 21">
            <a:extLst>
              <a:ext uri="{FF2B5EF4-FFF2-40B4-BE49-F238E27FC236}">
                <a16:creationId xmlns:a16="http://schemas.microsoft.com/office/drawing/2014/main" id="{8699F048-51A9-48AB-A63F-5BC0A09E0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6">
            <a:extLst>
              <a:ext uri="{FF2B5EF4-FFF2-40B4-BE49-F238E27FC236}">
                <a16:creationId xmlns:a16="http://schemas.microsoft.com/office/drawing/2014/main" id="{CC2F36F6-9425-446C-A47E-2643463B5E8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17421" name="Rectangle 7" descr="Medium wood">
              <a:extLst>
                <a:ext uri="{FF2B5EF4-FFF2-40B4-BE49-F238E27FC236}">
                  <a16:creationId xmlns:a16="http://schemas.microsoft.com/office/drawing/2014/main" id="{429CDB2C-EE68-4809-970A-2EAF0C0CA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2" name="Group 8">
              <a:extLst>
                <a:ext uri="{FF2B5EF4-FFF2-40B4-BE49-F238E27FC236}">
                  <a16:creationId xmlns:a16="http://schemas.microsoft.com/office/drawing/2014/main" id="{E8237B02-38D0-49CB-A091-05DD525E5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17423" name="Rectangle 9" descr="White marble">
                <a:extLst>
                  <a:ext uri="{FF2B5EF4-FFF2-40B4-BE49-F238E27FC236}">
                    <a16:creationId xmlns:a16="http://schemas.microsoft.com/office/drawing/2014/main" id="{1C70DB87-BD4B-4F86-936E-587EBDE5F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17424" name="Rectangle 10" descr="White marble">
                <a:extLst>
                  <a:ext uri="{FF2B5EF4-FFF2-40B4-BE49-F238E27FC236}">
                    <a16:creationId xmlns:a16="http://schemas.microsoft.com/office/drawing/2014/main" id="{FF616078-171C-4213-B13D-A0E68497C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17425" name="Rectangle 11" descr="White marble">
                <a:extLst>
                  <a:ext uri="{FF2B5EF4-FFF2-40B4-BE49-F238E27FC236}">
                    <a16:creationId xmlns:a16="http://schemas.microsoft.com/office/drawing/2014/main" id="{F6B033EB-E96E-400D-A524-72EDC20D5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17411" name="Rectangle 12">
            <a:extLst>
              <a:ext uri="{FF2B5EF4-FFF2-40B4-BE49-F238E27FC236}">
                <a16:creationId xmlns:a16="http://schemas.microsoft.com/office/drawing/2014/main" id="{2AA9C443-E86F-45D9-904B-1AD305832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7412" name="Rectangle 13">
            <a:extLst>
              <a:ext uri="{FF2B5EF4-FFF2-40B4-BE49-F238E27FC236}">
                <a16:creationId xmlns:a16="http://schemas.microsoft.com/office/drawing/2014/main" id="{57630B0D-0CE6-47FB-8FDA-55731640C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3778250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7422" name="Rectangle 14">
            <a:extLst>
              <a:ext uri="{FF2B5EF4-FFF2-40B4-BE49-F238E27FC236}">
                <a16:creationId xmlns:a16="http://schemas.microsoft.com/office/drawing/2014/main" id="{CBE38B81-C1B1-4A56-91CA-CB88CDA11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946525"/>
            <a:ext cx="1427162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7414" name="Rectangle 15">
            <a:extLst>
              <a:ext uri="{FF2B5EF4-FFF2-40B4-BE49-F238E27FC236}">
                <a16:creationId xmlns:a16="http://schemas.microsoft.com/office/drawing/2014/main" id="{7808C556-AAAE-488F-8859-A26B49030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94652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7415" name="Text Box 16">
            <a:extLst>
              <a:ext uri="{FF2B5EF4-FFF2-40B4-BE49-F238E27FC236}">
                <a16:creationId xmlns:a16="http://schemas.microsoft.com/office/drawing/2014/main" id="{DD2A4910-BF43-42FA-AD58-546BC50B2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17416" name="Text Box 17">
            <a:extLst>
              <a:ext uri="{FF2B5EF4-FFF2-40B4-BE49-F238E27FC236}">
                <a16:creationId xmlns:a16="http://schemas.microsoft.com/office/drawing/2014/main" id="{5876279C-66C0-4E40-BFAA-D24B01085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17417" name="Text Box 18">
            <a:extLst>
              <a:ext uri="{FF2B5EF4-FFF2-40B4-BE49-F238E27FC236}">
                <a16:creationId xmlns:a16="http://schemas.microsoft.com/office/drawing/2014/main" id="{95612578-0142-436D-B5CB-44DDEBD4E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17418" name="Text Box 19">
            <a:extLst>
              <a:ext uri="{FF2B5EF4-FFF2-40B4-BE49-F238E27FC236}">
                <a16:creationId xmlns:a16="http://schemas.microsoft.com/office/drawing/2014/main" id="{D7A80D91-CD7C-4C11-AD1E-52ECC37DF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17419" name="Text Box 20">
            <a:extLst>
              <a:ext uri="{FF2B5EF4-FFF2-40B4-BE49-F238E27FC236}">
                <a16:creationId xmlns:a16="http://schemas.microsoft.com/office/drawing/2014/main" id="{2E7C029F-3F81-4A0B-8DBD-B7C64A1A5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4 Tower</a:t>
            </a:r>
          </a:p>
        </p:txBody>
      </p:sp>
      <p:sp>
        <p:nvSpPr>
          <p:cNvPr id="17420" name="Rectangle 21">
            <a:extLst>
              <a:ext uri="{FF2B5EF4-FFF2-40B4-BE49-F238E27FC236}">
                <a16:creationId xmlns:a16="http://schemas.microsoft.com/office/drawing/2014/main" id="{AB9A6EBE-7C16-4EB3-9880-398073837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6">
            <a:extLst>
              <a:ext uri="{FF2B5EF4-FFF2-40B4-BE49-F238E27FC236}">
                <a16:creationId xmlns:a16="http://schemas.microsoft.com/office/drawing/2014/main" id="{432FDB1F-C15D-4785-AB44-603DBE6C815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18444" name="Rectangle 7" descr="Medium wood">
              <a:extLst>
                <a:ext uri="{FF2B5EF4-FFF2-40B4-BE49-F238E27FC236}">
                  <a16:creationId xmlns:a16="http://schemas.microsoft.com/office/drawing/2014/main" id="{6073A2D4-B156-4760-885F-310D2DE7E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18445" name="Group 8">
              <a:extLst>
                <a:ext uri="{FF2B5EF4-FFF2-40B4-BE49-F238E27FC236}">
                  <a16:creationId xmlns:a16="http://schemas.microsoft.com/office/drawing/2014/main" id="{3C460C8E-EEF7-4AB7-AB92-0E91C182E7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18446" name="Rectangle 9" descr="White marble">
                <a:extLst>
                  <a:ext uri="{FF2B5EF4-FFF2-40B4-BE49-F238E27FC236}">
                    <a16:creationId xmlns:a16="http://schemas.microsoft.com/office/drawing/2014/main" id="{4FCED87E-B171-487C-8616-48BFA935F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2" name="Rectangle 10" descr="White marble">
                <a:extLst>
                  <a:ext uri="{FF2B5EF4-FFF2-40B4-BE49-F238E27FC236}">
                    <a16:creationId xmlns:a16="http://schemas.microsoft.com/office/drawing/2014/main" id="{28446ACD-1F05-4724-BBEB-C18EE75BD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18448" name="Rectangle 11" descr="White marble">
                <a:extLst>
                  <a:ext uri="{FF2B5EF4-FFF2-40B4-BE49-F238E27FC236}">
                    <a16:creationId xmlns:a16="http://schemas.microsoft.com/office/drawing/2014/main" id="{53FDA002-D1DA-438E-BF71-B8F8DFD24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18435" name="Rectangle 12">
            <a:extLst>
              <a:ext uri="{FF2B5EF4-FFF2-40B4-BE49-F238E27FC236}">
                <a16:creationId xmlns:a16="http://schemas.microsoft.com/office/drawing/2014/main" id="{FEB0ED25-0254-4032-8F6D-867D91182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8436" name="Rectangle 13">
            <a:extLst>
              <a:ext uri="{FF2B5EF4-FFF2-40B4-BE49-F238E27FC236}">
                <a16:creationId xmlns:a16="http://schemas.microsoft.com/office/drawing/2014/main" id="{447BD6E9-E34F-4DA3-866F-B735E2701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3778250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8437" name="Rectangle 14">
            <a:extLst>
              <a:ext uri="{FF2B5EF4-FFF2-40B4-BE49-F238E27FC236}">
                <a16:creationId xmlns:a16="http://schemas.microsoft.com/office/drawing/2014/main" id="{241DB855-BD26-4AC0-92E4-B85B0EDFC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946525"/>
            <a:ext cx="1427162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8447" name="Rectangle 15">
            <a:extLst>
              <a:ext uri="{FF2B5EF4-FFF2-40B4-BE49-F238E27FC236}">
                <a16:creationId xmlns:a16="http://schemas.microsoft.com/office/drawing/2014/main" id="{99BBDBE9-D274-4D7F-9B74-6EA1A7983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113" y="3762375"/>
            <a:ext cx="1122362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8439" name="Text Box 17">
            <a:extLst>
              <a:ext uri="{FF2B5EF4-FFF2-40B4-BE49-F238E27FC236}">
                <a16:creationId xmlns:a16="http://schemas.microsoft.com/office/drawing/2014/main" id="{1F471B1B-FE7D-440E-B2E1-98501144B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18440" name="Text Box 18">
            <a:extLst>
              <a:ext uri="{FF2B5EF4-FFF2-40B4-BE49-F238E27FC236}">
                <a16:creationId xmlns:a16="http://schemas.microsoft.com/office/drawing/2014/main" id="{CB82958D-2A1A-4B7C-860D-D409762B3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18441" name="Text Box 19">
            <a:extLst>
              <a:ext uri="{FF2B5EF4-FFF2-40B4-BE49-F238E27FC236}">
                <a16:creationId xmlns:a16="http://schemas.microsoft.com/office/drawing/2014/main" id="{79B07E0B-004A-4C7A-A577-29503FFD2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18442" name="Text Box 20">
            <a:extLst>
              <a:ext uri="{FF2B5EF4-FFF2-40B4-BE49-F238E27FC236}">
                <a16:creationId xmlns:a16="http://schemas.microsoft.com/office/drawing/2014/main" id="{2FEA7FC9-787F-4F65-B14E-C8BC1B4E6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4 Tower</a:t>
            </a:r>
          </a:p>
        </p:txBody>
      </p:sp>
      <p:sp>
        <p:nvSpPr>
          <p:cNvPr id="18443" name="Rectangle 21">
            <a:extLst>
              <a:ext uri="{FF2B5EF4-FFF2-40B4-BE49-F238E27FC236}">
                <a16:creationId xmlns:a16="http://schemas.microsoft.com/office/drawing/2014/main" id="{3E139EF2-31F5-46E3-9CC5-1F5F11FC8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6">
            <a:extLst>
              <a:ext uri="{FF2B5EF4-FFF2-40B4-BE49-F238E27FC236}">
                <a16:creationId xmlns:a16="http://schemas.microsoft.com/office/drawing/2014/main" id="{80934905-60B2-47C7-8ACB-E7A166DB00C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2" name="Rectangle 7" descr="Medium wood">
              <a:extLst>
                <a:ext uri="{FF2B5EF4-FFF2-40B4-BE49-F238E27FC236}">
                  <a16:creationId xmlns:a16="http://schemas.microsoft.com/office/drawing/2014/main" id="{22A9B4B8-CE46-4250-81C7-025D6BABF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19470" name="Group 8">
              <a:extLst>
                <a:ext uri="{FF2B5EF4-FFF2-40B4-BE49-F238E27FC236}">
                  <a16:creationId xmlns:a16="http://schemas.microsoft.com/office/drawing/2014/main" id="{F74F7B70-995B-4A44-BCDE-CE92BBDFB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19471" name="Rectangle 9" descr="White marble">
                <a:extLst>
                  <a:ext uri="{FF2B5EF4-FFF2-40B4-BE49-F238E27FC236}">
                    <a16:creationId xmlns:a16="http://schemas.microsoft.com/office/drawing/2014/main" id="{CF314711-0968-4774-B0EE-70BA08F2D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19472" name="Rectangle 10" descr="White marble">
                <a:extLst>
                  <a:ext uri="{FF2B5EF4-FFF2-40B4-BE49-F238E27FC236}">
                    <a16:creationId xmlns:a16="http://schemas.microsoft.com/office/drawing/2014/main" id="{D21A4DB5-C427-4CB9-A3F4-85D49AB7D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19473" name="Rectangle 11" descr="White marble">
                <a:extLst>
                  <a:ext uri="{FF2B5EF4-FFF2-40B4-BE49-F238E27FC236}">
                    <a16:creationId xmlns:a16="http://schemas.microsoft.com/office/drawing/2014/main" id="{67BDD567-BB0D-4D8D-B828-CC1BA52A0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19459" name="Rectangle 12">
            <a:extLst>
              <a:ext uri="{FF2B5EF4-FFF2-40B4-BE49-F238E27FC236}">
                <a16:creationId xmlns:a16="http://schemas.microsoft.com/office/drawing/2014/main" id="{867D4D23-C69E-4B9E-ABD6-898448B94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9469" name="Rectangle 13">
            <a:extLst>
              <a:ext uri="{FF2B5EF4-FFF2-40B4-BE49-F238E27FC236}">
                <a16:creationId xmlns:a16="http://schemas.microsoft.com/office/drawing/2014/main" id="{D6EA5C0E-3E8A-4752-B00D-6F789BD98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394652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9461" name="Rectangle 14">
            <a:extLst>
              <a:ext uri="{FF2B5EF4-FFF2-40B4-BE49-F238E27FC236}">
                <a16:creationId xmlns:a16="http://schemas.microsoft.com/office/drawing/2014/main" id="{38133962-D835-4464-B806-CB53CB301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946525"/>
            <a:ext cx="1427162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9462" name="Rectangle 15">
            <a:extLst>
              <a:ext uri="{FF2B5EF4-FFF2-40B4-BE49-F238E27FC236}">
                <a16:creationId xmlns:a16="http://schemas.microsoft.com/office/drawing/2014/main" id="{DC0AFE98-77D0-4F44-A15C-EECB42583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113" y="3762375"/>
            <a:ext cx="1122362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9463" name="Text Box 16">
            <a:extLst>
              <a:ext uri="{FF2B5EF4-FFF2-40B4-BE49-F238E27FC236}">
                <a16:creationId xmlns:a16="http://schemas.microsoft.com/office/drawing/2014/main" id="{D3449AD1-E8D7-4BBF-A2D3-EF00B6103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19464" name="Text Box 17">
            <a:extLst>
              <a:ext uri="{FF2B5EF4-FFF2-40B4-BE49-F238E27FC236}">
                <a16:creationId xmlns:a16="http://schemas.microsoft.com/office/drawing/2014/main" id="{7DC51DC0-3C5A-468A-B8D2-AB44504A1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19465" name="Text Box 18">
            <a:extLst>
              <a:ext uri="{FF2B5EF4-FFF2-40B4-BE49-F238E27FC236}">
                <a16:creationId xmlns:a16="http://schemas.microsoft.com/office/drawing/2014/main" id="{004ABE23-5774-4737-9BBA-D07E519B0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19466" name="Text Box 19">
            <a:extLst>
              <a:ext uri="{FF2B5EF4-FFF2-40B4-BE49-F238E27FC236}">
                <a16:creationId xmlns:a16="http://schemas.microsoft.com/office/drawing/2014/main" id="{326392C9-747E-4082-9B00-C3B047E59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19467" name="Text Box 20">
            <a:extLst>
              <a:ext uri="{FF2B5EF4-FFF2-40B4-BE49-F238E27FC236}">
                <a16:creationId xmlns:a16="http://schemas.microsoft.com/office/drawing/2014/main" id="{001EBD9A-05E7-414E-8C58-C58A27DD9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4 Tower</a:t>
            </a:r>
          </a:p>
        </p:txBody>
      </p:sp>
      <p:sp>
        <p:nvSpPr>
          <p:cNvPr id="19468" name="Rectangle 21">
            <a:extLst>
              <a:ext uri="{FF2B5EF4-FFF2-40B4-BE49-F238E27FC236}">
                <a16:creationId xmlns:a16="http://schemas.microsoft.com/office/drawing/2014/main" id="{985B4CBC-F619-47B1-B519-A340A7F1F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6">
            <a:extLst>
              <a:ext uri="{FF2B5EF4-FFF2-40B4-BE49-F238E27FC236}">
                <a16:creationId xmlns:a16="http://schemas.microsoft.com/office/drawing/2014/main" id="{F534FE96-E39B-45D8-B18A-04F04C268DB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20493" name="Rectangle 7" descr="Medium wood">
              <a:extLst>
                <a:ext uri="{FF2B5EF4-FFF2-40B4-BE49-F238E27FC236}">
                  <a16:creationId xmlns:a16="http://schemas.microsoft.com/office/drawing/2014/main" id="{D7E4F1CC-492D-4168-BAA9-BC3821777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20494" name="Group 8">
              <a:extLst>
                <a:ext uri="{FF2B5EF4-FFF2-40B4-BE49-F238E27FC236}">
                  <a16:creationId xmlns:a16="http://schemas.microsoft.com/office/drawing/2014/main" id="{0FC8CF12-045A-419D-A1AE-7E6C2B61A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2" name="Rectangle 9" descr="White marble">
                <a:extLst>
                  <a:ext uri="{FF2B5EF4-FFF2-40B4-BE49-F238E27FC236}">
                    <a16:creationId xmlns:a16="http://schemas.microsoft.com/office/drawing/2014/main" id="{905BB1F6-F2DB-4FF2-AAC6-46D944919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20496" name="Rectangle 10" descr="White marble">
                <a:extLst>
                  <a:ext uri="{FF2B5EF4-FFF2-40B4-BE49-F238E27FC236}">
                    <a16:creationId xmlns:a16="http://schemas.microsoft.com/office/drawing/2014/main" id="{3D8C5AB9-C66F-442A-B42C-BF466B573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20497" name="Rectangle 11" descr="White marble">
                <a:extLst>
                  <a:ext uri="{FF2B5EF4-FFF2-40B4-BE49-F238E27FC236}">
                    <a16:creationId xmlns:a16="http://schemas.microsoft.com/office/drawing/2014/main" id="{B2466AE7-674B-4FB5-BAEA-8931AA7AB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20483" name="Rectangle 12">
            <a:extLst>
              <a:ext uri="{FF2B5EF4-FFF2-40B4-BE49-F238E27FC236}">
                <a16:creationId xmlns:a16="http://schemas.microsoft.com/office/drawing/2014/main" id="{21E7432A-4A23-4AF4-B92B-1862E97E9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0484" name="Rectangle 13">
            <a:extLst>
              <a:ext uri="{FF2B5EF4-FFF2-40B4-BE49-F238E27FC236}">
                <a16:creationId xmlns:a16="http://schemas.microsoft.com/office/drawing/2014/main" id="{C1988D39-E85A-4894-8435-A39483B09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394652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0485" name="Rectangle 14">
            <a:extLst>
              <a:ext uri="{FF2B5EF4-FFF2-40B4-BE49-F238E27FC236}">
                <a16:creationId xmlns:a16="http://schemas.microsoft.com/office/drawing/2014/main" id="{88A2ABA0-C36A-41EC-B03C-986F6FA4E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946525"/>
            <a:ext cx="1427162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0495" name="Rectangle 15">
            <a:extLst>
              <a:ext uri="{FF2B5EF4-FFF2-40B4-BE49-F238E27FC236}">
                <a16:creationId xmlns:a16="http://schemas.microsoft.com/office/drawing/2014/main" id="{F1F9011E-96E2-4C5E-9FD9-A8CAF2698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3778250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0487" name="Text Box 16">
            <a:extLst>
              <a:ext uri="{FF2B5EF4-FFF2-40B4-BE49-F238E27FC236}">
                <a16:creationId xmlns:a16="http://schemas.microsoft.com/office/drawing/2014/main" id="{373E2A0F-C7B8-4105-89A3-EEDBE9E86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20488" name="Text Box 17">
            <a:extLst>
              <a:ext uri="{FF2B5EF4-FFF2-40B4-BE49-F238E27FC236}">
                <a16:creationId xmlns:a16="http://schemas.microsoft.com/office/drawing/2014/main" id="{FD7F058B-14A9-4B93-A499-D4BDC7618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20489" name="Text Box 18">
            <a:extLst>
              <a:ext uri="{FF2B5EF4-FFF2-40B4-BE49-F238E27FC236}">
                <a16:creationId xmlns:a16="http://schemas.microsoft.com/office/drawing/2014/main" id="{A4A1CA1F-DCAE-4577-8C4E-7AECA2984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20490" name="Text Box 19">
            <a:extLst>
              <a:ext uri="{FF2B5EF4-FFF2-40B4-BE49-F238E27FC236}">
                <a16:creationId xmlns:a16="http://schemas.microsoft.com/office/drawing/2014/main" id="{7CD368DC-271C-409D-960D-567243D7D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20491" name="Text Box 20">
            <a:extLst>
              <a:ext uri="{FF2B5EF4-FFF2-40B4-BE49-F238E27FC236}">
                <a16:creationId xmlns:a16="http://schemas.microsoft.com/office/drawing/2014/main" id="{C11F098B-FF4D-4020-B0A5-81650235F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4 Tower</a:t>
            </a:r>
          </a:p>
        </p:txBody>
      </p:sp>
      <p:sp>
        <p:nvSpPr>
          <p:cNvPr id="20492" name="Rectangle 21">
            <a:extLst>
              <a:ext uri="{FF2B5EF4-FFF2-40B4-BE49-F238E27FC236}">
                <a16:creationId xmlns:a16="http://schemas.microsoft.com/office/drawing/2014/main" id="{5E6853FE-BD69-4E36-A293-3F3D1D1E8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6">
            <a:extLst>
              <a:ext uri="{FF2B5EF4-FFF2-40B4-BE49-F238E27FC236}">
                <a16:creationId xmlns:a16="http://schemas.microsoft.com/office/drawing/2014/main" id="{8CEF4264-FEB8-407C-8053-50131F2DF07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21516" name="Rectangle 7" descr="Medium wood">
              <a:extLst>
                <a:ext uri="{FF2B5EF4-FFF2-40B4-BE49-F238E27FC236}">
                  <a16:creationId xmlns:a16="http://schemas.microsoft.com/office/drawing/2014/main" id="{124FBE51-EFAF-410A-AF90-D33011B1D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21517" name="Group 8">
              <a:extLst>
                <a:ext uri="{FF2B5EF4-FFF2-40B4-BE49-F238E27FC236}">
                  <a16:creationId xmlns:a16="http://schemas.microsoft.com/office/drawing/2014/main" id="{27E099CE-08DD-430F-9749-5F02BCB840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2" name="Rectangle 9" descr="White marble">
                <a:extLst>
                  <a:ext uri="{FF2B5EF4-FFF2-40B4-BE49-F238E27FC236}">
                    <a16:creationId xmlns:a16="http://schemas.microsoft.com/office/drawing/2014/main" id="{65E5C7F9-6440-4075-B209-4F55BD1A0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21519" name="Rectangle 10" descr="White marble">
                <a:extLst>
                  <a:ext uri="{FF2B5EF4-FFF2-40B4-BE49-F238E27FC236}">
                    <a16:creationId xmlns:a16="http://schemas.microsoft.com/office/drawing/2014/main" id="{904DAD71-CA2B-4F93-BA77-B143AF790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21520" name="Rectangle 11" descr="White marble">
                <a:extLst>
                  <a:ext uri="{FF2B5EF4-FFF2-40B4-BE49-F238E27FC236}">
                    <a16:creationId xmlns:a16="http://schemas.microsoft.com/office/drawing/2014/main" id="{EB9405F6-039A-48F9-BFB5-42B808150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21507" name="Rectangle 12">
            <a:extLst>
              <a:ext uri="{FF2B5EF4-FFF2-40B4-BE49-F238E27FC236}">
                <a16:creationId xmlns:a16="http://schemas.microsoft.com/office/drawing/2014/main" id="{244CDA0F-E5EC-4C75-85FE-8BB907334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1508" name="Rectangle 13">
            <a:extLst>
              <a:ext uri="{FF2B5EF4-FFF2-40B4-BE49-F238E27FC236}">
                <a16:creationId xmlns:a16="http://schemas.microsoft.com/office/drawing/2014/main" id="{765E62B9-4EDE-4B83-9C98-95C01B6DC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394652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1518" name="Rectangle 14">
            <a:extLst>
              <a:ext uri="{FF2B5EF4-FFF2-40B4-BE49-F238E27FC236}">
                <a16:creationId xmlns:a16="http://schemas.microsoft.com/office/drawing/2014/main" id="{FC74FD44-A6B9-448F-9890-989245854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3762375"/>
            <a:ext cx="1427163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1510" name="Rectangle 15">
            <a:extLst>
              <a:ext uri="{FF2B5EF4-FFF2-40B4-BE49-F238E27FC236}">
                <a16:creationId xmlns:a16="http://schemas.microsoft.com/office/drawing/2014/main" id="{0AB2E35F-B818-4CD8-93C0-059638B47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3778250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1511" name="Text Box 17">
            <a:extLst>
              <a:ext uri="{FF2B5EF4-FFF2-40B4-BE49-F238E27FC236}">
                <a16:creationId xmlns:a16="http://schemas.microsoft.com/office/drawing/2014/main" id="{CE391E21-BA35-427F-8D5F-240EB0565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21512" name="Text Box 18">
            <a:extLst>
              <a:ext uri="{FF2B5EF4-FFF2-40B4-BE49-F238E27FC236}">
                <a16:creationId xmlns:a16="http://schemas.microsoft.com/office/drawing/2014/main" id="{0E2BF4A0-3FB3-44F7-839B-037FA7D2A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21513" name="Text Box 19">
            <a:extLst>
              <a:ext uri="{FF2B5EF4-FFF2-40B4-BE49-F238E27FC236}">
                <a16:creationId xmlns:a16="http://schemas.microsoft.com/office/drawing/2014/main" id="{51347210-6885-402A-B477-C283AB621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21514" name="Text Box 20">
            <a:extLst>
              <a:ext uri="{FF2B5EF4-FFF2-40B4-BE49-F238E27FC236}">
                <a16:creationId xmlns:a16="http://schemas.microsoft.com/office/drawing/2014/main" id="{4D8E481D-BF46-4F38-9571-766FC9703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4 Tower</a:t>
            </a:r>
          </a:p>
        </p:txBody>
      </p:sp>
      <p:sp>
        <p:nvSpPr>
          <p:cNvPr id="21515" name="Rectangle 21">
            <a:extLst>
              <a:ext uri="{FF2B5EF4-FFF2-40B4-BE49-F238E27FC236}">
                <a16:creationId xmlns:a16="http://schemas.microsoft.com/office/drawing/2014/main" id="{F0049EDE-23FA-43A6-A4E9-23EB87C31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>
            <a:extLst>
              <a:ext uri="{FF2B5EF4-FFF2-40B4-BE49-F238E27FC236}">
                <a16:creationId xmlns:a16="http://schemas.microsoft.com/office/drawing/2014/main" id="{554F561D-145F-4D48-8A23-D94877B31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1074738"/>
            <a:ext cx="8058150" cy="4708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Farklı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büyüklükteki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tr-TR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halkaları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başka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bir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tr-TR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kuleye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taşımak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için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gereken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minimum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hareket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sayısını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araştırın</a:t>
            </a:r>
            <a:r>
              <a:rPr lang="tr-TR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ız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Her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kulede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tr-TR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halkaların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konumunu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takip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etmenize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yardımcı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olan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bir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kayıt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sistemi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oluşturmaya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çalışın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Bireysel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tr-TR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olarak halkaların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nasıl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hareket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ettiği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konusunda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bir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fikir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edinmeye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çalışın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.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Başlamak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için</a:t>
            </a:r>
            <a:r>
              <a:rPr lang="tr-TR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en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iyi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yol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, 3 </a:t>
            </a:r>
            <a:r>
              <a:rPr lang="tr-TR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halkayı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en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az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tr-TR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kaç adım da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tr-TR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,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seçtiğiniz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herhangi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bir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tr-TR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kule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arasından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nasıl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taşıyacağınızı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öğrenmektir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Her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kule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için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hareketleri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kaydedin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,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tablolaştırma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sonuçları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,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daha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büyük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kuleler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, 8, 9, 10, ...... 64 </a:t>
            </a:r>
            <a:r>
              <a:rPr lang="tr-TR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halka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için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minimum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hamle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sayısı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hakkında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tahminler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(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varsayım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)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yapmak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için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tr-TR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formül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ara</a:t>
            </a:r>
            <a:r>
              <a:rPr lang="tr-TR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yınız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.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Gerekçe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gereklidir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N </a:t>
            </a:r>
            <a:r>
              <a:rPr lang="tr-TR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halka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için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kaç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tr-TR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adım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20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var</a:t>
            </a:r>
            <a:r>
              <a:rPr lang="en-GB" altLang="tr-TR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71BD9C5C-3130-4C34-A401-FD631B0AD6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241300"/>
            <a:ext cx="2519362" cy="6477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tr-TR" sz="1600" dirty="0"/>
            </a:br>
            <a:r>
              <a:rPr lang="tr-TR" dirty="0"/>
              <a:t>sorgulayalım…</a:t>
            </a:r>
            <a:endParaRPr lang="en-GB" altLang="tr-TR" sz="16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6">
            <a:extLst>
              <a:ext uri="{FF2B5EF4-FFF2-40B4-BE49-F238E27FC236}">
                <a16:creationId xmlns:a16="http://schemas.microsoft.com/office/drawing/2014/main" id="{CFE59D4E-49A5-4345-AC82-E001FB2B42D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22540" name="Rectangle 7" descr="Medium wood">
              <a:extLst>
                <a:ext uri="{FF2B5EF4-FFF2-40B4-BE49-F238E27FC236}">
                  <a16:creationId xmlns:a16="http://schemas.microsoft.com/office/drawing/2014/main" id="{E3FC921C-B66A-4C4E-9F26-6EF77C4BE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22541" name="Group 8">
              <a:extLst>
                <a:ext uri="{FF2B5EF4-FFF2-40B4-BE49-F238E27FC236}">
                  <a16:creationId xmlns:a16="http://schemas.microsoft.com/office/drawing/2014/main" id="{0423A335-B4D6-4BBD-A9C7-88B103358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22542" name="Rectangle 9" descr="White marble">
                <a:extLst>
                  <a:ext uri="{FF2B5EF4-FFF2-40B4-BE49-F238E27FC236}">
                    <a16:creationId xmlns:a16="http://schemas.microsoft.com/office/drawing/2014/main" id="{8110216B-D274-42F3-9BA6-3E2426148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2" name="Rectangle 10" descr="White marble">
                <a:extLst>
                  <a:ext uri="{FF2B5EF4-FFF2-40B4-BE49-F238E27FC236}">
                    <a16:creationId xmlns:a16="http://schemas.microsoft.com/office/drawing/2014/main" id="{E45EF23C-D455-42B9-BD51-599F5DA87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22544" name="Rectangle 11" descr="White marble">
                <a:extLst>
                  <a:ext uri="{FF2B5EF4-FFF2-40B4-BE49-F238E27FC236}">
                    <a16:creationId xmlns:a16="http://schemas.microsoft.com/office/drawing/2014/main" id="{DB6D6246-D7FE-4CF0-B1CB-95C93C3FC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22531" name="Rectangle 12">
            <a:extLst>
              <a:ext uri="{FF2B5EF4-FFF2-40B4-BE49-F238E27FC236}">
                <a16:creationId xmlns:a16="http://schemas.microsoft.com/office/drawing/2014/main" id="{4CC21C60-1800-491C-8D19-9D92EFCF2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2532" name="Rectangle 13">
            <a:extLst>
              <a:ext uri="{FF2B5EF4-FFF2-40B4-BE49-F238E27FC236}">
                <a16:creationId xmlns:a16="http://schemas.microsoft.com/office/drawing/2014/main" id="{55912427-17FE-4197-9BAD-42AA69BE3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394652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2533" name="Rectangle 14">
            <a:extLst>
              <a:ext uri="{FF2B5EF4-FFF2-40B4-BE49-F238E27FC236}">
                <a16:creationId xmlns:a16="http://schemas.microsoft.com/office/drawing/2014/main" id="{3F36F834-5345-46AD-A35A-CEA125027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3762375"/>
            <a:ext cx="1427163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2543" name="Rectangle 15">
            <a:extLst>
              <a:ext uri="{FF2B5EF4-FFF2-40B4-BE49-F238E27FC236}">
                <a16:creationId xmlns:a16="http://schemas.microsoft.com/office/drawing/2014/main" id="{6E2D2618-A8D0-4D93-8221-20B355685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57822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2535" name="Text Box 17">
            <a:extLst>
              <a:ext uri="{FF2B5EF4-FFF2-40B4-BE49-F238E27FC236}">
                <a16:creationId xmlns:a16="http://schemas.microsoft.com/office/drawing/2014/main" id="{3752C197-22FF-407C-8196-0B802FF4A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22536" name="Text Box 18">
            <a:extLst>
              <a:ext uri="{FF2B5EF4-FFF2-40B4-BE49-F238E27FC236}">
                <a16:creationId xmlns:a16="http://schemas.microsoft.com/office/drawing/2014/main" id="{65ADF0EB-71A3-4A01-93A6-AD1253BD2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22537" name="Text Box 19">
            <a:extLst>
              <a:ext uri="{FF2B5EF4-FFF2-40B4-BE49-F238E27FC236}">
                <a16:creationId xmlns:a16="http://schemas.microsoft.com/office/drawing/2014/main" id="{4A3C9A54-EBA2-4794-A6C2-9B3C8F12D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22538" name="Text Box 20">
            <a:extLst>
              <a:ext uri="{FF2B5EF4-FFF2-40B4-BE49-F238E27FC236}">
                <a16:creationId xmlns:a16="http://schemas.microsoft.com/office/drawing/2014/main" id="{6250A586-3EBC-427E-B326-F038B7408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4 Tower</a:t>
            </a:r>
          </a:p>
        </p:txBody>
      </p:sp>
      <p:sp>
        <p:nvSpPr>
          <p:cNvPr id="22539" name="Rectangle 21">
            <a:extLst>
              <a:ext uri="{FF2B5EF4-FFF2-40B4-BE49-F238E27FC236}">
                <a16:creationId xmlns:a16="http://schemas.microsoft.com/office/drawing/2014/main" id="{84FA6B5D-0E58-4A9E-8B16-4C32A3EDC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6">
            <a:extLst>
              <a:ext uri="{FF2B5EF4-FFF2-40B4-BE49-F238E27FC236}">
                <a16:creationId xmlns:a16="http://schemas.microsoft.com/office/drawing/2014/main" id="{C44C139C-D195-48C8-A697-B328994CF61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2" name="Rectangle 7" descr="Medium wood">
              <a:extLst>
                <a:ext uri="{FF2B5EF4-FFF2-40B4-BE49-F238E27FC236}">
                  <a16:creationId xmlns:a16="http://schemas.microsoft.com/office/drawing/2014/main" id="{63E4A951-C916-4FCE-9761-F1A785088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23565" name="Group 8">
              <a:extLst>
                <a:ext uri="{FF2B5EF4-FFF2-40B4-BE49-F238E27FC236}">
                  <a16:creationId xmlns:a16="http://schemas.microsoft.com/office/drawing/2014/main" id="{04A8F934-5382-4018-8B8E-52DB508FA3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23566" name="Rectangle 9" descr="White marble">
                <a:extLst>
                  <a:ext uri="{FF2B5EF4-FFF2-40B4-BE49-F238E27FC236}">
                    <a16:creationId xmlns:a16="http://schemas.microsoft.com/office/drawing/2014/main" id="{880DBD6F-8537-48A6-88D8-7A4C101A0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23567" name="Rectangle 10" descr="White marble">
                <a:extLst>
                  <a:ext uri="{FF2B5EF4-FFF2-40B4-BE49-F238E27FC236}">
                    <a16:creationId xmlns:a16="http://schemas.microsoft.com/office/drawing/2014/main" id="{7BB82A40-1987-448B-9D8C-394262502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23568" name="Rectangle 11" descr="White marble">
                <a:extLst>
                  <a:ext uri="{FF2B5EF4-FFF2-40B4-BE49-F238E27FC236}">
                    <a16:creationId xmlns:a16="http://schemas.microsoft.com/office/drawing/2014/main" id="{AFF6F547-4DB4-45F8-A4C7-6A3052901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23564" name="Rectangle 12">
            <a:extLst>
              <a:ext uri="{FF2B5EF4-FFF2-40B4-BE49-F238E27FC236}">
                <a16:creationId xmlns:a16="http://schemas.microsoft.com/office/drawing/2014/main" id="{ED13F082-1BD6-470C-8CDE-B00F46BCF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946525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3556" name="Rectangle 13">
            <a:extLst>
              <a:ext uri="{FF2B5EF4-FFF2-40B4-BE49-F238E27FC236}">
                <a16:creationId xmlns:a16="http://schemas.microsoft.com/office/drawing/2014/main" id="{1D2613FB-D3FB-40D5-8C70-FC5882DD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394652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3557" name="Rectangle 14">
            <a:extLst>
              <a:ext uri="{FF2B5EF4-FFF2-40B4-BE49-F238E27FC236}">
                <a16:creationId xmlns:a16="http://schemas.microsoft.com/office/drawing/2014/main" id="{F8793A4C-653D-4F80-8C17-8E80824FB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3762375"/>
            <a:ext cx="1427163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3558" name="Rectangle 15">
            <a:extLst>
              <a:ext uri="{FF2B5EF4-FFF2-40B4-BE49-F238E27FC236}">
                <a16:creationId xmlns:a16="http://schemas.microsoft.com/office/drawing/2014/main" id="{FA2B61E1-FB96-40B6-81E3-E06C84A6E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57822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3559" name="Text Box 17">
            <a:extLst>
              <a:ext uri="{FF2B5EF4-FFF2-40B4-BE49-F238E27FC236}">
                <a16:creationId xmlns:a16="http://schemas.microsoft.com/office/drawing/2014/main" id="{91982263-D9C7-4F82-8D53-A63AC319A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23560" name="Text Box 18">
            <a:extLst>
              <a:ext uri="{FF2B5EF4-FFF2-40B4-BE49-F238E27FC236}">
                <a16:creationId xmlns:a16="http://schemas.microsoft.com/office/drawing/2014/main" id="{34E9BF68-8479-4AD7-8EFE-3AD165CDA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23561" name="Text Box 19">
            <a:extLst>
              <a:ext uri="{FF2B5EF4-FFF2-40B4-BE49-F238E27FC236}">
                <a16:creationId xmlns:a16="http://schemas.microsoft.com/office/drawing/2014/main" id="{5D6AECC6-C994-4914-96D7-508CF9471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23562" name="Text Box 20">
            <a:extLst>
              <a:ext uri="{FF2B5EF4-FFF2-40B4-BE49-F238E27FC236}">
                <a16:creationId xmlns:a16="http://schemas.microsoft.com/office/drawing/2014/main" id="{372455CD-578C-4428-A35D-BB70E40BE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4 Tower</a:t>
            </a:r>
          </a:p>
        </p:txBody>
      </p:sp>
      <p:sp>
        <p:nvSpPr>
          <p:cNvPr id="23563" name="Rectangle 21">
            <a:extLst>
              <a:ext uri="{FF2B5EF4-FFF2-40B4-BE49-F238E27FC236}">
                <a16:creationId xmlns:a16="http://schemas.microsoft.com/office/drawing/2014/main" id="{35D91031-D3A9-489D-AE1B-7345611EC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6">
            <a:extLst>
              <a:ext uri="{FF2B5EF4-FFF2-40B4-BE49-F238E27FC236}">
                <a16:creationId xmlns:a16="http://schemas.microsoft.com/office/drawing/2014/main" id="{BDEC4A0B-5504-4394-BC5D-26DEBB019FB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24588" name="Rectangle 7" descr="Medium wood">
              <a:extLst>
                <a:ext uri="{FF2B5EF4-FFF2-40B4-BE49-F238E27FC236}">
                  <a16:creationId xmlns:a16="http://schemas.microsoft.com/office/drawing/2014/main" id="{A22B0351-0969-4D67-BB66-B53A117D5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24589" name="Group 8">
              <a:extLst>
                <a:ext uri="{FF2B5EF4-FFF2-40B4-BE49-F238E27FC236}">
                  <a16:creationId xmlns:a16="http://schemas.microsoft.com/office/drawing/2014/main" id="{BDA14CAB-5B4F-4299-BC2A-4F1EB411EF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24590" name="Rectangle 9" descr="White marble">
                <a:extLst>
                  <a:ext uri="{FF2B5EF4-FFF2-40B4-BE49-F238E27FC236}">
                    <a16:creationId xmlns:a16="http://schemas.microsoft.com/office/drawing/2014/main" id="{B11D298F-D0A5-421D-A8F2-B31B5EFE8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2" name="Rectangle 10" descr="White marble">
                <a:extLst>
                  <a:ext uri="{FF2B5EF4-FFF2-40B4-BE49-F238E27FC236}">
                    <a16:creationId xmlns:a16="http://schemas.microsoft.com/office/drawing/2014/main" id="{64B820EF-18B6-44B3-A515-2151B8815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24592" name="Rectangle 11" descr="White marble">
                <a:extLst>
                  <a:ext uri="{FF2B5EF4-FFF2-40B4-BE49-F238E27FC236}">
                    <a16:creationId xmlns:a16="http://schemas.microsoft.com/office/drawing/2014/main" id="{78DF89BB-CD90-4C29-B74F-96A9C26E9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24579" name="Rectangle 12">
            <a:extLst>
              <a:ext uri="{FF2B5EF4-FFF2-40B4-BE49-F238E27FC236}">
                <a16:creationId xmlns:a16="http://schemas.microsoft.com/office/drawing/2014/main" id="{CD2F2B43-8800-457C-8767-DEB886780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946525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4580" name="Rectangle 13">
            <a:extLst>
              <a:ext uri="{FF2B5EF4-FFF2-40B4-BE49-F238E27FC236}">
                <a16:creationId xmlns:a16="http://schemas.microsoft.com/office/drawing/2014/main" id="{F98F2253-87F8-4C9A-9BCD-8F9D341B7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394652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4581" name="Rectangle 14">
            <a:extLst>
              <a:ext uri="{FF2B5EF4-FFF2-40B4-BE49-F238E27FC236}">
                <a16:creationId xmlns:a16="http://schemas.microsoft.com/office/drawing/2014/main" id="{62EBE451-DF0B-4099-8BDA-2F6D12BB9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3762375"/>
            <a:ext cx="1427163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4591" name="Rectangle 15">
            <a:extLst>
              <a:ext uri="{FF2B5EF4-FFF2-40B4-BE49-F238E27FC236}">
                <a16:creationId xmlns:a16="http://schemas.microsoft.com/office/drawing/2014/main" id="{CF2F0C13-3047-45B9-A620-F00E74248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376237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4583" name="Text Box 17">
            <a:extLst>
              <a:ext uri="{FF2B5EF4-FFF2-40B4-BE49-F238E27FC236}">
                <a16:creationId xmlns:a16="http://schemas.microsoft.com/office/drawing/2014/main" id="{341651A2-1C7F-4BAA-947A-D5496050A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24584" name="Text Box 18">
            <a:extLst>
              <a:ext uri="{FF2B5EF4-FFF2-40B4-BE49-F238E27FC236}">
                <a16:creationId xmlns:a16="http://schemas.microsoft.com/office/drawing/2014/main" id="{CE5B1C11-E0EF-47FA-BA07-41AB4D6A8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24585" name="Text Box 19">
            <a:extLst>
              <a:ext uri="{FF2B5EF4-FFF2-40B4-BE49-F238E27FC236}">
                <a16:creationId xmlns:a16="http://schemas.microsoft.com/office/drawing/2014/main" id="{C885F74C-E328-48A7-9738-546D0D090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24586" name="Text Box 20">
            <a:extLst>
              <a:ext uri="{FF2B5EF4-FFF2-40B4-BE49-F238E27FC236}">
                <a16:creationId xmlns:a16="http://schemas.microsoft.com/office/drawing/2014/main" id="{630634BD-9793-47E8-A077-B1744D593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4 Tower</a:t>
            </a:r>
          </a:p>
        </p:txBody>
      </p:sp>
      <p:sp>
        <p:nvSpPr>
          <p:cNvPr id="24587" name="Rectangle 21">
            <a:extLst>
              <a:ext uri="{FF2B5EF4-FFF2-40B4-BE49-F238E27FC236}">
                <a16:creationId xmlns:a16="http://schemas.microsoft.com/office/drawing/2014/main" id="{8287FE68-D2F9-4C77-AEEA-E1402F0B3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6">
            <a:extLst>
              <a:ext uri="{FF2B5EF4-FFF2-40B4-BE49-F238E27FC236}">
                <a16:creationId xmlns:a16="http://schemas.microsoft.com/office/drawing/2014/main" id="{DAFF58AA-FAE0-4F12-90AA-034DF2C60BA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25613" name="Rectangle 7" descr="Medium wood">
              <a:extLst>
                <a:ext uri="{FF2B5EF4-FFF2-40B4-BE49-F238E27FC236}">
                  <a16:creationId xmlns:a16="http://schemas.microsoft.com/office/drawing/2014/main" id="{07CDBDC8-56FC-463E-87A4-01841D023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2" name="Group 8">
              <a:extLst>
                <a:ext uri="{FF2B5EF4-FFF2-40B4-BE49-F238E27FC236}">
                  <a16:creationId xmlns:a16="http://schemas.microsoft.com/office/drawing/2014/main" id="{946E323B-AFA3-44A0-AED0-75C293CA5E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25615" name="Rectangle 9" descr="White marble">
                <a:extLst>
                  <a:ext uri="{FF2B5EF4-FFF2-40B4-BE49-F238E27FC236}">
                    <a16:creationId xmlns:a16="http://schemas.microsoft.com/office/drawing/2014/main" id="{673829C2-268C-4916-9C26-8A87877D5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25616" name="Rectangle 10" descr="White marble">
                <a:extLst>
                  <a:ext uri="{FF2B5EF4-FFF2-40B4-BE49-F238E27FC236}">
                    <a16:creationId xmlns:a16="http://schemas.microsoft.com/office/drawing/2014/main" id="{144DC6AD-1AD0-429A-8DB5-671CE925B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25617" name="Rectangle 11" descr="White marble">
                <a:extLst>
                  <a:ext uri="{FF2B5EF4-FFF2-40B4-BE49-F238E27FC236}">
                    <a16:creationId xmlns:a16="http://schemas.microsoft.com/office/drawing/2014/main" id="{DD80FB3D-F000-46E7-8E31-5652349E1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25603" name="Rectangle 12">
            <a:extLst>
              <a:ext uri="{FF2B5EF4-FFF2-40B4-BE49-F238E27FC236}">
                <a16:creationId xmlns:a16="http://schemas.microsoft.com/office/drawing/2014/main" id="{60890F3B-0D7E-46BB-9688-B2BA2C2B6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946525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5604" name="Rectangle 13">
            <a:extLst>
              <a:ext uri="{FF2B5EF4-FFF2-40B4-BE49-F238E27FC236}">
                <a16:creationId xmlns:a16="http://schemas.microsoft.com/office/drawing/2014/main" id="{58A38DA0-0F2A-4AF1-B72C-735F04E8C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394652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5614" name="Rectangle 14">
            <a:extLst>
              <a:ext uri="{FF2B5EF4-FFF2-40B4-BE49-F238E27FC236}">
                <a16:creationId xmlns:a16="http://schemas.microsoft.com/office/drawing/2014/main" id="{64DDB34D-CD74-4FD3-AD6B-B270C1E41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946525"/>
            <a:ext cx="1427163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5606" name="Rectangle 15">
            <a:extLst>
              <a:ext uri="{FF2B5EF4-FFF2-40B4-BE49-F238E27FC236}">
                <a16:creationId xmlns:a16="http://schemas.microsoft.com/office/drawing/2014/main" id="{A8DBB6C5-2452-4E70-A973-C74C455CA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376237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5607" name="Text Box 16">
            <a:extLst>
              <a:ext uri="{FF2B5EF4-FFF2-40B4-BE49-F238E27FC236}">
                <a16:creationId xmlns:a16="http://schemas.microsoft.com/office/drawing/2014/main" id="{0E3E7C68-3519-4AF2-A8E9-BAB3C22A0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25608" name="Text Box 17">
            <a:extLst>
              <a:ext uri="{FF2B5EF4-FFF2-40B4-BE49-F238E27FC236}">
                <a16:creationId xmlns:a16="http://schemas.microsoft.com/office/drawing/2014/main" id="{BCD1CEF7-B2C0-49AE-9847-D65A23DB7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25609" name="Text Box 18">
            <a:extLst>
              <a:ext uri="{FF2B5EF4-FFF2-40B4-BE49-F238E27FC236}">
                <a16:creationId xmlns:a16="http://schemas.microsoft.com/office/drawing/2014/main" id="{8734D456-52F0-41DD-9A48-0F39174B9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25610" name="Text Box 19">
            <a:extLst>
              <a:ext uri="{FF2B5EF4-FFF2-40B4-BE49-F238E27FC236}">
                <a16:creationId xmlns:a16="http://schemas.microsoft.com/office/drawing/2014/main" id="{0872BE03-5069-49BE-86EA-081B616E8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25611" name="Text Box 20">
            <a:extLst>
              <a:ext uri="{FF2B5EF4-FFF2-40B4-BE49-F238E27FC236}">
                <a16:creationId xmlns:a16="http://schemas.microsoft.com/office/drawing/2014/main" id="{7B9D5954-88E6-4333-A9ED-09F49E217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4 Tower</a:t>
            </a:r>
          </a:p>
        </p:txBody>
      </p:sp>
      <p:sp>
        <p:nvSpPr>
          <p:cNvPr id="25612" name="Rectangle 21">
            <a:extLst>
              <a:ext uri="{FF2B5EF4-FFF2-40B4-BE49-F238E27FC236}">
                <a16:creationId xmlns:a16="http://schemas.microsoft.com/office/drawing/2014/main" id="{4B9B8350-CAD5-4655-80E5-F3CF30D9F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6">
            <a:extLst>
              <a:ext uri="{FF2B5EF4-FFF2-40B4-BE49-F238E27FC236}">
                <a16:creationId xmlns:a16="http://schemas.microsoft.com/office/drawing/2014/main" id="{E0635397-CA40-4DE8-A39F-559F35EB05D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26637" name="Rectangle 7" descr="Medium wood">
              <a:extLst>
                <a:ext uri="{FF2B5EF4-FFF2-40B4-BE49-F238E27FC236}">
                  <a16:creationId xmlns:a16="http://schemas.microsoft.com/office/drawing/2014/main" id="{9200CC05-3428-4F8F-BF22-5B946779A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26638" name="Group 8">
              <a:extLst>
                <a:ext uri="{FF2B5EF4-FFF2-40B4-BE49-F238E27FC236}">
                  <a16:creationId xmlns:a16="http://schemas.microsoft.com/office/drawing/2014/main" id="{9092A072-1B0E-4D92-B2EC-D2A8FD6C2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2" name="Rectangle 9" descr="White marble">
                <a:extLst>
                  <a:ext uri="{FF2B5EF4-FFF2-40B4-BE49-F238E27FC236}">
                    <a16:creationId xmlns:a16="http://schemas.microsoft.com/office/drawing/2014/main" id="{4736CBC3-B5C6-4360-9421-4E42E695D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26640" name="Rectangle 10" descr="White marble">
                <a:extLst>
                  <a:ext uri="{FF2B5EF4-FFF2-40B4-BE49-F238E27FC236}">
                    <a16:creationId xmlns:a16="http://schemas.microsoft.com/office/drawing/2014/main" id="{F6031210-95DB-405A-B8A8-5611687C2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26641" name="Rectangle 11" descr="White marble">
                <a:extLst>
                  <a:ext uri="{FF2B5EF4-FFF2-40B4-BE49-F238E27FC236}">
                    <a16:creationId xmlns:a16="http://schemas.microsoft.com/office/drawing/2014/main" id="{F4550565-21E4-4F0D-B048-9BC52CE91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26627" name="Rectangle 12">
            <a:extLst>
              <a:ext uri="{FF2B5EF4-FFF2-40B4-BE49-F238E27FC236}">
                <a16:creationId xmlns:a16="http://schemas.microsoft.com/office/drawing/2014/main" id="{6AD1CBF3-BB78-4E21-9DCC-FA1379EB2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946525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6628" name="Rectangle 13">
            <a:extLst>
              <a:ext uri="{FF2B5EF4-FFF2-40B4-BE49-F238E27FC236}">
                <a16:creationId xmlns:a16="http://schemas.microsoft.com/office/drawing/2014/main" id="{CD5BB446-40F0-4357-93CF-034416F5A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394652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6629" name="Rectangle 14">
            <a:extLst>
              <a:ext uri="{FF2B5EF4-FFF2-40B4-BE49-F238E27FC236}">
                <a16:creationId xmlns:a16="http://schemas.microsoft.com/office/drawing/2014/main" id="{2FF45081-4006-4472-894E-45A222DE8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946525"/>
            <a:ext cx="1427163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6639" name="Rectangle 15">
            <a:extLst>
              <a:ext uri="{FF2B5EF4-FFF2-40B4-BE49-F238E27FC236}">
                <a16:creationId xmlns:a16="http://schemas.microsoft.com/office/drawing/2014/main" id="{F6B3B5DC-53E2-4DD1-8B09-7FA2F818F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6237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6631" name="Text Box 16">
            <a:extLst>
              <a:ext uri="{FF2B5EF4-FFF2-40B4-BE49-F238E27FC236}">
                <a16:creationId xmlns:a16="http://schemas.microsoft.com/office/drawing/2014/main" id="{FCA4C2A1-AF5D-4BAE-A076-3DCB6EBF0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26632" name="Text Box 17">
            <a:extLst>
              <a:ext uri="{FF2B5EF4-FFF2-40B4-BE49-F238E27FC236}">
                <a16:creationId xmlns:a16="http://schemas.microsoft.com/office/drawing/2014/main" id="{F790EEB9-7800-45D2-BAF3-EC3192F14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26633" name="Text Box 18">
            <a:extLst>
              <a:ext uri="{FF2B5EF4-FFF2-40B4-BE49-F238E27FC236}">
                <a16:creationId xmlns:a16="http://schemas.microsoft.com/office/drawing/2014/main" id="{7621FD64-C975-447A-8D52-E0BEF653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26634" name="Text Box 19">
            <a:extLst>
              <a:ext uri="{FF2B5EF4-FFF2-40B4-BE49-F238E27FC236}">
                <a16:creationId xmlns:a16="http://schemas.microsoft.com/office/drawing/2014/main" id="{FE620C4B-B265-478A-8FF0-78B5FB1DD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26635" name="Text Box 20">
            <a:extLst>
              <a:ext uri="{FF2B5EF4-FFF2-40B4-BE49-F238E27FC236}">
                <a16:creationId xmlns:a16="http://schemas.microsoft.com/office/drawing/2014/main" id="{110EB327-20AF-47FD-9717-6C0EA4874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4 Tower</a:t>
            </a:r>
          </a:p>
        </p:txBody>
      </p:sp>
      <p:sp>
        <p:nvSpPr>
          <p:cNvPr id="26636" name="Rectangle 21">
            <a:extLst>
              <a:ext uri="{FF2B5EF4-FFF2-40B4-BE49-F238E27FC236}">
                <a16:creationId xmlns:a16="http://schemas.microsoft.com/office/drawing/2014/main" id="{5628FB8D-EBF7-4C12-A2D7-2810721D5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6">
            <a:extLst>
              <a:ext uri="{FF2B5EF4-FFF2-40B4-BE49-F238E27FC236}">
                <a16:creationId xmlns:a16="http://schemas.microsoft.com/office/drawing/2014/main" id="{96C846BF-428E-48FB-82E9-A70A15DEE39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2" name="Rectangle 7" descr="Medium wood">
              <a:extLst>
                <a:ext uri="{FF2B5EF4-FFF2-40B4-BE49-F238E27FC236}">
                  <a16:creationId xmlns:a16="http://schemas.microsoft.com/office/drawing/2014/main" id="{DC71AB5F-FB58-4C04-B658-3EA41F5FE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27662" name="Group 8">
              <a:extLst>
                <a:ext uri="{FF2B5EF4-FFF2-40B4-BE49-F238E27FC236}">
                  <a16:creationId xmlns:a16="http://schemas.microsoft.com/office/drawing/2014/main" id="{060B97E4-C734-4869-BB27-5E9A2617E6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27663" name="Rectangle 9" descr="White marble">
                <a:extLst>
                  <a:ext uri="{FF2B5EF4-FFF2-40B4-BE49-F238E27FC236}">
                    <a16:creationId xmlns:a16="http://schemas.microsoft.com/office/drawing/2014/main" id="{3CD99DEE-6D88-40E8-AA3B-1298B7B40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27664" name="Rectangle 10" descr="White marble">
                <a:extLst>
                  <a:ext uri="{FF2B5EF4-FFF2-40B4-BE49-F238E27FC236}">
                    <a16:creationId xmlns:a16="http://schemas.microsoft.com/office/drawing/2014/main" id="{7CF07DAB-531A-4591-8D27-070E9BFAD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27665" name="Rectangle 11" descr="White marble">
                <a:extLst>
                  <a:ext uri="{FF2B5EF4-FFF2-40B4-BE49-F238E27FC236}">
                    <a16:creationId xmlns:a16="http://schemas.microsoft.com/office/drawing/2014/main" id="{45A52830-7A31-438E-BDAC-C4956BEE0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27651" name="Rectangle 12">
            <a:extLst>
              <a:ext uri="{FF2B5EF4-FFF2-40B4-BE49-F238E27FC236}">
                <a16:creationId xmlns:a16="http://schemas.microsoft.com/office/drawing/2014/main" id="{C4661D34-4DC7-4E02-ABFB-081F0AB3D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946525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7661" name="Rectangle 13">
            <a:extLst>
              <a:ext uri="{FF2B5EF4-FFF2-40B4-BE49-F238E27FC236}">
                <a16:creationId xmlns:a16="http://schemas.microsoft.com/office/drawing/2014/main" id="{2955CD66-6FB5-4569-84C3-43F0E674B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376237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7653" name="Rectangle 14">
            <a:extLst>
              <a:ext uri="{FF2B5EF4-FFF2-40B4-BE49-F238E27FC236}">
                <a16:creationId xmlns:a16="http://schemas.microsoft.com/office/drawing/2014/main" id="{1E2F2D0D-B071-4EC7-A9D2-9A7A0581B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946525"/>
            <a:ext cx="1427163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7654" name="Rectangle 15">
            <a:extLst>
              <a:ext uri="{FF2B5EF4-FFF2-40B4-BE49-F238E27FC236}">
                <a16:creationId xmlns:a16="http://schemas.microsoft.com/office/drawing/2014/main" id="{DC52A408-4974-45D7-9225-217BAC170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6237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7655" name="Text Box 16">
            <a:extLst>
              <a:ext uri="{FF2B5EF4-FFF2-40B4-BE49-F238E27FC236}">
                <a16:creationId xmlns:a16="http://schemas.microsoft.com/office/drawing/2014/main" id="{92F4B86D-1B8B-4662-8835-BFE27D8D4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27656" name="Text Box 17">
            <a:extLst>
              <a:ext uri="{FF2B5EF4-FFF2-40B4-BE49-F238E27FC236}">
                <a16:creationId xmlns:a16="http://schemas.microsoft.com/office/drawing/2014/main" id="{20DDC1A8-DFFA-4C6E-9131-01C71194D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27657" name="Text Box 18">
            <a:extLst>
              <a:ext uri="{FF2B5EF4-FFF2-40B4-BE49-F238E27FC236}">
                <a16:creationId xmlns:a16="http://schemas.microsoft.com/office/drawing/2014/main" id="{E605722F-17DF-41AC-9547-506B1A5A3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27658" name="Text Box 19">
            <a:extLst>
              <a:ext uri="{FF2B5EF4-FFF2-40B4-BE49-F238E27FC236}">
                <a16:creationId xmlns:a16="http://schemas.microsoft.com/office/drawing/2014/main" id="{9C658F57-C805-4994-8A29-B67D0836D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27659" name="Text Box 20">
            <a:extLst>
              <a:ext uri="{FF2B5EF4-FFF2-40B4-BE49-F238E27FC236}">
                <a16:creationId xmlns:a16="http://schemas.microsoft.com/office/drawing/2014/main" id="{552A60D9-286A-45E0-9C01-8E66057C2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4 Tower</a:t>
            </a:r>
          </a:p>
        </p:txBody>
      </p:sp>
      <p:sp>
        <p:nvSpPr>
          <p:cNvPr id="27660" name="Rectangle 21">
            <a:extLst>
              <a:ext uri="{FF2B5EF4-FFF2-40B4-BE49-F238E27FC236}">
                <a16:creationId xmlns:a16="http://schemas.microsoft.com/office/drawing/2014/main" id="{4E36CD48-B43F-43F5-A9CF-2363CA22A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6">
            <a:extLst>
              <a:ext uri="{FF2B5EF4-FFF2-40B4-BE49-F238E27FC236}">
                <a16:creationId xmlns:a16="http://schemas.microsoft.com/office/drawing/2014/main" id="{28C5D8D5-98DB-4447-A42D-A6FBD21EEA5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28685" name="Rectangle 7" descr="Medium wood">
              <a:extLst>
                <a:ext uri="{FF2B5EF4-FFF2-40B4-BE49-F238E27FC236}">
                  <a16:creationId xmlns:a16="http://schemas.microsoft.com/office/drawing/2014/main" id="{9156BAB5-4D33-4D48-8CB3-110783993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28686" name="Group 8">
              <a:extLst>
                <a:ext uri="{FF2B5EF4-FFF2-40B4-BE49-F238E27FC236}">
                  <a16:creationId xmlns:a16="http://schemas.microsoft.com/office/drawing/2014/main" id="{43B0B6D9-DEAD-451F-84C0-5C1D14607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2" name="Rectangle 9" descr="White marble">
                <a:extLst>
                  <a:ext uri="{FF2B5EF4-FFF2-40B4-BE49-F238E27FC236}">
                    <a16:creationId xmlns:a16="http://schemas.microsoft.com/office/drawing/2014/main" id="{9A2B295F-B0A8-44DD-95CE-D06ED6855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28688" name="Rectangle 10" descr="White marble">
                <a:extLst>
                  <a:ext uri="{FF2B5EF4-FFF2-40B4-BE49-F238E27FC236}">
                    <a16:creationId xmlns:a16="http://schemas.microsoft.com/office/drawing/2014/main" id="{7D817757-C870-440B-A69D-DA0B7B0E2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28689" name="Rectangle 11" descr="White marble">
                <a:extLst>
                  <a:ext uri="{FF2B5EF4-FFF2-40B4-BE49-F238E27FC236}">
                    <a16:creationId xmlns:a16="http://schemas.microsoft.com/office/drawing/2014/main" id="{10E051C5-CAE5-41AE-8D20-55BA17493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28675" name="Rectangle 12">
            <a:extLst>
              <a:ext uri="{FF2B5EF4-FFF2-40B4-BE49-F238E27FC236}">
                <a16:creationId xmlns:a16="http://schemas.microsoft.com/office/drawing/2014/main" id="{D0F95E3C-5A11-4292-9826-EDEEA7FD8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946525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8676" name="Rectangle 13">
            <a:extLst>
              <a:ext uri="{FF2B5EF4-FFF2-40B4-BE49-F238E27FC236}">
                <a16:creationId xmlns:a16="http://schemas.microsoft.com/office/drawing/2014/main" id="{582FBB8F-E767-472A-997A-AFF462492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376237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8677" name="Rectangle 14">
            <a:extLst>
              <a:ext uri="{FF2B5EF4-FFF2-40B4-BE49-F238E27FC236}">
                <a16:creationId xmlns:a16="http://schemas.microsoft.com/office/drawing/2014/main" id="{18EB71BC-0969-4CA1-9CAC-8CFF55729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946525"/>
            <a:ext cx="1427163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8687" name="Rectangle 15">
            <a:extLst>
              <a:ext uri="{FF2B5EF4-FFF2-40B4-BE49-F238E27FC236}">
                <a16:creationId xmlns:a16="http://schemas.microsoft.com/office/drawing/2014/main" id="{F2951502-538E-4446-9F39-6FB4A6676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94652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8679" name="Text Box 16">
            <a:extLst>
              <a:ext uri="{FF2B5EF4-FFF2-40B4-BE49-F238E27FC236}">
                <a16:creationId xmlns:a16="http://schemas.microsoft.com/office/drawing/2014/main" id="{C475B11E-501F-41E4-BE81-60852D92B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28680" name="Text Box 17">
            <a:extLst>
              <a:ext uri="{FF2B5EF4-FFF2-40B4-BE49-F238E27FC236}">
                <a16:creationId xmlns:a16="http://schemas.microsoft.com/office/drawing/2014/main" id="{E6F282BA-6152-4D2A-A0A5-631948937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28681" name="Text Box 18">
            <a:extLst>
              <a:ext uri="{FF2B5EF4-FFF2-40B4-BE49-F238E27FC236}">
                <a16:creationId xmlns:a16="http://schemas.microsoft.com/office/drawing/2014/main" id="{33B0F927-7F8E-4A36-A1E2-377A92D70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28682" name="Text Box 19">
            <a:extLst>
              <a:ext uri="{FF2B5EF4-FFF2-40B4-BE49-F238E27FC236}">
                <a16:creationId xmlns:a16="http://schemas.microsoft.com/office/drawing/2014/main" id="{A16C25B9-37A6-44AE-94CD-8899E0D52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28683" name="Text Box 20">
            <a:extLst>
              <a:ext uri="{FF2B5EF4-FFF2-40B4-BE49-F238E27FC236}">
                <a16:creationId xmlns:a16="http://schemas.microsoft.com/office/drawing/2014/main" id="{90724894-DB95-4B76-A977-918FCF5A9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4 Tower</a:t>
            </a:r>
          </a:p>
        </p:txBody>
      </p:sp>
      <p:sp>
        <p:nvSpPr>
          <p:cNvPr id="28684" name="Rectangle 21">
            <a:extLst>
              <a:ext uri="{FF2B5EF4-FFF2-40B4-BE49-F238E27FC236}">
                <a16:creationId xmlns:a16="http://schemas.microsoft.com/office/drawing/2014/main" id="{C157A737-48D3-4153-81EB-9A979CC54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6">
            <a:extLst>
              <a:ext uri="{FF2B5EF4-FFF2-40B4-BE49-F238E27FC236}">
                <a16:creationId xmlns:a16="http://schemas.microsoft.com/office/drawing/2014/main" id="{2D424EAD-D93F-4848-B970-85A51A978CA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29709" name="Rectangle 7" descr="Medium wood">
              <a:extLst>
                <a:ext uri="{FF2B5EF4-FFF2-40B4-BE49-F238E27FC236}">
                  <a16:creationId xmlns:a16="http://schemas.microsoft.com/office/drawing/2014/main" id="{34A54E53-C83D-4C7D-B217-E833EB85A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2" name="Group 8">
              <a:extLst>
                <a:ext uri="{FF2B5EF4-FFF2-40B4-BE49-F238E27FC236}">
                  <a16:creationId xmlns:a16="http://schemas.microsoft.com/office/drawing/2014/main" id="{65110039-5540-44B4-91AA-FD769F556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29711" name="Rectangle 9" descr="White marble">
                <a:extLst>
                  <a:ext uri="{FF2B5EF4-FFF2-40B4-BE49-F238E27FC236}">
                    <a16:creationId xmlns:a16="http://schemas.microsoft.com/office/drawing/2014/main" id="{7770A048-79AF-47F4-B1F2-43051F85A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29712" name="Rectangle 10" descr="White marble">
                <a:extLst>
                  <a:ext uri="{FF2B5EF4-FFF2-40B4-BE49-F238E27FC236}">
                    <a16:creationId xmlns:a16="http://schemas.microsoft.com/office/drawing/2014/main" id="{F7BC9F2B-E09F-47CF-8368-A0E0B69BC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29713" name="Rectangle 11" descr="White marble">
                <a:extLst>
                  <a:ext uri="{FF2B5EF4-FFF2-40B4-BE49-F238E27FC236}">
                    <a16:creationId xmlns:a16="http://schemas.microsoft.com/office/drawing/2014/main" id="{338E7871-42C2-4BCB-9D53-0C55C7FF0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29699" name="Rectangle 12">
            <a:extLst>
              <a:ext uri="{FF2B5EF4-FFF2-40B4-BE49-F238E27FC236}">
                <a16:creationId xmlns:a16="http://schemas.microsoft.com/office/drawing/2014/main" id="{6DCDE6D4-DD3C-4262-960E-6A8B149ED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946525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9700" name="Rectangle 13">
            <a:extLst>
              <a:ext uri="{FF2B5EF4-FFF2-40B4-BE49-F238E27FC236}">
                <a16:creationId xmlns:a16="http://schemas.microsoft.com/office/drawing/2014/main" id="{39A2D6C8-D18E-4FED-8AD4-6342375EE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376237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9710" name="Rectangle 14">
            <a:extLst>
              <a:ext uri="{FF2B5EF4-FFF2-40B4-BE49-F238E27FC236}">
                <a16:creationId xmlns:a16="http://schemas.microsoft.com/office/drawing/2014/main" id="{7B90EC48-74AF-43C5-AB71-B2D92E554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063" y="3578225"/>
            <a:ext cx="1427162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9702" name="Rectangle 15">
            <a:extLst>
              <a:ext uri="{FF2B5EF4-FFF2-40B4-BE49-F238E27FC236}">
                <a16:creationId xmlns:a16="http://schemas.microsoft.com/office/drawing/2014/main" id="{1301B5DD-232D-4EDC-8764-F2FCC870C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94652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9703" name="Text Box 16">
            <a:extLst>
              <a:ext uri="{FF2B5EF4-FFF2-40B4-BE49-F238E27FC236}">
                <a16:creationId xmlns:a16="http://schemas.microsoft.com/office/drawing/2014/main" id="{82E172CB-9932-4548-AE7A-9C6E06D4B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29704" name="Text Box 17">
            <a:extLst>
              <a:ext uri="{FF2B5EF4-FFF2-40B4-BE49-F238E27FC236}">
                <a16:creationId xmlns:a16="http://schemas.microsoft.com/office/drawing/2014/main" id="{8E84B7E0-E4C7-49AF-BF21-120BE6C50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29705" name="Text Box 18">
            <a:extLst>
              <a:ext uri="{FF2B5EF4-FFF2-40B4-BE49-F238E27FC236}">
                <a16:creationId xmlns:a16="http://schemas.microsoft.com/office/drawing/2014/main" id="{30BEA5E5-8171-4678-B215-346AC9215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29706" name="Text Box 19">
            <a:extLst>
              <a:ext uri="{FF2B5EF4-FFF2-40B4-BE49-F238E27FC236}">
                <a16:creationId xmlns:a16="http://schemas.microsoft.com/office/drawing/2014/main" id="{603E06A7-956E-4AAE-AC69-1DAE397B8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29707" name="Text Box 20">
            <a:extLst>
              <a:ext uri="{FF2B5EF4-FFF2-40B4-BE49-F238E27FC236}">
                <a16:creationId xmlns:a16="http://schemas.microsoft.com/office/drawing/2014/main" id="{DB3297DE-FAFE-40A4-B1E4-EF408AB37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4 Tower</a:t>
            </a:r>
          </a:p>
        </p:txBody>
      </p:sp>
      <p:sp>
        <p:nvSpPr>
          <p:cNvPr id="29708" name="Rectangle 21">
            <a:extLst>
              <a:ext uri="{FF2B5EF4-FFF2-40B4-BE49-F238E27FC236}">
                <a16:creationId xmlns:a16="http://schemas.microsoft.com/office/drawing/2014/main" id="{C796EEF8-ABD5-42D4-9A65-6AC6A739C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6">
            <a:extLst>
              <a:ext uri="{FF2B5EF4-FFF2-40B4-BE49-F238E27FC236}">
                <a16:creationId xmlns:a16="http://schemas.microsoft.com/office/drawing/2014/main" id="{2390B582-ADCB-4E28-977F-DC2AEBB0D27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30734" name="Rectangle 7" descr="Medium wood">
              <a:extLst>
                <a:ext uri="{FF2B5EF4-FFF2-40B4-BE49-F238E27FC236}">
                  <a16:creationId xmlns:a16="http://schemas.microsoft.com/office/drawing/2014/main" id="{CADF005A-A1D4-413B-AA7F-384026579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30735" name="Group 8">
              <a:extLst>
                <a:ext uri="{FF2B5EF4-FFF2-40B4-BE49-F238E27FC236}">
                  <a16:creationId xmlns:a16="http://schemas.microsoft.com/office/drawing/2014/main" id="{26D80FE1-B7CC-4818-83B4-FC532FBE7B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30736" name="Rectangle 9" descr="White marble">
                <a:extLst>
                  <a:ext uri="{FF2B5EF4-FFF2-40B4-BE49-F238E27FC236}">
                    <a16:creationId xmlns:a16="http://schemas.microsoft.com/office/drawing/2014/main" id="{21130915-04E3-4425-9BF1-E08D1F61B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0737" name="Rectangle 10" descr="White marble">
                <a:extLst>
                  <a:ext uri="{FF2B5EF4-FFF2-40B4-BE49-F238E27FC236}">
                    <a16:creationId xmlns:a16="http://schemas.microsoft.com/office/drawing/2014/main" id="{362289CB-9330-4DF8-A9F1-009295FD9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0738" name="Rectangle 11" descr="White marble">
                <a:extLst>
                  <a:ext uri="{FF2B5EF4-FFF2-40B4-BE49-F238E27FC236}">
                    <a16:creationId xmlns:a16="http://schemas.microsoft.com/office/drawing/2014/main" id="{94399769-D61A-4D17-AD00-4F6735E1F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30723" name="Rectangle 12">
            <a:extLst>
              <a:ext uri="{FF2B5EF4-FFF2-40B4-BE49-F238E27FC236}">
                <a16:creationId xmlns:a16="http://schemas.microsoft.com/office/drawing/2014/main" id="{DC316683-2CD9-40C6-A8AB-2BA88F8F6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946525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0724" name="Rectangle 13">
            <a:extLst>
              <a:ext uri="{FF2B5EF4-FFF2-40B4-BE49-F238E27FC236}">
                <a16:creationId xmlns:a16="http://schemas.microsoft.com/office/drawing/2014/main" id="{50D093DD-8A1A-4580-8AFD-2A9FCB21D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376237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0725" name="Rectangle 14">
            <a:extLst>
              <a:ext uri="{FF2B5EF4-FFF2-40B4-BE49-F238E27FC236}">
                <a16:creationId xmlns:a16="http://schemas.microsoft.com/office/drawing/2014/main" id="{88D09AB0-58C4-44F6-A7A1-54AB47FFB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063" y="3578225"/>
            <a:ext cx="1427162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0726" name="Text Box 15">
            <a:extLst>
              <a:ext uri="{FF2B5EF4-FFF2-40B4-BE49-F238E27FC236}">
                <a16:creationId xmlns:a16="http://schemas.microsoft.com/office/drawing/2014/main" id="{192F6854-15A8-48FC-A01D-A4F5F659D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30727" name="Text Box 16">
            <a:extLst>
              <a:ext uri="{FF2B5EF4-FFF2-40B4-BE49-F238E27FC236}">
                <a16:creationId xmlns:a16="http://schemas.microsoft.com/office/drawing/2014/main" id="{2F7DFBAA-32BA-478E-A645-2E9EA6B29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30728" name="Text Box 17">
            <a:extLst>
              <a:ext uri="{FF2B5EF4-FFF2-40B4-BE49-F238E27FC236}">
                <a16:creationId xmlns:a16="http://schemas.microsoft.com/office/drawing/2014/main" id="{CF7A6CA3-0EA5-4D4E-A089-069B113AC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30729" name="Text Box 18">
            <a:extLst>
              <a:ext uri="{FF2B5EF4-FFF2-40B4-BE49-F238E27FC236}">
                <a16:creationId xmlns:a16="http://schemas.microsoft.com/office/drawing/2014/main" id="{478D8D0F-17B8-4A19-8253-95EDF26D3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30730" name="Text Box 19">
            <a:extLst>
              <a:ext uri="{FF2B5EF4-FFF2-40B4-BE49-F238E27FC236}">
                <a16:creationId xmlns:a16="http://schemas.microsoft.com/office/drawing/2014/main" id="{C383A58C-4051-4FA1-AF13-A9CE5C2F4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4 Tower</a:t>
            </a:r>
          </a:p>
        </p:txBody>
      </p:sp>
      <p:sp>
        <p:nvSpPr>
          <p:cNvPr id="30740" name="Rectangle 20">
            <a:extLst>
              <a:ext uri="{FF2B5EF4-FFF2-40B4-BE49-F238E27FC236}">
                <a16:creationId xmlns:a16="http://schemas.microsoft.com/office/drawing/2014/main" id="{64BB3FFD-07CA-49C0-80A1-A9AE8CDF5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350" y="339407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0741" name="Text Box 21">
            <a:extLst>
              <a:ext uri="{FF2B5EF4-FFF2-40B4-BE49-F238E27FC236}">
                <a16:creationId xmlns:a16="http://schemas.microsoft.com/office/drawing/2014/main" id="{CD348D3B-09B2-43F6-9DFE-DDBF868BC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4745038"/>
            <a:ext cx="1865313" cy="528637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rgbClr val="FFFFCC"/>
                </a:solidFill>
                <a:latin typeface="Mythology" pitchFamily="2" charset="0"/>
              </a:rPr>
              <a:t>15 </a:t>
            </a:r>
            <a:r>
              <a:rPr lang="tr-TR" altLang="tr-TR" sz="2800">
                <a:solidFill>
                  <a:srgbClr val="FFFFCC"/>
                </a:solidFill>
                <a:latin typeface="Mythology" pitchFamily="2" charset="0"/>
              </a:rPr>
              <a:t>Adım</a:t>
            </a:r>
            <a:endParaRPr lang="en-GB" altLang="tr-TR" sz="2800">
              <a:solidFill>
                <a:srgbClr val="FFFFCC"/>
              </a:solidFill>
              <a:latin typeface="Mythology" pitchFamily="2" charset="0"/>
            </a:endParaRPr>
          </a:p>
        </p:txBody>
      </p:sp>
      <p:sp>
        <p:nvSpPr>
          <p:cNvPr id="30733" name="Rectangle 22">
            <a:extLst>
              <a:ext uri="{FF2B5EF4-FFF2-40B4-BE49-F238E27FC236}">
                <a16:creationId xmlns:a16="http://schemas.microsoft.com/office/drawing/2014/main" id="{FE4E0FA8-874B-4963-A578-46D632C32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1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968BAAC-3A3D-4A61-9B50-5AB92FEBCF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362700"/>
            <a:ext cx="2752725" cy="18415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altLang="tr-TR" sz="1600" dirty="0">
                <a:latin typeface="Mythology" pitchFamily="2" charset="0"/>
              </a:rPr>
              <a:t>5 </a:t>
            </a:r>
            <a:r>
              <a:rPr lang="tr-TR" altLang="tr-TR" sz="1600" dirty="0">
                <a:latin typeface="Mythology" pitchFamily="2" charset="0"/>
              </a:rPr>
              <a:t>Halka ile…</a:t>
            </a:r>
            <a:endParaRPr lang="en-GB" altLang="tr-TR" sz="1600" dirty="0">
              <a:latin typeface="Mythology" pitchFamily="2" charset="0"/>
            </a:endParaRPr>
          </a:p>
        </p:txBody>
      </p:sp>
      <p:grpSp>
        <p:nvGrpSpPr>
          <p:cNvPr id="31752" name="Group 8">
            <a:extLst>
              <a:ext uri="{FF2B5EF4-FFF2-40B4-BE49-F238E27FC236}">
                <a16:creationId xmlns:a16="http://schemas.microsoft.com/office/drawing/2014/main" id="{E8961294-71DC-40DB-AD68-B8C07C41AB0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14350"/>
            <a:ext cx="7772400" cy="5048250"/>
            <a:chOff x="336" y="324"/>
            <a:chExt cx="4896" cy="3180"/>
          </a:xfrm>
        </p:grpSpPr>
        <p:grpSp>
          <p:nvGrpSpPr>
            <p:cNvPr id="31748" name="Group 9">
              <a:extLst>
                <a:ext uri="{FF2B5EF4-FFF2-40B4-BE49-F238E27FC236}">
                  <a16:creationId xmlns:a16="http://schemas.microsoft.com/office/drawing/2014/main" id="{FD7669D3-7C97-4545-9194-8E09E5FA24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324"/>
              <a:ext cx="4896" cy="3180"/>
              <a:chOff x="336" y="324"/>
              <a:chExt cx="4896" cy="3180"/>
            </a:xfrm>
          </p:grpSpPr>
          <p:grpSp>
            <p:nvGrpSpPr>
              <p:cNvPr id="31750" name="Group 10">
                <a:extLst>
                  <a:ext uri="{FF2B5EF4-FFF2-40B4-BE49-F238E27FC236}">
                    <a16:creationId xmlns:a16="http://schemas.microsoft.com/office/drawing/2014/main" id="{8D466A27-9D17-4ED3-8095-ED5682F5A2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1632"/>
                <a:ext cx="4896" cy="1200"/>
                <a:chOff x="336" y="1632"/>
                <a:chExt cx="4896" cy="1200"/>
              </a:xfrm>
            </p:grpSpPr>
            <p:grpSp>
              <p:nvGrpSpPr>
                <p:cNvPr id="31756" name="Group 11">
                  <a:extLst>
                    <a:ext uri="{FF2B5EF4-FFF2-40B4-BE49-F238E27FC236}">
                      <a16:creationId xmlns:a16="http://schemas.microsoft.com/office/drawing/2014/main" id="{EDAEF35C-E1BC-497A-B487-CBEA46AB09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" y="1632"/>
                  <a:ext cx="4896" cy="1200"/>
                  <a:chOff x="336" y="1632"/>
                  <a:chExt cx="4896" cy="1200"/>
                </a:xfrm>
              </p:grpSpPr>
              <p:sp>
                <p:nvSpPr>
                  <p:cNvPr id="31762" name="Rectangle 12" descr="Medium wood">
                    <a:extLst>
                      <a:ext uri="{FF2B5EF4-FFF2-40B4-BE49-F238E27FC236}">
                        <a16:creationId xmlns:a16="http://schemas.microsoft.com/office/drawing/2014/main" id="{67D58B5F-F8BA-4598-A07D-CF6D517E75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6" y="2602"/>
                    <a:ext cx="4896" cy="230"/>
                  </a:xfrm>
                  <a:prstGeom prst="rect">
                    <a:avLst/>
                  </a:prstGeom>
                  <a:blipFill dpi="0" rotWithShape="0">
                    <a:blip r:embed="rId2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/>
                    <a:endParaRPr lang="tr-TR" altLang="tr-TR"/>
                  </a:p>
                </p:txBody>
              </p:sp>
              <p:grpSp>
                <p:nvGrpSpPr>
                  <p:cNvPr id="31763" name="Group 13">
                    <a:extLst>
                      <a:ext uri="{FF2B5EF4-FFF2-40B4-BE49-F238E27FC236}">
                        <a16:creationId xmlns:a16="http://schemas.microsoft.com/office/drawing/2014/main" id="{568F76EA-7E62-4C6F-8699-B35B28E36CA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04" y="1632"/>
                    <a:ext cx="3768" cy="970"/>
                    <a:chOff x="904" y="1632"/>
                    <a:chExt cx="3768" cy="970"/>
                  </a:xfrm>
                </p:grpSpPr>
                <p:sp>
                  <p:nvSpPr>
                    <p:cNvPr id="31764" name="Rectangle 14" descr="White marble">
                      <a:extLst>
                        <a:ext uri="{FF2B5EF4-FFF2-40B4-BE49-F238E27FC236}">
                          <a16:creationId xmlns:a16="http://schemas.microsoft.com/office/drawing/2014/main" id="{1EB92440-F1FF-4312-947A-8668AC0AB6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4" y="1632"/>
                      <a:ext cx="112" cy="970"/>
                    </a:xfrm>
                    <a:prstGeom prst="rect">
                      <a:avLst/>
                    </a:prstGeom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eaLnBrk="1" hangingPunct="1"/>
                      <a:endParaRPr lang="tr-TR" altLang="tr-TR"/>
                    </a:p>
                  </p:txBody>
                </p:sp>
                <p:sp>
                  <p:nvSpPr>
                    <p:cNvPr id="31765" name="Rectangle 15" descr="White marble">
                      <a:extLst>
                        <a:ext uri="{FF2B5EF4-FFF2-40B4-BE49-F238E27FC236}">
                          <a16:creationId xmlns:a16="http://schemas.microsoft.com/office/drawing/2014/main" id="{B8B2D2DC-05D1-4D3F-AD46-F6F696D4B7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632"/>
                      <a:ext cx="112" cy="970"/>
                    </a:xfrm>
                    <a:prstGeom prst="rect">
                      <a:avLst/>
                    </a:prstGeom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eaLnBrk="1" hangingPunct="1"/>
                      <a:endParaRPr lang="tr-TR" altLang="tr-TR"/>
                    </a:p>
                  </p:txBody>
                </p:sp>
                <p:sp>
                  <p:nvSpPr>
                    <p:cNvPr id="31766" name="Rectangle 16" descr="White marble">
                      <a:extLst>
                        <a:ext uri="{FF2B5EF4-FFF2-40B4-BE49-F238E27FC236}">
                          <a16:creationId xmlns:a16="http://schemas.microsoft.com/office/drawing/2014/main" id="{AE64A009-51DE-4D42-BFFB-FB233B65FC1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60" y="1632"/>
                      <a:ext cx="112" cy="970"/>
                    </a:xfrm>
                    <a:prstGeom prst="rect">
                      <a:avLst/>
                    </a:prstGeom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eaLnBrk="1" hangingPunct="1"/>
                      <a:endParaRPr lang="tr-TR" altLang="tr-TR"/>
                    </a:p>
                  </p:txBody>
                </p:sp>
              </p:grpSp>
            </p:grpSp>
            <p:sp>
              <p:nvSpPr>
                <p:cNvPr id="31757" name="Rectangle 17">
                  <a:extLst>
                    <a:ext uri="{FF2B5EF4-FFF2-40B4-BE49-F238E27FC236}">
                      <a16:creationId xmlns:a16="http://schemas.microsoft.com/office/drawing/2014/main" id="{E395B6DF-0214-46D5-9345-44B263EA75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2496"/>
                  <a:ext cx="1252" cy="116"/>
                </a:xfrm>
                <a:prstGeom prst="rect">
                  <a:avLst/>
                </a:prstGeom>
                <a:gradFill rotWithShape="0">
                  <a:gsLst>
                    <a:gs pos="0">
                      <a:srgbClr val="A9A987"/>
                    </a:gs>
                    <a:gs pos="50000">
                      <a:srgbClr val="FFFFCC"/>
                    </a:gs>
                    <a:gs pos="100000">
                      <a:srgbClr val="A9A987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  <p:sp>
              <p:nvSpPr>
                <p:cNvPr id="31758" name="Rectangle 18">
                  <a:extLst>
                    <a:ext uri="{FF2B5EF4-FFF2-40B4-BE49-F238E27FC236}">
                      <a16:creationId xmlns:a16="http://schemas.microsoft.com/office/drawing/2014/main" id="{A267CBC7-652B-4280-A285-8C6A9689EF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" y="2380"/>
                  <a:ext cx="1094" cy="116"/>
                </a:xfrm>
                <a:prstGeom prst="rect">
                  <a:avLst/>
                </a:prstGeom>
                <a:gradFill rotWithShape="0">
                  <a:gsLst>
                    <a:gs pos="0">
                      <a:srgbClr val="A4A4A4"/>
                    </a:gs>
                    <a:gs pos="50000">
                      <a:srgbClr val="F8F8F8"/>
                    </a:gs>
                    <a:gs pos="100000">
                      <a:srgbClr val="A4A4A4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  <p:sp>
              <p:nvSpPr>
                <p:cNvPr id="31759" name="Rectangle 19">
                  <a:extLst>
                    <a:ext uri="{FF2B5EF4-FFF2-40B4-BE49-F238E27FC236}">
                      <a16:creationId xmlns:a16="http://schemas.microsoft.com/office/drawing/2014/main" id="{801AF8EE-5A3A-448E-B905-7ABCCEF573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9" y="2264"/>
                  <a:ext cx="899" cy="116"/>
                </a:xfrm>
                <a:prstGeom prst="rect">
                  <a:avLst/>
                </a:prstGeom>
                <a:gradFill rotWithShape="0">
                  <a:gsLst>
                    <a:gs pos="0">
                      <a:srgbClr val="A9A987"/>
                    </a:gs>
                    <a:gs pos="50000">
                      <a:srgbClr val="FFFFCC"/>
                    </a:gs>
                    <a:gs pos="100000">
                      <a:srgbClr val="A9A987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  <p:sp>
              <p:nvSpPr>
                <p:cNvPr id="31760" name="Rectangle 20">
                  <a:extLst>
                    <a:ext uri="{FF2B5EF4-FFF2-40B4-BE49-F238E27FC236}">
                      <a16:creationId xmlns:a16="http://schemas.microsoft.com/office/drawing/2014/main" id="{CAE31BDB-BFDB-468C-9975-1BDE39AB4D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2148"/>
                  <a:ext cx="707" cy="116"/>
                </a:xfrm>
                <a:prstGeom prst="rect">
                  <a:avLst/>
                </a:prstGeom>
                <a:gradFill rotWithShape="0">
                  <a:gsLst>
                    <a:gs pos="0">
                      <a:srgbClr val="A4A4A4"/>
                    </a:gs>
                    <a:gs pos="50000">
                      <a:srgbClr val="F8F8F8"/>
                    </a:gs>
                    <a:gs pos="100000">
                      <a:srgbClr val="A4A4A4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  <p:sp>
              <p:nvSpPr>
                <p:cNvPr id="31761" name="Rectangle 21">
                  <a:extLst>
                    <a:ext uri="{FF2B5EF4-FFF2-40B4-BE49-F238E27FC236}">
                      <a16:creationId xmlns:a16="http://schemas.microsoft.com/office/drawing/2014/main" id="{E6A25F60-8AFF-4C2A-9DF5-AA9BAABDA3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6" y="2032"/>
                  <a:ext cx="534" cy="116"/>
                </a:xfrm>
                <a:prstGeom prst="rect">
                  <a:avLst/>
                </a:prstGeom>
                <a:gradFill rotWithShape="0">
                  <a:gsLst>
                    <a:gs pos="0">
                      <a:srgbClr val="A9A987"/>
                    </a:gs>
                    <a:gs pos="50000">
                      <a:srgbClr val="FFFFCC"/>
                    </a:gs>
                    <a:gs pos="100000">
                      <a:srgbClr val="A9A987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</p:grpSp>
          <p:sp>
            <p:nvSpPr>
              <p:cNvPr id="31751" name="Text Box 22">
                <a:extLst>
                  <a:ext uri="{FF2B5EF4-FFF2-40B4-BE49-F238E27FC236}">
                    <a16:creationId xmlns:a16="http://schemas.microsoft.com/office/drawing/2014/main" id="{11F06BF9-8A57-45BE-A9BC-C958770645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0" y="324"/>
                <a:ext cx="3052" cy="10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altLang="tr-TR" sz="5400">
                    <a:solidFill>
                      <a:schemeClr val="bg1"/>
                    </a:solidFill>
                    <a:latin typeface="Mythology" pitchFamily="2" charset="0"/>
                  </a:rPr>
                  <a:t>The Tower of Hanoi</a:t>
                </a:r>
              </a:p>
            </p:txBody>
          </p:sp>
          <p:sp>
            <p:nvSpPr>
              <p:cNvPr id="2" name="Text Box 23">
                <a:extLst>
                  <a:ext uri="{FF2B5EF4-FFF2-40B4-BE49-F238E27FC236}">
                    <a16:creationId xmlns:a16="http://schemas.microsoft.com/office/drawing/2014/main" id="{E7749201-2AAC-4946-ADD4-3E2A96F01B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9" y="2928"/>
                <a:ext cx="920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altLang="tr-TR" sz="5400">
                    <a:solidFill>
                      <a:schemeClr val="bg1"/>
                    </a:solidFill>
                    <a:latin typeface="Mythology" pitchFamily="2" charset="0"/>
                  </a:rPr>
                  <a:t>A</a:t>
                </a:r>
              </a:p>
            </p:txBody>
          </p:sp>
          <p:sp>
            <p:nvSpPr>
              <p:cNvPr id="31753" name="Text Box 24">
                <a:extLst>
                  <a:ext uri="{FF2B5EF4-FFF2-40B4-BE49-F238E27FC236}">
                    <a16:creationId xmlns:a16="http://schemas.microsoft.com/office/drawing/2014/main" id="{F4EB95FC-BA57-45D9-806B-56688C120F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4" y="2928"/>
                <a:ext cx="920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altLang="tr-TR" sz="5400">
                    <a:solidFill>
                      <a:schemeClr val="bg1"/>
                    </a:solidFill>
                    <a:latin typeface="Mythology" pitchFamily="2" charset="0"/>
                  </a:rPr>
                  <a:t>B</a:t>
                </a:r>
              </a:p>
            </p:txBody>
          </p:sp>
          <p:sp>
            <p:nvSpPr>
              <p:cNvPr id="31754" name="Text Box 25">
                <a:extLst>
                  <a:ext uri="{FF2B5EF4-FFF2-40B4-BE49-F238E27FC236}">
                    <a16:creationId xmlns:a16="http://schemas.microsoft.com/office/drawing/2014/main" id="{D442CAC3-EACD-43F1-BC19-1B0281361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0" y="2928"/>
                <a:ext cx="920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altLang="tr-TR" sz="5400">
                    <a:solidFill>
                      <a:schemeClr val="bg1"/>
                    </a:solidFill>
                    <a:latin typeface="Mythology" pitchFamily="2" charset="0"/>
                  </a:rPr>
                  <a:t>C</a:t>
                </a:r>
              </a:p>
            </p:txBody>
          </p:sp>
          <p:sp>
            <p:nvSpPr>
              <p:cNvPr id="31755" name="Text Box 26">
                <a:extLst>
                  <a:ext uri="{FF2B5EF4-FFF2-40B4-BE49-F238E27FC236}">
                    <a16:creationId xmlns:a16="http://schemas.microsoft.com/office/drawing/2014/main" id="{0A9AACD7-3841-40CA-B1F8-293DB71797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" y="1254"/>
                <a:ext cx="1175" cy="333"/>
              </a:xfrm>
              <a:prstGeom prst="rect">
                <a:avLst/>
              </a:prstGeom>
              <a:noFill/>
              <a:ln w="9525">
                <a:solidFill>
                  <a:srgbClr val="F8F8F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altLang="tr-TR" sz="2800">
                    <a:solidFill>
                      <a:schemeClr val="bg1"/>
                    </a:solidFill>
                    <a:latin typeface="Mythology" pitchFamily="2" charset="0"/>
                  </a:rPr>
                  <a:t>5 Tower</a:t>
                </a:r>
              </a:p>
            </p:txBody>
          </p:sp>
        </p:grpSp>
        <p:sp>
          <p:nvSpPr>
            <p:cNvPr id="31749" name="Rectangle 27">
              <a:extLst>
                <a:ext uri="{FF2B5EF4-FFF2-40B4-BE49-F238E27FC236}">
                  <a16:creationId xmlns:a16="http://schemas.microsoft.com/office/drawing/2014/main" id="{72995D2A-5606-41A1-8C78-B59445DA8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gradFill rotWithShape="0">
              <a:gsLst>
                <a:gs pos="0">
                  <a:srgbClr val="8F755A"/>
                </a:gs>
                <a:gs pos="50000">
                  <a:srgbClr val="D8B088"/>
                </a:gs>
                <a:gs pos="100000">
                  <a:srgbClr val="8F755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3" name="Group 7">
            <a:extLst>
              <a:ext uri="{FF2B5EF4-FFF2-40B4-BE49-F238E27FC236}">
                <a16:creationId xmlns:a16="http://schemas.microsoft.com/office/drawing/2014/main" id="{9ED8F3E5-8D1E-435C-A8C5-91F8129F4D9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14350"/>
            <a:ext cx="7772400" cy="5048250"/>
            <a:chOff x="336" y="324"/>
            <a:chExt cx="4896" cy="3180"/>
          </a:xfrm>
        </p:grpSpPr>
        <p:grpSp>
          <p:nvGrpSpPr>
            <p:cNvPr id="5123" name="Group 8">
              <a:extLst>
                <a:ext uri="{FF2B5EF4-FFF2-40B4-BE49-F238E27FC236}">
                  <a16:creationId xmlns:a16="http://schemas.microsoft.com/office/drawing/2014/main" id="{D8250C79-4B6B-4258-B8EF-D6A9D98E9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632"/>
              <a:ext cx="4896" cy="1200"/>
              <a:chOff x="336" y="1632"/>
              <a:chExt cx="4896" cy="1200"/>
            </a:xfrm>
          </p:grpSpPr>
          <p:sp>
            <p:nvSpPr>
              <p:cNvPr id="5135" name="Rectangle 9" descr="Medium wood">
                <a:extLst>
                  <a:ext uri="{FF2B5EF4-FFF2-40B4-BE49-F238E27FC236}">
                    <a16:creationId xmlns:a16="http://schemas.microsoft.com/office/drawing/2014/main" id="{744CC23B-50B5-450E-9DF4-A982D040D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602"/>
                <a:ext cx="4896" cy="230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grpSp>
            <p:nvGrpSpPr>
              <p:cNvPr id="5136" name="Group 10">
                <a:extLst>
                  <a:ext uri="{FF2B5EF4-FFF2-40B4-BE49-F238E27FC236}">
                    <a16:creationId xmlns:a16="http://schemas.microsoft.com/office/drawing/2014/main" id="{EAE7E803-D266-4FA9-A0B9-9C2547FC9D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4" y="1632"/>
                <a:ext cx="3768" cy="970"/>
                <a:chOff x="904" y="1392"/>
                <a:chExt cx="3768" cy="1210"/>
              </a:xfrm>
            </p:grpSpPr>
            <p:sp>
              <p:nvSpPr>
                <p:cNvPr id="5137" name="Rectangle 11" descr="White marble">
                  <a:extLst>
                    <a:ext uri="{FF2B5EF4-FFF2-40B4-BE49-F238E27FC236}">
                      <a16:creationId xmlns:a16="http://schemas.microsoft.com/office/drawing/2014/main" id="{D4E6CAF9-1E38-4975-AAA4-D7B95751D4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4" y="1392"/>
                  <a:ext cx="112" cy="1210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  <p:sp>
              <p:nvSpPr>
                <p:cNvPr id="5138" name="Rectangle 12" descr="White marble">
                  <a:extLst>
                    <a:ext uri="{FF2B5EF4-FFF2-40B4-BE49-F238E27FC236}">
                      <a16:creationId xmlns:a16="http://schemas.microsoft.com/office/drawing/2014/main" id="{0869A6DE-6E1D-4772-A3A3-BB9CC6978F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1392"/>
                  <a:ext cx="112" cy="1210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  <p:sp>
              <p:nvSpPr>
                <p:cNvPr id="5139" name="Rectangle 13" descr="White marble">
                  <a:extLst>
                    <a:ext uri="{FF2B5EF4-FFF2-40B4-BE49-F238E27FC236}">
                      <a16:creationId xmlns:a16="http://schemas.microsoft.com/office/drawing/2014/main" id="{231A5C5D-761F-49E0-A6B0-E7247C048E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0" y="1392"/>
                  <a:ext cx="112" cy="1210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</p:grpSp>
        </p:grpSp>
        <p:sp>
          <p:nvSpPr>
            <p:cNvPr id="5124" name="Rectangle 14">
              <a:extLst>
                <a:ext uri="{FF2B5EF4-FFF2-40B4-BE49-F238E27FC236}">
                  <a16:creationId xmlns:a16="http://schemas.microsoft.com/office/drawing/2014/main" id="{9FA68523-F81D-4D74-A66D-861CCD69F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" y="2486"/>
              <a:ext cx="1252" cy="116"/>
            </a:xfrm>
            <a:prstGeom prst="rect">
              <a:avLst/>
            </a:prstGeom>
            <a:gradFill rotWithShape="0">
              <a:gsLst>
                <a:gs pos="0">
                  <a:srgbClr val="A9A987"/>
                </a:gs>
                <a:gs pos="50000">
                  <a:srgbClr val="FFFFCC"/>
                </a:gs>
                <a:gs pos="100000">
                  <a:srgbClr val="A9A987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5125" name="Rectangle 15">
              <a:extLst>
                <a:ext uri="{FF2B5EF4-FFF2-40B4-BE49-F238E27FC236}">
                  <a16:creationId xmlns:a16="http://schemas.microsoft.com/office/drawing/2014/main" id="{FFE7CBAF-0452-4D96-A330-0F889FF5B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5" y="2486"/>
              <a:ext cx="1094" cy="116"/>
            </a:xfrm>
            <a:prstGeom prst="rect">
              <a:avLst/>
            </a:prstGeom>
            <a:gradFill rotWithShape="0">
              <a:gsLst>
                <a:gs pos="0">
                  <a:srgbClr val="A4A4A4"/>
                </a:gs>
                <a:gs pos="50000">
                  <a:srgbClr val="F8F8F8"/>
                </a:gs>
                <a:gs pos="100000">
                  <a:srgbClr val="A4A4A4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5126" name="Rectangle 16">
              <a:extLst>
                <a:ext uri="{FF2B5EF4-FFF2-40B4-BE49-F238E27FC236}">
                  <a16:creationId xmlns:a16="http://schemas.microsoft.com/office/drawing/2014/main" id="{E0F981BE-08D4-46E4-A6D3-6BCAA58C0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2486"/>
              <a:ext cx="899" cy="116"/>
            </a:xfrm>
            <a:prstGeom prst="rect">
              <a:avLst/>
            </a:prstGeom>
            <a:gradFill rotWithShape="0">
              <a:gsLst>
                <a:gs pos="0">
                  <a:srgbClr val="A9A987"/>
                </a:gs>
                <a:gs pos="50000">
                  <a:srgbClr val="FFFFCC"/>
                </a:gs>
                <a:gs pos="100000">
                  <a:srgbClr val="A9A987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5127" name="Rectangle 17">
              <a:extLst>
                <a:ext uri="{FF2B5EF4-FFF2-40B4-BE49-F238E27FC236}">
                  <a16:creationId xmlns:a16="http://schemas.microsoft.com/office/drawing/2014/main" id="{20FC7CF9-31F7-4B96-81B3-32524AF8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370"/>
              <a:ext cx="707" cy="116"/>
            </a:xfrm>
            <a:prstGeom prst="rect">
              <a:avLst/>
            </a:prstGeom>
            <a:gradFill rotWithShape="0">
              <a:gsLst>
                <a:gs pos="0">
                  <a:srgbClr val="A4A4A4"/>
                </a:gs>
                <a:gs pos="50000">
                  <a:srgbClr val="F8F8F8"/>
                </a:gs>
                <a:gs pos="100000">
                  <a:srgbClr val="A4A4A4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5128" name="Rectangle 18">
              <a:extLst>
                <a:ext uri="{FF2B5EF4-FFF2-40B4-BE49-F238E27FC236}">
                  <a16:creationId xmlns:a16="http://schemas.microsoft.com/office/drawing/2014/main" id="{149EE90D-9ED8-4C97-AFF4-361D5BBAF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" y="2370"/>
              <a:ext cx="534" cy="116"/>
            </a:xfrm>
            <a:prstGeom prst="rect">
              <a:avLst/>
            </a:prstGeom>
            <a:gradFill rotWithShape="0">
              <a:gsLst>
                <a:gs pos="0">
                  <a:srgbClr val="A9A987"/>
                </a:gs>
                <a:gs pos="50000">
                  <a:srgbClr val="FFFFCC"/>
                </a:gs>
                <a:gs pos="100000">
                  <a:srgbClr val="A9A987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5129" name="Text Box 19">
              <a:extLst>
                <a:ext uri="{FF2B5EF4-FFF2-40B4-BE49-F238E27FC236}">
                  <a16:creationId xmlns:a16="http://schemas.microsoft.com/office/drawing/2014/main" id="{7786E9E4-3DD9-4E18-97A2-7F2373280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0" y="324"/>
              <a:ext cx="3052" cy="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tr-TR" sz="5400">
                  <a:solidFill>
                    <a:schemeClr val="bg1"/>
                  </a:solidFill>
                  <a:latin typeface="Comic Sans MS" panose="030F0702030302020204" pitchFamily="66" charset="0"/>
                </a:rPr>
                <a:t>Hanoi</a:t>
              </a:r>
            </a:p>
          </p:txBody>
        </p:sp>
        <p:sp>
          <p:nvSpPr>
            <p:cNvPr id="5130" name="Text Box 20">
              <a:extLst>
                <a:ext uri="{FF2B5EF4-FFF2-40B4-BE49-F238E27FC236}">
                  <a16:creationId xmlns:a16="http://schemas.microsoft.com/office/drawing/2014/main" id="{C827FE97-4DA3-41A9-93C2-EF19CD2CB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" y="2928"/>
              <a:ext cx="92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tr-TR" sz="5400">
                  <a:solidFill>
                    <a:schemeClr val="bg1"/>
                  </a:solidFill>
                  <a:latin typeface="Mythology" pitchFamily="2" charset="0"/>
                </a:rPr>
                <a:t>A</a:t>
              </a:r>
            </a:p>
          </p:txBody>
        </p:sp>
        <p:sp>
          <p:nvSpPr>
            <p:cNvPr id="5131" name="Text Box 21">
              <a:extLst>
                <a:ext uri="{FF2B5EF4-FFF2-40B4-BE49-F238E27FC236}">
                  <a16:creationId xmlns:a16="http://schemas.microsoft.com/office/drawing/2014/main" id="{F371B580-85A4-435B-A235-38FBF6FF3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" y="2928"/>
              <a:ext cx="92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tr-TR" sz="5400">
                  <a:solidFill>
                    <a:schemeClr val="bg1"/>
                  </a:solidFill>
                  <a:latin typeface="Mythology" pitchFamily="2" charset="0"/>
                </a:rPr>
                <a:t>B</a:t>
              </a:r>
            </a:p>
          </p:txBody>
        </p:sp>
        <p:sp>
          <p:nvSpPr>
            <p:cNvPr id="5132" name="Text Box 22">
              <a:extLst>
                <a:ext uri="{FF2B5EF4-FFF2-40B4-BE49-F238E27FC236}">
                  <a16:creationId xmlns:a16="http://schemas.microsoft.com/office/drawing/2014/main" id="{414614D8-7CBE-4DC5-84B4-518C1E999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0" y="2928"/>
              <a:ext cx="92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tr-TR" sz="5400">
                  <a:solidFill>
                    <a:schemeClr val="bg1"/>
                  </a:solidFill>
                  <a:latin typeface="Mythology" pitchFamily="2" charset="0"/>
                </a:rPr>
                <a:t>C</a:t>
              </a:r>
            </a:p>
          </p:txBody>
        </p:sp>
        <p:sp>
          <p:nvSpPr>
            <p:cNvPr id="5133" name="Text Box 23">
              <a:extLst>
                <a:ext uri="{FF2B5EF4-FFF2-40B4-BE49-F238E27FC236}">
                  <a16:creationId xmlns:a16="http://schemas.microsoft.com/office/drawing/2014/main" id="{1B0C1F3F-E6B4-4A08-B7ED-21235B2F1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" y="1254"/>
              <a:ext cx="1175" cy="333"/>
            </a:xfrm>
            <a:prstGeom prst="rect">
              <a:avLst/>
            </a:prstGeom>
            <a:noFill/>
            <a:ln w="9525">
              <a:solidFill>
                <a:srgbClr val="F8F8F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tr-TR" sz="2800">
                  <a:solidFill>
                    <a:schemeClr val="bg1"/>
                  </a:solidFill>
                  <a:latin typeface="Comic Sans MS" panose="030F0702030302020204" pitchFamily="66" charset="0"/>
                </a:rPr>
                <a:t>5 Tower</a:t>
              </a:r>
            </a:p>
          </p:txBody>
        </p:sp>
        <p:sp>
          <p:nvSpPr>
            <p:cNvPr id="5134" name="Rectangle 24">
              <a:extLst>
                <a:ext uri="{FF2B5EF4-FFF2-40B4-BE49-F238E27FC236}">
                  <a16:creationId xmlns:a16="http://schemas.microsoft.com/office/drawing/2014/main" id="{A92E6227-60F1-4F52-B26B-D8418C37A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gradFill rotWithShape="0">
              <a:gsLst>
                <a:gs pos="0">
                  <a:srgbClr val="8F755A"/>
                </a:gs>
                <a:gs pos="50000">
                  <a:srgbClr val="D8B088"/>
                </a:gs>
                <a:gs pos="100000">
                  <a:srgbClr val="8F755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6">
            <a:extLst>
              <a:ext uri="{FF2B5EF4-FFF2-40B4-BE49-F238E27FC236}">
                <a16:creationId xmlns:a16="http://schemas.microsoft.com/office/drawing/2014/main" id="{B96466CB-888E-48A8-850E-9358A7D398B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32782" name="Rectangle 7" descr="Medium wood">
              <a:extLst>
                <a:ext uri="{FF2B5EF4-FFF2-40B4-BE49-F238E27FC236}">
                  <a16:creationId xmlns:a16="http://schemas.microsoft.com/office/drawing/2014/main" id="{E75434D3-4279-4FE0-92DD-6FE6DB158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32783" name="Group 8">
              <a:extLst>
                <a:ext uri="{FF2B5EF4-FFF2-40B4-BE49-F238E27FC236}">
                  <a16:creationId xmlns:a16="http://schemas.microsoft.com/office/drawing/2014/main" id="{A6321B3C-7D7B-4144-AC5E-D28AEE604F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2" name="Rectangle 9" descr="White marble">
                <a:extLst>
                  <a:ext uri="{FF2B5EF4-FFF2-40B4-BE49-F238E27FC236}">
                    <a16:creationId xmlns:a16="http://schemas.microsoft.com/office/drawing/2014/main" id="{856F5B2B-0DAD-4B6F-A614-6CE0531F1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785" name="Rectangle 10" descr="White marble">
                <a:extLst>
                  <a:ext uri="{FF2B5EF4-FFF2-40B4-BE49-F238E27FC236}">
                    <a16:creationId xmlns:a16="http://schemas.microsoft.com/office/drawing/2014/main" id="{4C470A9A-9F6C-41A5-B986-A9506E531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2786" name="Rectangle 11" descr="White marble">
                <a:extLst>
                  <a:ext uri="{FF2B5EF4-FFF2-40B4-BE49-F238E27FC236}">
                    <a16:creationId xmlns:a16="http://schemas.microsoft.com/office/drawing/2014/main" id="{20BF2EB4-43FA-42DB-8277-C7B538D20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32771" name="Rectangle 12">
            <a:extLst>
              <a:ext uri="{FF2B5EF4-FFF2-40B4-BE49-F238E27FC236}">
                <a16:creationId xmlns:a16="http://schemas.microsoft.com/office/drawing/2014/main" id="{CF0420D4-7634-469E-8389-75AB0DA5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2772" name="Rectangle 13">
            <a:extLst>
              <a:ext uri="{FF2B5EF4-FFF2-40B4-BE49-F238E27FC236}">
                <a16:creationId xmlns:a16="http://schemas.microsoft.com/office/drawing/2014/main" id="{E9390635-CE22-47B0-BF78-404954307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3778250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2773" name="Rectangle 14">
            <a:extLst>
              <a:ext uri="{FF2B5EF4-FFF2-40B4-BE49-F238E27FC236}">
                <a16:creationId xmlns:a16="http://schemas.microsoft.com/office/drawing/2014/main" id="{BC2CC5E4-2281-460B-8D81-D99F9E22E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8" y="3594100"/>
            <a:ext cx="1427162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2774" name="Rectangle 15">
            <a:extLst>
              <a:ext uri="{FF2B5EF4-FFF2-40B4-BE49-F238E27FC236}">
                <a16:creationId xmlns:a16="http://schemas.microsoft.com/office/drawing/2014/main" id="{5AEA5FA8-BAE7-44C2-A626-667BFF81C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38" y="3409950"/>
            <a:ext cx="1122362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2784" name="Rectangle 16">
            <a:extLst>
              <a:ext uri="{FF2B5EF4-FFF2-40B4-BE49-F238E27FC236}">
                <a16:creationId xmlns:a16="http://schemas.microsoft.com/office/drawing/2014/main" id="{72C7F82E-6D7B-4E27-A03F-13B38B33B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988" y="3946525"/>
            <a:ext cx="847725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2776" name="Text Box 17">
            <a:extLst>
              <a:ext uri="{FF2B5EF4-FFF2-40B4-BE49-F238E27FC236}">
                <a16:creationId xmlns:a16="http://schemas.microsoft.com/office/drawing/2014/main" id="{1E3A477A-D72F-4E81-B306-68879E9A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32777" name="Text Box 18">
            <a:extLst>
              <a:ext uri="{FF2B5EF4-FFF2-40B4-BE49-F238E27FC236}">
                <a16:creationId xmlns:a16="http://schemas.microsoft.com/office/drawing/2014/main" id="{4A110F9B-FAAE-47CD-B1E0-09BEC69CC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32778" name="Text Box 19">
            <a:extLst>
              <a:ext uri="{FF2B5EF4-FFF2-40B4-BE49-F238E27FC236}">
                <a16:creationId xmlns:a16="http://schemas.microsoft.com/office/drawing/2014/main" id="{BFF65FB0-655C-4DC8-AC97-6EE91A6B0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32779" name="Text Box 20">
            <a:extLst>
              <a:ext uri="{FF2B5EF4-FFF2-40B4-BE49-F238E27FC236}">
                <a16:creationId xmlns:a16="http://schemas.microsoft.com/office/drawing/2014/main" id="{437BDDBD-6CFF-4F6F-92AD-B9CE6FF7A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32780" name="Text Box 21">
            <a:extLst>
              <a:ext uri="{FF2B5EF4-FFF2-40B4-BE49-F238E27FC236}">
                <a16:creationId xmlns:a16="http://schemas.microsoft.com/office/drawing/2014/main" id="{CF362052-B8C0-4DA0-B62E-0E9E841F7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5 Tower</a:t>
            </a:r>
          </a:p>
        </p:txBody>
      </p:sp>
      <p:sp>
        <p:nvSpPr>
          <p:cNvPr id="32781" name="Rectangle 22">
            <a:extLst>
              <a:ext uri="{FF2B5EF4-FFF2-40B4-BE49-F238E27FC236}">
                <a16:creationId xmlns:a16="http://schemas.microsoft.com/office/drawing/2014/main" id="{1B1C3CE2-A17C-4E99-8BB3-41031605B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6">
            <a:extLst>
              <a:ext uri="{FF2B5EF4-FFF2-40B4-BE49-F238E27FC236}">
                <a16:creationId xmlns:a16="http://schemas.microsoft.com/office/drawing/2014/main" id="{C69E0740-C298-459F-BABC-DA8FD252BF5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33806" name="Rectangle 7" descr="Medium wood">
              <a:extLst>
                <a:ext uri="{FF2B5EF4-FFF2-40B4-BE49-F238E27FC236}">
                  <a16:creationId xmlns:a16="http://schemas.microsoft.com/office/drawing/2014/main" id="{CE6A5657-0AC4-40DD-8E7C-A3374F6B4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2" name="Group 8">
              <a:extLst>
                <a:ext uri="{FF2B5EF4-FFF2-40B4-BE49-F238E27FC236}">
                  <a16:creationId xmlns:a16="http://schemas.microsoft.com/office/drawing/2014/main" id="{0CB7A2F9-828D-4815-B891-925C85D93B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33808" name="Rectangle 9" descr="White marble">
                <a:extLst>
                  <a:ext uri="{FF2B5EF4-FFF2-40B4-BE49-F238E27FC236}">
                    <a16:creationId xmlns:a16="http://schemas.microsoft.com/office/drawing/2014/main" id="{9FC0D2A3-FF27-4EC1-87A6-945298598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809" name="Rectangle 10" descr="White marble">
                <a:extLst>
                  <a:ext uri="{FF2B5EF4-FFF2-40B4-BE49-F238E27FC236}">
                    <a16:creationId xmlns:a16="http://schemas.microsoft.com/office/drawing/2014/main" id="{960C3758-E8FF-4C58-A4DE-A5A2654B0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3810" name="Rectangle 11" descr="White marble">
                <a:extLst>
                  <a:ext uri="{FF2B5EF4-FFF2-40B4-BE49-F238E27FC236}">
                    <a16:creationId xmlns:a16="http://schemas.microsoft.com/office/drawing/2014/main" id="{2064474D-5054-4B4F-A830-630FC760E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33795" name="Rectangle 12">
            <a:extLst>
              <a:ext uri="{FF2B5EF4-FFF2-40B4-BE49-F238E27FC236}">
                <a16:creationId xmlns:a16="http://schemas.microsoft.com/office/drawing/2014/main" id="{EA96DE68-E12E-48C3-BC96-1C246BA04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3796" name="Rectangle 13">
            <a:extLst>
              <a:ext uri="{FF2B5EF4-FFF2-40B4-BE49-F238E27FC236}">
                <a16:creationId xmlns:a16="http://schemas.microsoft.com/office/drawing/2014/main" id="{955F0A4A-7F7B-4DC8-8975-602E162A5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3778250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3797" name="Rectangle 14">
            <a:extLst>
              <a:ext uri="{FF2B5EF4-FFF2-40B4-BE49-F238E27FC236}">
                <a16:creationId xmlns:a16="http://schemas.microsoft.com/office/drawing/2014/main" id="{F592A6A9-24D2-49EA-BE5D-D28F0FF65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8" y="3594100"/>
            <a:ext cx="1427162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3807" name="Rectangle 15">
            <a:extLst>
              <a:ext uri="{FF2B5EF4-FFF2-40B4-BE49-F238E27FC236}">
                <a16:creationId xmlns:a16="http://schemas.microsoft.com/office/drawing/2014/main" id="{A7D513AD-BCD4-425D-9A64-5AA65F325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94652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3799" name="Rectangle 16">
            <a:extLst>
              <a:ext uri="{FF2B5EF4-FFF2-40B4-BE49-F238E27FC236}">
                <a16:creationId xmlns:a16="http://schemas.microsoft.com/office/drawing/2014/main" id="{94E0ACC9-81B6-47BB-BA9D-545559D85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988" y="3946525"/>
            <a:ext cx="847725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3800" name="Text Box 17">
            <a:extLst>
              <a:ext uri="{FF2B5EF4-FFF2-40B4-BE49-F238E27FC236}">
                <a16:creationId xmlns:a16="http://schemas.microsoft.com/office/drawing/2014/main" id="{E5AA17EB-43A8-42E5-8063-3428742F5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33801" name="Text Box 18">
            <a:extLst>
              <a:ext uri="{FF2B5EF4-FFF2-40B4-BE49-F238E27FC236}">
                <a16:creationId xmlns:a16="http://schemas.microsoft.com/office/drawing/2014/main" id="{811B0681-7FFD-46F7-BD19-0CB5C4DE2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33802" name="Text Box 19">
            <a:extLst>
              <a:ext uri="{FF2B5EF4-FFF2-40B4-BE49-F238E27FC236}">
                <a16:creationId xmlns:a16="http://schemas.microsoft.com/office/drawing/2014/main" id="{42EBD204-EA74-47BA-BA92-16DF88352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33803" name="Text Box 20">
            <a:extLst>
              <a:ext uri="{FF2B5EF4-FFF2-40B4-BE49-F238E27FC236}">
                <a16:creationId xmlns:a16="http://schemas.microsoft.com/office/drawing/2014/main" id="{534E58B4-2601-4CBA-8456-0F2D97CFD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33804" name="Text Box 21">
            <a:extLst>
              <a:ext uri="{FF2B5EF4-FFF2-40B4-BE49-F238E27FC236}">
                <a16:creationId xmlns:a16="http://schemas.microsoft.com/office/drawing/2014/main" id="{A3AE8222-EC97-4896-BE47-B521820B3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5 Tower</a:t>
            </a:r>
          </a:p>
        </p:txBody>
      </p:sp>
      <p:sp>
        <p:nvSpPr>
          <p:cNvPr id="33805" name="Rectangle 22">
            <a:extLst>
              <a:ext uri="{FF2B5EF4-FFF2-40B4-BE49-F238E27FC236}">
                <a16:creationId xmlns:a16="http://schemas.microsoft.com/office/drawing/2014/main" id="{76F4EEC2-DA0B-4AB8-9705-05303533D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6">
            <a:extLst>
              <a:ext uri="{FF2B5EF4-FFF2-40B4-BE49-F238E27FC236}">
                <a16:creationId xmlns:a16="http://schemas.microsoft.com/office/drawing/2014/main" id="{84C8E988-D18E-4A29-8001-B6F74F74649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34830" name="Rectangle 7" descr="Medium wood">
              <a:extLst>
                <a:ext uri="{FF2B5EF4-FFF2-40B4-BE49-F238E27FC236}">
                  <a16:creationId xmlns:a16="http://schemas.microsoft.com/office/drawing/2014/main" id="{ED1BF4B8-1101-419A-A787-3B6E20F42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34831" name="Group 8">
              <a:extLst>
                <a:ext uri="{FF2B5EF4-FFF2-40B4-BE49-F238E27FC236}">
                  <a16:creationId xmlns:a16="http://schemas.microsoft.com/office/drawing/2014/main" id="{42A7C49A-0DE1-4F0A-A1E8-8A684FF833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2" name="Rectangle 9" descr="White marble">
                <a:extLst>
                  <a:ext uri="{FF2B5EF4-FFF2-40B4-BE49-F238E27FC236}">
                    <a16:creationId xmlns:a16="http://schemas.microsoft.com/office/drawing/2014/main" id="{997CDACC-4655-4696-A6A3-528F5EC0E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833" name="Rectangle 10" descr="White marble">
                <a:extLst>
                  <a:ext uri="{FF2B5EF4-FFF2-40B4-BE49-F238E27FC236}">
                    <a16:creationId xmlns:a16="http://schemas.microsoft.com/office/drawing/2014/main" id="{A66B6DF2-46F0-42B0-B1B3-FB1944565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4834" name="Rectangle 11" descr="White marble">
                <a:extLst>
                  <a:ext uri="{FF2B5EF4-FFF2-40B4-BE49-F238E27FC236}">
                    <a16:creationId xmlns:a16="http://schemas.microsoft.com/office/drawing/2014/main" id="{48F93B65-EEA7-49A4-94A3-0AC2A3FA7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34819" name="Rectangle 12">
            <a:extLst>
              <a:ext uri="{FF2B5EF4-FFF2-40B4-BE49-F238E27FC236}">
                <a16:creationId xmlns:a16="http://schemas.microsoft.com/office/drawing/2014/main" id="{AC98AC18-9E78-4589-B7AD-25D74F53A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4820" name="Rectangle 13">
            <a:extLst>
              <a:ext uri="{FF2B5EF4-FFF2-40B4-BE49-F238E27FC236}">
                <a16:creationId xmlns:a16="http://schemas.microsoft.com/office/drawing/2014/main" id="{FE6CCE8E-1F1F-42A5-AE01-21815CE5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3778250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4821" name="Rectangle 14">
            <a:extLst>
              <a:ext uri="{FF2B5EF4-FFF2-40B4-BE49-F238E27FC236}">
                <a16:creationId xmlns:a16="http://schemas.microsoft.com/office/drawing/2014/main" id="{AF5DBB33-38F4-468A-9A16-E1E8D9075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8" y="3594100"/>
            <a:ext cx="1427162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4822" name="Rectangle 15">
            <a:extLst>
              <a:ext uri="{FF2B5EF4-FFF2-40B4-BE49-F238E27FC236}">
                <a16:creationId xmlns:a16="http://schemas.microsoft.com/office/drawing/2014/main" id="{5A512B71-DC24-40A9-A8FD-57EB442F0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94652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4832" name="Rectangle 16">
            <a:extLst>
              <a:ext uri="{FF2B5EF4-FFF2-40B4-BE49-F238E27FC236}">
                <a16:creationId xmlns:a16="http://schemas.microsoft.com/office/drawing/2014/main" id="{3035806B-EC1D-4DF8-80AC-2A3DB3E7D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762375"/>
            <a:ext cx="847725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4824" name="Text Box 17">
            <a:extLst>
              <a:ext uri="{FF2B5EF4-FFF2-40B4-BE49-F238E27FC236}">
                <a16:creationId xmlns:a16="http://schemas.microsoft.com/office/drawing/2014/main" id="{A16B3281-9C63-43F5-A5A5-EE79B740F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34825" name="Text Box 18">
            <a:extLst>
              <a:ext uri="{FF2B5EF4-FFF2-40B4-BE49-F238E27FC236}">
                <a16:creationId xmlns:a16="http://schemas.microsoft.com/office/drawing/2014/main" id="{421B659A-7E0F-45B2-A024-438A88EA0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34826" name="Text Box 19">
            <a:extLst>
              <a:ext uri="{FF2B5EF4-FFF2-40B4-BE49-F238E27FC236}">
                <a16:creationId xmlns:a16="http://schemas.microsoft.com/office/drawing/2014/main" id="{3AFD6A36-568C-4A20-B25A-006A4ED52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34827" name="Text Box 20">
            <a:extLst>
              <a:ext uri="{FF2B5EF4-FFF2-40B4-BE49-F238E27FC236}">
                <a16:creationId xmlns:a16="http://schemas.microsoft.com/office/drawing/2014/main" id="{20C37BEC-44D9-41D1-A7D3-1B2C2932C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34828" name="Text Box 21">
            <a:extLst>
              <a:ext uri="{FF2B5EF4-FFF2-40B4-BE49-F238E27FC236}">
                <a16:creationId xmlns:a16="http://schemas.microsoft.com/office/drawing/2014/main" id="{6BEBE9A6-806F-4883-90FB-32562595D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5 Tower</a:t>
            </a:r>
          </a:p>
        </p:txBody>
      </p:sp>
      <p:sp>
        <p:nvSpPr>
          <p:cNvPr id="34829" name="Rectangle 22">
            <a:extLst>
              <a:ext uri="{FF2B5EF4-FFF2-40B4-BE49-F238E27FC236}">
                <a16:creationId xmlns:a16="http://schemas.microsoft.com/office/drawing/2014/main" id="{EE425DFF-E654-404A-BE2B-5F3665C51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6">
            <a:extLst>
              <a:ext uri="{FF2B5EF4-FFF2-40B4-BE49-F238E27FC236}">
                <a16:creationId xmlns:a16="http://schemas.microsoft.com/office/drawing/2014/main" id="{C7A3EF68-1335-4F4F-95EC-A63BA2C6905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2" name="Rectangle 7" descr="Medium wood">
              <a:extLst>
                <a:ext uri="{FF2B5EF4-FFF2-40B4-BE49-F238E27FC236}">
                  <a16:creationId xmlns:a16="http://schemas.microsoft.com/office/drawing/2014/main" id="{7FF7CE19-8F09-40BC-AA8A-60EDA048B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35855" name="Group 8">
              <a:extLst>
                <a:ext uri="{FF2B5EF4-FFF2-40B4-BE49-F238E27FC236}">
                  <a16:creationId xmlns:a16="http://schemas.microsoft.com/office/drawing/2014/main" id="{35D15DBB-F52C-4269-93FF-843941AA2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35856" name="Rectangle 9" descr="White marble">
                <a:extLst>
                  <a:ext uri="{FF2B5EF4-FFF2-40B4-BE49-F238E27FC236}">
                    <a16:creationId xmlns:a16="http://schemas.microsoft.com/office/drawing/2014/main" id="{E4F15471-0522-4C60-9FB8-281F6E6C8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857" name="Rectangle 10" descr="White marble">
                <a:extLst>
                  <a:ext uri="{FF2B5EF4-FFF2-40B4-BE49-F238E27FC236}">
                    <a16:creationId xmlns:a16="http://schemas.microsoft.com/office/drawing/2014/main" id="{249646A3-3E0E-48C9-8977-B37830947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5858" name="Rectangle 11" descr="White marble">
                <a:extLst>
                  <a:ext uri="{FF2B5EF4-FFF2-40B4-BE49-F238E27FC236}">
                    <a16:creationId xmlns:a16="http://schemas.microsoft.com/office/drawing/2014/main" id="{232A0AB8-5B96-4000-AF32-BC32262B1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35843" name="Rectangle 12">
            <a:extLst>
              <a:ext uri="{FF2B5EF4-FFF2-40B4-BE49-F238E27FC236}">
                <a16:creationId xmlns:a16="http://schemas.microsoft.com/office/drawing/2014/main" id="{E22CA08C-76F2-4FE1-AFFC-3CEA9EDE0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5844" name="Rectangle 13">
            <a:extLst>
              <a:ext uri="{FF2B5EF4-FFF2-40B4-BE49-F238E27FC236}">
                <a16:creationId xmlns:a16="http://schemas.microsoft.com/office/drawing/2014/main" id="{3B0A3B0F-F663-420F-BB56-6938CF9A9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3778250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5854" name="Rectangle 14">
            <a:extLst>
              <a:ext uri="{FF2B5EF4-FFF2-40B4-BE49-F238E27FC236}">
                <a16:creationId xmlns:a16="http://schemas.microsoft.com/office/drawing/2014/main" id="{15804222-9908-4A4E-A96B-F9C256A3F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946525"/>
            <a:ext cx="1427162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5846" name="Rectangle 15">
            <a:extLst>
              <a:ext uri="{FF2B5EF4-FFF2-40B4-BE49-F238E27FC236}">
                <a16:creationId xmlns:a16="http://schemas.microsoft.com/office/drawing/2014/main" id="{E25A8E22-2316-4E12-937F-F63223845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94652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5847" name="Rectangle 16">
            <a:extLst>
              <a:ext uri="{FF2B5EF4-FFF2-40B4-BE49-F238E27FC236}">
                <a16:creationId xmlns:a16="http://schemas.microsoft.com/office/drawing/2014/main" id="{B08980B0-5A48-406E-B7E9-BA63B72E0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150" y="3762375"/>
            <a:ext cx="847725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5848" name="Text Box 17">
            <a:extLst>
              <a:ext uri="{FF2B5EF4-FFF2-40B4-BE49-F238E27FC236}">
                <a16:creationId xmlns:a16="http://schemas.microsoft.com/office/drawing/2014/main" id="{E3D762CA-1C14-4EC8-BA54-7BD1B4472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35849" name="Text Box 18">
            <a:extLst>
              <a:ext uri="{FF2B5EF4-FFF2-40B4-BE49-F238E27FC236}">
                <a16:creationId xmlns:a16="http://schemas.microsoft.com/office/drawing/2014/main" id="{B527C4AD-1FCC-4E52-96E4-A5B8E67BD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35850" name="Text Box 19">
            <a:extLst>
              <a:ext uri="{FF2B5EF4-FFF2-40B4-BE49-F238E27FC236}">
                <a16:creationId xmlns:a16="http://schemas.microsoft.com/office/drawing/2014/main" id="{0D70759D-AF58-4B5F-A3DC-2990CC651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35851" name="Text Box 20">
            <a:extLst>
              <a:ext uri="{FF2B5EF4-FFF2-40B4-BE49-F238E27FC236}">
                <a16:creationId xmlns:a16="http://schemas.microsoft.com/office/drawing/2014/main" id="{9B9D5C73-2303-439A-9AAB-10F8F6D76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35852" name="Text Box 21">
            <a:extLst>
              <a:ext uri="{FF2B5EF4-FFF2-40B4-BE49-F238E27FC236}">
                <a16:creationId xmlns:a16="http://schemas.microsoft.com/office/drawing/2014/main" id="{3578B254-18A1-48B1-84E1-296CD6FB3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5 Tower</a:t>
            </a:r>
          </a:p>
        </p:txBody>
      </p:sp>
      <p:sp>
        <p:nvSpPr>
          <p:cNvPr id="35853" name="Rectangle 22">
            <a:extLst>
              <a:ext uri="{FF2B5EF4-FFF2-40B4-BE49-F238E27FC236}">
                <a16:creationId xmlns:a16="http://schemas.microsoft.com/office/drawing/2014/main" id="{780F0229-723B-4089-BCF9-A678A048D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6">
            <a:extLst>
              <a:ext uri="{FF2B5EF4-FFF2-40B4-BE49-F238E27FC236}">
                <a16:creationId xmlns:a16="http://schemas.microsoft.com/office/drawing/2014/main" id="{2C5ECF25-1E92-4007-A739-267EA99DBD2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36878" name="Rectangle 7" descr="Medium wood">
              <a:extLst>
                <a:ext uri="{FF2B5EF4-FFF2-40B4-BE49-F238E27FC236}">
                  <a16:creationId xmlns:a16="http://schemas.microsoft.com/office/drawing/2014/main" id="{70851790-8D7C-42AB-A36E-2C3E882CD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36879" name="Group 8">
              <a:extLst>
                <a:ext uri="{FF2B5EF4-FFF2-40B4-BE49-F238E27FC236}">
                  <a16:creationId xmlns:a16="http://schemas.microsoft.com/office/drawing/2014/main" id="{912D446D-4B4B-4311-BD6D-C3A8212E5E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2" name="Rectangle 9" descr="White marble">
                <a:extLst>
                  <a:ext uri="{FF2B5EF4-FFF2-40B4-BE49-F238E27FC236}">
                    <a16:creationId xmlns:a16="http://schemas.microsoft.com/office/drawing/2014/main" id="{D5DDFF68-25AF-433F-8954-777C8D65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881" name="Rectangle 10" descr="White marble">
                <a:extLst>
                  <a:ext uri="{FF2B5EF4-FFF2-40B4-BE49-F238E27FC236}">
                    <a16:creationId xmlns:a16="http://schemas.microsoft.com/office/drawing/2014/main" id="{FAE16F6C-4267-4738-9A7C-4F74AAF61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6882" name="Rectangle 11" descr="White marble">
                <a:extLst>
                  <a:ext uri="{FF2B5EF4-FFF2-40B4-BE49-F238E27FC236}">
                    <a16:creationId xmlns:a16="http://schemas.microsoft.com/office/drawing/2014/main" id="{1B5DCE56-EEE8-484F-A8AE-4DEE09B0D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36867" name="Rectangle 12">
            <a:extLst>
              <a:ext uri="{FF2B5EF4-FFF2-40B4-BE49-F238E27FC236}">
                <a16:creationId xmlns:a16="http://schemas.microsoft.com/office/drawing/2014/main" id="{68F8FE5B-E138-4BDC-A90E-81663EF95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6868" name="Rectangle 13">
            <a:extLst>
              <a:ext uri="{FF2B5EF4-FFF2-40B4-BE49-F238E27FC236}">
                <a16:creationId xmlns:a16="http://schemas.microsoft.com/office/drawing/2014/main" id="{7831E0F5-8176-4E68-AE77-BC027A293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3778250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6869" name="Rectangle 14">
            <a:extLst>
              <a:ext uri="{FF2B5EF4-FFF2-40B4-BE49-F238E27FC236}">
                <a16:creationId xmlns:a16="http://schemas.microsoft.com/office/drawing/2014/main" id="{AB6B6369-EC25-4314-A6F9-40F8AFCD8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946525"/>
            <a:ext cx="1427162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6870" name="Rectangle 15">
            <a:extLst>
              <a:ext uri="{FF2B5EF4-FFF2-40B4-BE49-F238E27FC236}">
                <a16:creationId xmlns:a16="http://schemas.microsoft.com/office/drawing/2014/main" id="{53C31897-77B6-4480-AAEF-3E5FF2775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94652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6880" name="Rectangle 16">
            <a:extLst>
              <a:ext uri="{FF2B5EF4-FFF2-40B4-BE49-F238E27FC236}">
                <a16:creationId xmlns:a16="http://schemas.microsoft.com/office/drawing/2014/main" id="{F15B635A-5225-4A27-9FB7-C5C500F81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3594100"/>
            <a:ext cx="847725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6872" name="Text Box 17">
            <a:extLst>
              <a:ext uri="{FF2B5EF4-FFF2-40B4-BE49-F238E27FC236}">
                <a16:creationId xmlns:a16="http://schemas.microsoft.com/office/drawing/2014/main" id="{60C260CE-4F8C-4726-8D3C-CA75C5338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36873" name="Text Box 18">
            <a:extLst>
              <a:ext uri="{FF2B5EF4-FFF2-40B4-BE49-F238E27FC236}">
                <a16:creationId xmlns:a16="http://schemas.microsoft.com/office/drawing/2014/main" id="{A351EDC8-03D2-4177-ADD0-4ED031916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36874" name="Text Box 19">
            <a:extLst>
              <a:ext uri="{FF2B5EF4-FFF2-40B4-BE49-F238E27FC236}">
                <a16:creationId xmlns:a16="http://schemas.microsoft.com/office/drawing/2014/main" id="{4A451E35-D2C3-4E86-A9B7-E870A465C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36875" name="Text Box 20">
            <a:extLst>
              <a:ext uri="{FF2B5EF4-FFF2-40B4-BE49-F238E27FC236}">
                <a16:creationId xmlns:a16="http://schemas.microsoft.com/office/drawing/2014/main" id="{B1B69A9A-930D-44AA-8F6C-222E6606C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36876" name="Text Box 21">
            <a:extLst>
              <a:ext uri="{FF2B5EF4-FFF2-40B4-BE49-F238E27FC236}">
                <a16:creationId xmlns:a16="http://schemas.microsoft.com/office/drawing/2014/main" id="{D356AFCD-8FE5-4551-86F3-E4DBA55DA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5 Tower</a:t>
            </a:r>
          </a:p>
        </p:txBody>
      </p:sp>
      <p:sp>
        <p:nvSpPr>
          <p:cNvPr id="36877" name="Rectangle 22">
            <a:extLst>
              <a:ext uri="{FF2B5EF4-FFF2-40B4-BE49-F238E27FC236}">
                <a16:creationId xmlns:a16="http://schemas.microsoft.com/office/drawing/2014/main" id="{423F6D0C-DBF0-4072-85C9-B82E14617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6">
            <a:extLst>
              <a:ext uri="{FF2B5EF4-FFF2-40B4-BE49-F238E27FC236}">
                <a16:creationId xmlns:a16="http://schemas.microsoft.com/office/drawing/2014/main" id="{0B13BE19-367B-4676-A793-00A4491A913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37902" name="Rectangle 7" descr="Medium wood">
              <a:extLst>
                <a:ext uri="{FF2B5EF4-FFF2-40B4-BE49-F238E27FC236}">
                  <a16:creationId xmlns:a16="http://schemas.microsoft.com/office/drawing/2014/main" id="{28BF74B1-A69F-41E4-8706-18A494FC8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2" name="Group 8">
              <a:extLst>
                <a:ext uri="{FF2B5EF4-FFF2-40B4-BE49-F238E27FC236}">
                  <a16:creationId xmlns:a16="http://schemas.microsoft.com/office/drawing/2014/main" id="{BD756ACA-AF64-4BDC-AA77-7EFEACFFD1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37904" name="Rectangle 9" descr="White marble">
                <a:extLst>
                  <a:ext uri="{FF2B5EF4-FFF2-40B4-BE49-F238E27FC236}">
                    <a16:creationId xmlns:a16="http://schemas.microsoft.com/office/drawing/2014/main" id="{2611CB4E-1195-4F9C-AC8F-E761C4A7E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7905" name="Rectangle 10" descr="White marble">
                <a:extLst>
                  <a:ext uri="{FF2B5EF4-FFF2-40B4-BE49-F238E27FC236}">
                    <a16:creationId xmlns:a16="http://schemas.microsoft.com/office/drawing/2014/main" id="{DA0BA2BC-B5EE-4ED4-A7A2-8241C9672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7906" name="Rectangle 11" descr="White marble">
                <a:extLst>
                  <a:ext uri="{FF2B5EF4-FFF2-40B4-BE49-F238E27FC236}">
                    <a16:creationId xmlns:a16="http://schemas.microsoft.com/office/drawing/2014/main" id="{E57E7547-E72C-4A5F-80DE-7515EA44A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37891" name="Rectangle 12">
            <a:extLst>
              <a:ext uri="{FF2B5EF4-FFF2-40B4-BE49-F238E27FC236}">
                <a16:creationId xmlns:a16="http://schemas.microsoft.com/office/drawing/2014/main" id="{EC18F58A-0353-45C6-9B4F-3EB3CBA4A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7892" name="Rectangle 13">
            <a:extLst>
              <a:ext uri="{FF2B5EF4-FFF2-40B4-BE49-F238E27FC236}">
                <a16:creationId xmlns:a16="http://schemas.microsoft.com/office/drawing/2014/main" id="{2E39AD11-235F-4DDB-878B-EB8A4FD0A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3778250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7893" name="Rectangle 14">
            <a:extLst>
              <a:ext uri="{FF2B5EF4-FFF2-40B4-BE49-F238E27FC236}">
                <a16:creationId xmlns:a16="http://schemas.microsoft.com/office/drawing/2014/main" id="{867D6D7E-0C78-4F06-9A96-3AE0C92D1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946525"/>
            <a:ext cx="1427162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7903" name="Rectangle 15">
            <a:extLst>
              <a:ext uri="{FF2B5EF4-FFF2-40B4-BE49-F238E27FC236}">
                <a16:creationId xmlns:a16="http://schemas.microsoft.com/office/drawing/2014/main" id="{A6E189D2-AB51-49D5-B706-F7E3725A1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113" y="3762375"/>
            <a:ext cx="1122362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7895" name="Rectangle 16">
            <a:extLst>
              <a:ext uri="{FF2B5EF4-FFF2-40B4-BE49-F238E27FC236}">
                <a16:creationId xmlns:a16="http://schemas.microsoft.com/office/drawing/2014/main" id="{55D9C7BD-7052-4E50-9A3D-DB98E31D1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3594100"/>
            <a:ext cx="847725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7896" name="Text Box 17">
            <a:extLst>
              <a:ext uri="{FF2B5EF4-FFF2-40B4-BE49-F238E27FC236}">
                <a16:creationId xmlns:a16="http://schemas.microsoft.com/office/drawing/2014/main" id="{A3F6D14A-8095-4053-883B-D219CB5DF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37897" name="Text Box 18">
            <a:extLst>
              <a:ext uri="{FF2B5EF4-FFF2-40B4-BE49-F238E27FC236}">
                <a16:creationId xmlns:a16="http://schemas.microsoft.com/office/drawing/2014/main" id="{5CA1DC61-F7BF-4163-8847-CAEDA6C06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37898" name="Text Box 19">
            <a:extLst>
              <a:ext uri="{FF2B5EF4-FFF2-40B4-BE49-F238E27FC236}">
                <a16:creationId xmlns:a16="http://schemas.microsoft.com/office/drawing/2014/main" id="{4D876841-F658-492E-88B7-9CC95AF2D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37899" name="Text Box 20">
            <a:extLst>
              <a:ext uri="{FF2B5EF4-FFF2-40B4-BE49-F238E27FC236}">
                <a16:creationId xmlns:a16="http://schemas.microsoft.com/office/drawing/2014/main" id="{AA7A4492-7D4E-4F83-AC58-2A717922E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37900" name="Text Box 21">
            <a:extLst>
              <a:ext uri="{FF2B5EF4-FFF2-40B4-BE49-F238E27FC236}">
                <a16:creationId xmlns:a16="http://schemas.microsoft.com/office/drawing/2014/main" id="{7A8222B8-89FF-4338-81D2-A7B87A747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5 Tower</a:t>
            </a:r>
          </a:p>
        </p:txBody>
      </p:sp>
      <p:sp>
        <p:nvSpPr>
          <p:cNvPr id="37901" name="Rectangle 22">
            <a:extLst>
              <a:ext uri="{FF2B5EF4-FFF2-40B4-BE49-F238E27FC236}">
                <a16:creationId xmlns:a16="http://schemas.microsoft.com/office/drawing/2014/main" id="{9BCCF63D-A608-408C-8557-E06BE9EAC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6">
            <a:extLst>
              <a:ext uri="{FF2B5EF4-FFF2-40B4-BE49-F238E27FC236}">
                <a16:creationId xmlns:a16="http://schemas.microsoft.com/office/drawing/2014/main" id="{F40C77DD-6A5C-45E4-A00F-43131A93760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38926" name="Rectangle 7" descr="Medium wood">
              <a:extLst>
                <a:ext uri="{FF2B5EF4-FFF2-40B4-BE49-F238E27FC236}">
                  <a16:creationId xmlns:a16="http://schemas.microsoft.com/office/drawing/2014/main" id="{144EAE26-068D-45A8-804F-3817159AF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38927" name="Group 8">
              <a:extLst>
                <a:ext uri="{FF2B5EF4-FFF2-40B4-BE49-F238E27FC236}">
                  <a16:creationId xmlns:a16="http://schemas.microsoft.com/office/drawing/2014/main" id="{382B29BF-3DF6-4736-9916-913CDBFC55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2" name="Rectangle 9" descr="White marble">
                <a:extLst>
                  <a:ext uri="{FF2B5EF4-FFF2-40B4-BE49-F238E27FC236}">
                    <a16:creationId xmlns:a16="http://schemas.microsoft.com/office/drawing/2014/main" id="{5E88659F-3BE0-49BC-8A29-4429EE962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8929" name="Rectangle 10" descr="White marble">
                <a:extLst>
                  <a:ext uri="{FF2B5EF4-FFF2-40B4-BE49-F238E27FC236}">
                    <a16:creationId xmlns:a16="http://schemas.microsoft.com/office/drawing/2014/main" id="{326E61CE-682A-41B1-9B9C-83D076779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8930" name="Rectangle 11" descr="White marble">
                <a:extLst>
                  <a:ext uri="{FF2B5EF4-FFF2-40B4-BE49-F238E27FC236}">
                    <a16:creationId xmlns:a16="http://schemas.microsoft.com/office/drawing/2014/main" id="{25CA3351-8D6D-40AB-A881-CC63D9DA1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38915" name="Rectangle 12">
            <a:extLst>
              <a:ext uri="{FF2B5EF4-FFF2-40B4-BE49-F238E27FC236}">
                <a16:creationId xmlns:a16="http://schemas.microsoft.com/office/drawing/2014/main" id="{AE993E38-010B-420C-82C3-ECD8E574D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8916" name="Rectangle 13">
            <a:extLst>
              <a:ext uri="{FF2B5EF4-FFF2-40B4-BE49-F238E27FC236}">
                <a16:creationId xmlns:a16="http://schemas.microsoft.com/office/drawing/2014/main" id="{78C04DEA-CE6A-49B0-A656-284CE2AC5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3778250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8917" name="Rectangle 14">
            <a:extLst>
              <a:ext uri="{FF2B5EF4-FFF2-40B4-BE49-F238E27FC236}">
                <a16:creationId xmlns:a16="http://schemas.microsoft.com/office/drawing/2014/main" id="{234D3A44-75E4-4596-AB7D-CC93C808D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946525"/>
            <a:ext cx="1427162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8918" name="Rectangle 15">
            <a:extLst>
              <a:ext uri="{FF2B5EF4-FFF2-40B4-BE49-F238E27FC236}">
                <a16:creationId xmlns:a16="http://schemas.microsoft.com/office/drawing/2014/main" id="{B952CCD4-4B8C-4E28-A2E1-1CD0026F5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113" y="3762375"/>
            <a:ext cx="1122362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8928" name="Rectangle 16">
            <a:extLst>
              <a:ext uri="{FF2B5EF4-FFF2-40B4-BE49-F238E27FC236}">
                <a16:creationId xmlns:a16="http://schemas.microsoft.com/office/drawing/2014/main" id="{476C53E1-DA9F-4839-982B-76A08A0E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3578225"/>
            <a:ext cx="847725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8920" name="Text Box 17">
            <a:extLst>
              <a:ext uri="{FF2B5EF4-FFF2-40B4-BE49-F238E27FC236}">
                <a16:creationId xmlns:a16="http://schemas.microsoft.com/office/drawing/2014/main" id="{20723231-FADD-4790-98CC-32727DC56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38921" name="Text Box 18">
            <a:extLst>
              <a:ext uri="{FF2B5EF4-FFF2-40B4-BE49-F238E27FC236}">
                <a16:creationId xmlns:a16="http://schemas.microsoft.com/office/drawing/2014/main" id="{ED24ED8A-D76A-40F8-BE3B-33466262D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38922" name="Text Box 19">
            <a:extLst>
              <a:ext uri="{FF2B5EF4-FFF2-40B4-BE49-F238E27FC236}">
                <a16:creationId xmlns:a16="http://schemas.microsoft.com/office/drawing/2014/main" id="{5A9BAF8D-28A8-4D39-811A-04476BF40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38923" name="Text Box 20">
            <a:extLst>
              <a:ext uri="{FF2B5EF4-FFF2-40B4-BE49-F238E27FC236}">
                <a16:creationId xmlns:a16="http://schemas.microsoft.com/office/drawing/2014/main" id="{17356AF6-AF42-46BF-9CD1-3C4476F4D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38924" name="Text Box 21">
            <a:extLst>
              <a:ext uri="{FF2B5EF4-FFF2-40B4-BE49-F238E27FC236}">
                <a16:creationId xmlns:a16="http://schemas.microsoft.com/office/drawing/2014/main" id="{1EECA7C7-FDE2-40AC-B0EE-B85DA31CF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5 Tower</a:t>
            </a:r>
          </a:p>
        </p:txBody>
      </p:sp>
      <p:sp>
        <p:nvSpPr>
          <p:cNvPr id="38925" name="Rectangle 22">
            <a:extLst>
              <a:ext uri="{FF2B5EF4-FFF2-40B4-BE49-F238E27FC236}">
                <a16:creationId xmlns:a16="http://schemas.microsoft.com/office/drawing/2014/main" id="{600CFFAA-DF7C-4EA9-A8D5-C07E30DAE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6">
            <a:extLst>
              <a:ext uri="{FF2B5EF4-FFF2-40B4-BE49-F238E27FC236}">
                <a16:creationId xmlns:a16="http://schemas.microsoft.com/office/drawing/2014/main" id="{7BD2B407-7BAC-4876-92BF-CC0E5448125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2" name="Rectangle 7" descr="Medium wood">
              <a:extLst>
                <a:ext uri="{FF2B5EF4-FFF2-40B4-BE49-F238E27FC236}">
                  <a16:creationId xmlns:a16="http://schemas.microsoft.com/office/drawing/2014/main" id="{B1E6BF73-7A71-41DC-9EA5-28E42151C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39950" name="Group 8">
              <a:extLst>
                <a:ext uri="{FF2B5EF4-FFF2-40B4-BE49-F238E27FC236}">
                  <a16:creationId xmlns:a16="http://schemas.microsoft.com/office/drawing/2014/main" id="{10E04793-8FF4-41B5-B0FC-FA42E3D0F9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39951" name="Rectangle 9" descr="White marble">
                <a:extLst>
                  <a:ext uri="{FF2B5EF4-FFF2-40B4-BE49-F238E27FC236}">
                    <a16:creationId xmlns:a16="http://schemas.microsoft.com/office/drawing/2014/main" id="{F98AF1F2-E41D-46A7-8A23-7DD3ABBFC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9952" name="Rectangle 10" descr="White marble">
                <a:extLst>
                  <a:ext uri="{FF2B5EF4-FFF2-40B4-BE49-F238E27FC236}">
                    <a16:creationId xmlns:a16="http://schemas.microsoft.com/office/drawing/2014/main" id="{3ABF3B53-8C98-4A51-B8A5-A13503F4E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39953" name="Rectangle 11" descr="White marble">
                <a:extLst>
                  <a:ext uri="{FF2B5EF4-FFF2-40B4-BE49-F238E27FC236}">
                    <a16:creationId xmlns:a16="http://schemas.microsoft.com/office/drawing/2014/main" id="{46B13F4B-5C94-4403-A859-5CC2C63E0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39939" name="Rectangle 12">
            <a:extLst>
              <a:ext uri="{FF2B5EF4-FFF2-40B4-BE49-F238E27FC236}">
                <a16:creationId xmlns:a16="http://schemas.microsoft.com/office/drawing/2014/main" id="{061E009F-C87D-4972-9515-41D171DCD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9949" name="Rectangle 13">
            <a:extLst>
              <a:ext uri="{FF2B5EF4-FFF2-40B4-BE49-F238E27FC236}">
                <a16:creationId xmlns:a16="http://schemas.microsoft.com/office/drawing/2014/main" id="{E0758CDC-CEF9-41C8-AB86-74FCA3E39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394652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9941" name="Rectangle 14">
            <a:extLst>
              <a:ext uri="{FF2B5EF4-FFF2-40B4-BE49-F238E27FC236}">
                <a16:creationId xmlns:a16="http://schemas.microsoft.com/office/drawing/2014/main" id="{D65FAE3F-81C7-4DC2-B105-8CD15B72D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946525"/>
            <a:ext cx="1427162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9942" name="Rectangle 15">
            <a:extLst>
              <a:ext uri="{FF2B5EF4-FFF2-40B4-BE49-F238E27FC236}">
                <a16:creationId xmlns:a16="http://schemas.microsoft.com/office/drawing/2014/main" id="{0E6C4101-FEDB-459F-837D-6DAEE2D00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113" y="3762375"/>
            <a:ext cx="1122362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9943" name="Rectangle 16">
            <a:extLst>
              <a:ext uri="{FF2B5EF4-FFF2-40B4-BE49-F238E27FC236}">
                <a16:creationId xmlns:a16="http://schemas.microsoft.com/office/drawing/2014/main" id="{911A718E-CE8B-47F4-A94F-63515FF1F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3578225"/>
            <a:ext cx="847725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9944" name="Text Box 18">
            <a:extLst>
              <a:ext uri="{FF2B5EF4-FFF2-40B4-BE49-F238E27FC236}">
                <a16:creationId xmlns:a16="http://schemas.microsoft.com/office/drawing/2014/main" id="{3D4AC587-F583-4560-B1CB-004377659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4706938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39945" name="Text Box 19">
            <a:extLst>
              <a:ext uri="{FF2B5EF4-FFF2-40B4-BE49-F238E27FC236}">
                <a16:creationId xmlns:a16="http://schemas.microsoft.com/office/drawing/2014/main" id="{66F57BC6-7084-45D5-8619-5E2E5ECE1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39946" name="Text Box 20">
            <a:extLst>
              <a:ext uri="{FF2B5EF4-FFF2-40B4-BE49-F238E27FC236}">
                <a16:creationId xmlns:a16="http://schemas.microsoft.com/office/drawing/2014/main" id="{38E804F1-B496-4733-8512-6876C3A80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18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39947" name="Text Box 21">
            <a:extLst>
              <a:ext uri="{FF2B5EF4-FFF2-40B4-BE49-F238E27FC236}">
                <a16:creationId xmlns:a16="http://schemas.microsoft.com/office/drawing/2014/main" id="{F1E35438-DFF7-43FB-B8EC-6B5B04B56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5 Tower</a:t>
            </a:r>
          </a:p>
        </p:txBody>
      </p:sp>
      <p:sp>
        <p:nvSpPr>
          <p:cNvPr id="39948" name="Rectangle 22">
            <a:extLst>
              <a:ext uri="{FF2B5EF4-FFF2-40B4-BE49-F238E27FC236}">
                <a16:creationId xmlns:a16="http://schemas.microsoft.com/office/drawing/2014/main" id="{FB99F1B4-BB66-429D-BF28-26A7D7355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6">
            <a:extLst>
              <a:ext uri="{FF2B5EF4-FFF2-40B4-BE49-F238E27FC236}">
                <a16:creationId xmlns:a16="http://schemas.microsoft.com/office/drawing/2014/main" id="{9024790F-C36A-4D6A-9E27-0948FC1BE8A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40974" name="Rectangle 7" descr="Medium wood">
              <a:extLst>
                <a:ext uri="{FF2B5EF4-FFF2-40B4-BE49-F238E27FC236}">
                  <a16:creationId xmlns:a16="http://schemas.microsoft.com/office/drawing/2014/main" id="{E61D9A18-2ACB-4D77-B72C-B303E62BD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40975" name="Group 8">
              <a:extLst>
                <a:ext uri="{FF2B5EF4-FFF2-40B4-BE49-F238E27FC236}">
                  <a16:creationId xmlns:a16="http://schemas.microsoft.com/office/drawing/2014/main" id="{867145A9-A0F9-4C18-8244-552AE8383F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2" name="Rectangle 9" descr="White marble">
                <a:extLst>
                  <a:ext uri="{FF2B5EF4-FFF2-40B4-BE49-F238E27FC236}">
                    <a16:creationId xmlns:a16="http://schemas.microsoft.com/office/drawing/2014/main" id="{6BA03D57-7102-4B32-BA1D-550023A44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40977" name="Rectangle 10" descr="White marble">
                <a:extLst>
                  <a:ext uri="{FF2B5EF4-FFF2-40B4-BE49-F238E27FC236}">
                    <a16:creationId xmlns:a16="http://schemas.microsoft.com/office/drawing/2014/main" id="{96A66E31-DE6B-4C18-B532-6B9AF2E95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40978" name="Rectangle 11" descr="White marble">
                <a:extLst>
                  <a:ext uri="{FF2B5EF4-FFF2-40B4-BE49-F238E27FC236}">
                    <a16:creationId xmlns:a16="http://schemas.microsoft.com/office/drawing/2014/main" id="{FEEB74D2-99BE-4DAB-9C4E-C7C7AFB9D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40963" name="Rectangle 12">
            <a:extLst>
              <a:ext uri="{FF2B5EF4-FFF2-40B4-BE49-F238E27FC236}">
                <a16:creationId xmlns:a16="http://schemas.microsoft.com/office/drawing/2014/main" id="{43463B8B-E927-4126-B422-58A27BBA8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0964" name="Rectangle 13">
            <a:extLst>
              <a:ext uri="{FF2B5EF4-FFF2-40B4-BE49-F238E27FC236}">
                <a16:creationId xmlns:a16="http://schemas.microsoft.com/office/drawing/2014/main" id="{FB2A1437-C004-449D-AEE4-10D61E837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394652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0965" name="Rectangle 14">
            <a:extLst>
              <a:ext uri="{FF2B5EF4-FFF2-40B4-BE49-F238E27FC236}">
                <a16:creationId xmlns:a16="http://schemas.microsoft.com/office/drawing/2014/main" id="{32C761AE-5126-44B9-9FEB-9B669E416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946525"/>
            <a:ext cx="1427162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0966" name="Rectangle 15">
            <a:extLst>
              <a:ext uri="{FF2B5EF4-FFF2-40B4-BE49-F238E27FC236}">
                <a16:creationId xmlns:a16="http://schemas.microsoft.com/office/drawing/2014/main" id="{F424F454-45E8-4BCF-8BB9-9C51C30AB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113" y="3762375"/>
            <a:ext cx="1122362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0976" name="Rectangle 16">
            <a:extLst>
              <a:ext uri="{FF2B5EF4-FFF2-40B4-BE49-F238E27FC236}">
                <a16:creationId xmlns:a16="http://schemas.microsoft.com/office/drawing/2014/main" id="{7A3AC4A8-A6D9-44D6-8210-16BC2F347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688" y="3762375"/>
            <a:ext cx="847725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0968" name="Text Box 17">
            <a:extLst>
              <a:ext uri="{FF2B5EF4-FFF2-40B4-BE49-F238E27FC236}">
                <a16:creationId xmlns:a16="http://schemas.microsoft.com/office/drawing/2014/main" id="{1902D273-B900-47EA-9262-84B930879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40969" name="Text Box 18">
            <a:extLst>
              <a:ext uri="{FF2B5EF4-FFF2-40B4-BE49-F238E27FC236}">
                <a16:creationId xmlns:a16="http://schemas.microsoft.com/office/drawing/2014/main" id="{67BAB8CA-A26F-46A0-91AB-9C027F398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40970" name="Text Box 19">
            <a:extLst>
              <a:ext uri="{FF2B5EF4-FFF2-40B4-BE49-F238E27FC236}">
                <a16:creationId xmlns:a16="http://schemas.microsoft.com/office/drawing/2014/main" id="{DB2D7E64-8E9C-4297-A598-F7E92AF43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40971" name="Text Box 20">
            <a:extLst>
              <a:ext uri="{FF2B5EF4-FFF2-40B4-BE49-F238E27FC236}">
                <a16:creationId xmlns:a16="http://schemas.microsoft.com/office/drawing/2014/main" id="{E0BA450F-C3B5-4053-8739-924326F76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40972" name="Text Box 21">
            <a:extLst>
              <a:ext uri="{FF2B5EF4-FFF2-40B4-BE49-F238E27FC236}">
                <a16:creationId xmlns:a16="http://schemas.microsoft.com/office/drawing/2014/main" id="{EA003D1D-E0DC-461F-9EFD-52F6D0DF4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5 Tower</a:t>
            </a:r>
          </a:p>
        </p:txBody>
      </p:sp>
      <p:sp>
        <p:nvSpPr>
          <p:cNvPr id="40973" name="Rectangle 22">
            <a:extLst>
              <a:ext uri="{FF2B5EF4-FFF2-40B4-BE49-F238E27FC236}">
                <a16:creationId xmlns:a16="http://schemas.microsoft.com/office/drawing/2014/main" id="{EE0AA6D9-06AF-4806-9B59-B06D7DB4B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6">
            <a:extLst>
              <a:ext uri="{FF2B5EF4-FFF2-40B4-BE49-F238E27FC236}">
                <a16:creationId xmlns:a16="http://schemas.microsoft.com/office/drawing/2014/main" id="{178684F9-153E-4FFC-B028-D36731E4292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41998" name="Rectangle 7" descr="Medium wood">
              <a:extLst>
                <a:ext uri="{FF2B5EF4-FFF2-40B4-BE49-F238E27FC236}">
                  <a16:creationId xmlns:a16="http://schemas.microsoft.com/office/drawing/2014/main" id="{9BF36745-5B8A-4F67-9A3A-209CB62EA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2" name="Group 8">
              <a:extLst>
                <a:ext uri="{FF2B5EF4-FFF2-40B4-BE49-F238E27FC236}">
                  <a16:creationId xmlns:a16="http://schemas.microsoft.com/office/drawing/2014/main" id="{5B7EC31F-A84E-4A5C-86F1-26F1F8275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42000" name="Rectangle 9" descr="White marble">
                <a:extLst>
                  <a:ext uri="{FF2B5EF4-FFF2-40B4-BE49-F238E27FC236}">
                    <a16:creationId xmlns:a16="http://schemas.microsoft.com/office/drawing/2014/main" id="{B6D5392B-ECE7-442A-91BA-3E6D73932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42001" name="Rectangle 10" descr="White marble">
                <a:extLst>
                  <a:ext uri="{FF2B5EF4-FFF2-40B4-BE49-F238E27FC236}">
                    <a16:creationId xmlns:a16="http://schemas.microsoft.com/office/drawing/2014/main" id="{C9899F7E-1DCD-4DBB-B82A-458A3EADA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42002" name="Rectangle 11" descr="White marble">
                <a:extLst>
                  <a:ext uri="{FF2B5EF4-FFF2-40B4-BE49-F238E27FC236}">
                    <a16:creationId xmlns:a16="http://schemas.microsoft.com/office/drawing/2014/main" id="{65FE395C-4B08-471D-8559-4B69DB5B4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41987" name="Rectangle 12">
            <a:extLst>
              <a:ext uri="{FF2B5EF4-FFF2-40B4-BE49-F238E27FC236}">
                <a16:creationId xmlns:a16="http://schemas.microsoft.com/office/drawing/2014/main" id="{3C081D88-2A69-477E-A189-91EFAE5F8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1988" name="Rectangle 13">
            <a:extLst>
              <a:ext uri="{FF2B5EF4-FFF2-40B4-BE49-F238E27FC236}">
                <a16:creationId xmlns:a16="http://schemas.microsoft.com/office/drawing/2014/main" id="{76BC5829-A948-4708-862B-83DA9E13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394652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1989" name="Rectangle 14">
            <a:extLst>
              <a:ext uri="{FF2B5EF4-FFF2-40B4-BE49-F238E27FC236}">
                <a16:creationId xmlns:a16="http://schemas.microsoft.com/office/drawing/2014/main" id="{44D080DA-3788-41B3-A702-913197B74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946525"/>
            <a:ext cx="1427162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1999" name="Rectangle 15">
            <a:extLst>
              <a:ext uri="{FF2B5EF4-FFF2-40B4-BE49-F238E27FC236}">
                <a16:creationId xmlns:a16="http://schemas.microsoft.com/office/drawing/2014/main" id="{50180DD6-F3B3-4360-BE23-58CF30B7F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3778250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1991" name="Rectangle 16">
            <a:extLst>
              <a:ext uri="{FF2B5EF4-FFF2-40B4-BE49-F238E27FC236}">
                <a16:creationId xmlns:a16="http://schemas.microsoft.com/office/drawing/2014/main" id="{7E646455-4B01-454C-8CCF-531F9D909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688" y="3762375"/>
            <a:ext cx="847725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1992" name="Text Box 17">
            <a:extLst>
              <a:ext uri="{FF2B5EF4-FFF2-40B4-BE49-F238E27FC236}">
                <a16:creationId xmlns:a16="http://schemas.microsoft.com/office/drawing/2014/main" id="{97D0856D-30FD-47B2-B653-5B6B25F7D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41993" name="Text Box 18">
            <a:extLst>
              <a:ext uri="{FF2B5EF4-FFF2-40B4-BE49-F238E27FC236}">
                <a16:creationId xmlns:a16="http://schemas.microsoft.com/office/drawing/2014/main" id="{205DD5F4-CBC0-447B-A68A-815A2CA68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41994" name="Text Box 19">
            <a:extLst>
              <a:ext uri="{FF2B5EF4-FFF2-40B4-BE49-F238E27FC236}">
                <a16:creationId xmlns:a16="http://schemas.microsoft.com/office/drawing/2014/main" id="{879B3ADF-8600-461D-ADCB-D446FFBEC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41995" name="Text Box 20">
            <a:extLst>
              <a:ext uri="{FF2B5EF4-FFF2-40B4-BE49-F238E27FC236}">
                <a16:creationId xmlns:a16="http://schemas.microsoft.com/office/drawing/2014/main" id="{19AF416D-E92C-4566-8410-4B0378381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41996" name="Text Box 21">
            <a:extLst>
              <a:ext uri="{FF2B5EF4-FFF2-40B4-BE49-F238E27FC236}">
                <a16:creationId xmlns:a16="http://schemas.microsoft.com/office/drawing/2014/main" id="{5AE4E6E4-B51A-4029-BADE-FCC7A76CC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5 Tower</a:t>
            </a:r>
          </a:p>
        </p:txBody>
      </p:sp>
      <p:sp>
        <p:nvSpPr>
          <p:cNvPr id="41997" name="Rectangle 22">
            <a:extLst>
              <a:ext uri="{FF2B5EF4-FFF2-40B4-BE49-F238E27FC236}">
                <a16:creationId xmlns:a16="http://schemas.microsoft.com/office/drawing/2014/main" id="{A1D6CEC4-AE86-483B-AD21-0E845028E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6">
            <a:extLst>
              <a:ext uri="{FF2B5EF4-FFF2-40B4-BE49-F238E27FC236}">
                <a16:creationId xmlns:a16="http://schemas.microsoft.com/office/drawing/2014/main" id="{389C87CC-E9CE-4E38-A35D-CF71F3687D5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990725"/>
            <a:ext cx="7772400" cy="3571875"/>
            <a:chOff x="336" y="1254"/>
            <a:chExt cx="4896" cy="2250"/>
          </a:xfrm>
        </p:grpSpPr>
        <p:grpSp>
          <p:nvGrpSpPr>
            <p:cNvPr id="6151" name="Group 7">
              <a:extLst>
                <a:ext uri="{FF2B5EF4-FFF2-40B4-BE49-F238E27FC236}">
                  <a16:creationId xmlns:a16="http://schemas.microsoft.com/office/drawing/2014/main" id="{685C8A87-098B-438D-9241-7CC2B7DFB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632"/>
              <a:ext cx="4896" cy="1200"/>
              <a:chOff x="336" y="1632"/>
              <a:chExt cx="4896" cy="1200"/>
            </a:xfrm>
          </p:grpSpPr>
          <p:sp>
            <p:nvSpPr>
              <p:cNvPr id="6161" name="Rectangle 8" descr="Medium wood">
                <a:extLst>
                  <a:ext uri="{FF2B5EF4-FFF2-40B4-BE49-F238E27FC236}">
                    <a16:creationId xmlns:a16="http://schemas.microsoft.com/office/drawing/2014/main" id="{B928B696-23A7-4E7C-920E-8F87C74B6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602"/>
                <a:ext cx="4896" cy="23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grpSp>
            <p:nvGrpSpPr>
              <p:cNvPr id="6162" name="Group 9">
                <a:extLst>
                  <a:ext uri="{FF2B5EF4-FFF2-40B4-BE49-F238E27FC236}">
                    <a16:creationId xmlns:a16="http://schemas.microsoft.com/office/drawing/2014/main" id="{A9CB355D-A187-424F-8A7B-CEF44A1CF7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4" y="1632"/>
                <a:ext cx="3768" cy="970"/>
                <a:chOff x="904" y="1392"/>
                <a:chExt cx="3768" cy="1210"/>
              </a:xfrm>
            </p:grpSpPr>
            <p:sp>
              <p:nvSpPr>
                <p:cNvPr id="6163" name="Rectangle 10" descr="White marble">
                  <a:extLst>
                    <a:ext uri="{FF2B5EF4-FFF2-40B4-BE49-F238E27FC236}">
                      <a16:creationId xmlns:a16="http://schemas.microsoft.com/office/drawing/2014/main" id="{86669059-7488-4652-A210-858BB519C9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4" y="1392"/>
                  <a:ext cx="112" cy="121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  <p:sp>
              <p:nvSpPr>
                <p:cNvPr id="6164" name="Rectangle 11" descr="White marble">
                  <a:extLst>
                    <a:ext uri="{FF2B5EF4-FFF2-40B4-BE49-F238E27FC236}">
                      <a16:creationId xmlns:a16="http://schemas.microsoft.com/office/drawing/2014/main" id="{C15BAF5A-9679-4261-822F-BA5946CFB9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4" y="1392"/>
                  <a:ext cx="112" cy="121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  <p:sp>
              <p:nvSpPr>
                <p:cNvPr id="6165" name="Rectangle 12" descr="White marble">
                  <a:extLst>
                    <a:ext uri="{FF2B5EF4-FFF2-40B4-BE49-F238E27FC236}">
                      <a16:creationId xmlns:a16="http://schemas.microsoft.com/office/drawing/2014/main" id="{EFDCCEA0-CE80-44C9-8484-6DA73EBE63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0" y="1392"/>
                  <a:ext cx="112" cy="1210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</p:grpSp>
        </p:grpSp>
        <p:sp>
          <p:nvSpPr>
            <p:cNvPr id="6152" name="Rectangle 13">
              <a:extLst>
                <a:ext uri="{FF2B5EF4-FFF2-40B4-BE49-F238E27FC236}">
                  <a16:creationId xmlns:a16="http://schemas.microsoft.com/office/drawing/2014/main" id="{DD39A432-2867-4FDB-A034-1D44C7138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" y="2486"/>
              <a:ext cx="1252" cy="116"/>
            </a:xfrm>
            <a:prstGeom prst="rect">
              <a:avLst/>
            </a:prstGeom>
            <a:gradFill rotWithShape="0">
              <a:gsLst>
                <a:gs pos="0">
                  <a:srgbClr val="A9A987"/>
                </a:gs>
                <a:gs pos="50000">
                  <a:srgbClr val="FFFFCC"/>
                </a:gs>
                <a:gs pos="100000">
                  <a:srgbClr val="A9A987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6153" name="Rectangle 14">
              <a:extLst>
                <a:ext uri="{FF2B5EF4-FFF2-40B4-BE49-F238E27FC236}">
                  <a16:creationId xmlns:a16="http://schemas.microsoft.com/office/drawing/2014/main" id="{05D4D105-E80C-4F15-83C9-C298CEB3C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5" y="2486"/>
              <a:ext cx="1094" cy="116"/>
            </a:xfrm>
            <a:prstGeom prst="rect">
              <a:avLst/>
            </a:prstGeom>
            <a:gradFill rotWithShape="0">
              <a:gsLst>
                <a:gs pos="0">
                  <a:srgbClr val="A4A4A4"/>
                </a:gs>
                <a:gs pos="50000">
                  <a:srgbClr val="F8F8F8"/>
                </a:gs>
                <a:gs pos="100000">
                  <a:srgbClr val="A4A4A4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6154" name="Rectangle 15">
              <a:extLst>
                <a:ext uri="{FF2B5EF4-FFF2-40B4-BE49-F238E27FC236}">
                  <a16:creationId xmlns:a16="http://schemas.microsoft.com/office/drawing/2014/main" id="{F1A6C3E4-B704-4797-BFA7-2CBEEE25C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2486"/>
              <a:ext cx="899" cy="116"/>
            </a:xfrm>
            <a:prstGeom prst="rect">
              <a:avLst/>
            </a:prstGeom>
            <a:gradFill rotWithShape="0">
              <a:gsLst>
                <a:gs pos="0">
                  <a:srgbClr val="A9A987"/>
                </a:gs>
                <a:gs pos="50000">
                  <a:srgbClr val="FFFFCC"/>
                </a:gs>
                <a:gs pos="100000">
                  <a:srgbClr val="A9A987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6155" name="Rectangle 16">
              <a:extLst>
                <a:ext uri="{FF2B5EF4-FFF2-40B4-BE49-F238E27FC236}">
                  <a16:creationId xmlns:a16="http://schemas.microsoft.com/office/drawing/2014/main" id="{C7939E7E-9155-4029-9F3A-2D58C415B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" y="2370"/>
              <a:ext cx="534" cy="116"/>
            </a:xfrm>
            <a:prstGeom prst="rect">
              <a:avLst/>
            </a:prstGeom>
            <a:gradFill rotWithShape="0">
              <a:gsLst>
                <a:gs pos="0">
                  <a:srgbClr val="A9A987"/>
                </a:gs>
                <a:gs pos="50000">
                  <a:srgbClr val="FFFFCC"/>
                </a:gs>
                <a:gs pos="100000">
                  <a:srgbClr val="A9A987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6156" name="Text Box 18">
              <a:extLst>
                <a:ext uri="{FF2B5EF4-FFF2-40B4-BE49-F238E27FC236}">
                  <a16:creationId xmlns:a16="http://schemas.microsoft.com/office/drawing/2014/main" id="{C24211B1-BC22-4C63-B94F-0C3C0A343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" y="2928"/>
              <a:ext cx="92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tr-TR" sz="5400">
                  <a:solidFill>
                    <a:schemeClr val="bg1"/>
                  </a:solidFill>
                  <a:latin typeface="Mythology" pitchFamily="2" charset="0"/>
                </a:rPr>
                <a:t>A</a:t>
              </a:r>
            </a:p>
          </p:txBody>
        </p:sp>
        <p:sp>
          <p:nvSpPr>
            <p:cNvPr id="6157" name="Text Box 19">
              <a:extLst>
                <a:ext uri="{FF2B5EF4-FFF2-40B4-BE49-F238E27FC236}">
                  <a16:creationId xmlns:a16="http://schemas.microsoft.com/office/drawing/2014/main" id="{3B0ABC90-6B43-40EE-9196-1C6897D76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" y="2928"/>
              <a:ext cx="92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tr-TR" sz="5400">
                  <a:solidFill>
                    <a:schemeClr val="bg1"/>
                  </a:solidFill>
                  <a:latin typeface="Mythology" pitchFamily="2" charset="0"/>
                </a:rPr>
                <a:t>B</a:t>
              </a:r>
            </a:p>
          </p:txBody>
        </p:sp>
        <p:sp>
          <p:nvSpPr>
            <p:cNvPr id="6158" name="Text Box 20">
              <a:extLst>
                <a:ext uri="{FF2B5EF4-FFF2-40B4-BE49-F238E27FC236}">
                  <a16:creationId xmlns:a16="http://schemas.microsoft.com/office/drawing/2014/main" id="{9504B3DD-A0B0-481B-9A86-423C5D7CA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0" y="2928"/>
              <a:ext cx="92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tr-TR" sz="5400">
                  <a:solidFill>
                    <a:schemeClr val="bg1"/>
                  </a:solidFill>
                  <a:latin typeface="Mythology" pitchFamily="2" charset="0"/>
                </a:rPr>
                <a:t>C</a:t>
              </a:r>
            </a:p>
          </p:txBody>
        </p:sp>
        <p:sp>
          <p:nvSpPr>
            <p:cNvPr id="6159" name="Text Box 21">
              <a:extLst>
                <a:ext uri="{FF2B5EF4-FFF2-40B4-BE49-F238E27FC236}">
                  <a16:creationId xmlns:a16="http://schemas.microsoft.com/office/drawing/2014/main" id="{8E3730BD-BCDB-4ACE-ADE8-56E18AF44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" y="1254"/>
              <a:ext cx="1175" cy="333"/>
            </a:xfrm>
            <a:prstGeom prst="rect">
              <a:avLst/>
            </a:prstGeom>
            <a:noFill/>
            <a:ln w="9525">
              <a:solidFill>
                <a:srgbClr val="F8F8F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tr-TR" sz="2800">
                  <a:solidFill>
                    <a:schemeClr val="bg1"/>
                  </a:solidFill>
                  <a:latin typeface="Mythology" pitchFamily="2" charset="0"/>
                </a:rPr>
                <a:t>5 Tower</a:t>
              </a:r>
            </a:p>
          </p:txBody>
        </p:sp>
        <p:sp>
          <p:nvSpPr>
            <p:cNvPr id="6160" name="Rectangle 22">
              <a:extLst>
                <a:ext uri="{FF2B5EF4-FFF2-40B4-BE49-F238E27FC236}">
                  <a16:creationId xmlns:a16="http://schemas.microsoft.com/office/drawing/2014/main" id="{899F46BC-EE61-47A8-9758-590B5D5D3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gradFill rotWithShape="0">
              <a:gsLst>
                <a:gs pos="0">
                  <a:srgbClr val="8F755A"/>
                </a:gs>
                <a:gs pos="50000">
                  <a:srgbClr val="D8B088"/>
                </a:gs>
                <a:gs pos="100000">
                  <a:srgbClr val="8F755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5143" name="Rectangle 23">
            <a:extLst>
              <a:ext uri="{FF2B5EF4-FFF2-40B4-BE49-F238E27FC236}">
                <a16:creationId xmlns:a16="http://schemas.microsoft.com/office/drawing/2014/main" id="{B7723628-F0C0-40E0-B59C-73BC73C22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575" y="359092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grpSp>
        <p:nvGrpSpPr>
          <p:cNvPr id="5144" name="Group 24">
            <a:extLst>
              <a:ext uri="{FF2B5EF4-FFF2-40B4-BE49-F238E27FC236}">
                <a16:creationId xmlns:a16="http://schemas.microsoft.com/office/drawing/2014/main" id="{5179A905-FB4B-450A-B3FE-EF63C2BB91AC}"/>
              </a:ext>
            </a:extLst>
          </p:cNvPr>
          <p:cNvGrpSpPr>
            <a:grpSpLocks/>
          </p:cNvGrpSpPr>
          <p:nvPr/>
        </p:nvGrpSpPr>
        <p:grpSpPr bwMode="auto">
          <a:xfrm>
            <a:off x="6821488" y="3119438"/>
            <a:ext cx="1031875" cy="696912"/>
            <a:chOff x="3483" y="1746"/>
            <a:chExt cx="650" cy="439"/>
          </a:xfrm>
        </p:grpSpPr>
        <p:sp>
          <p:nvSpPr>
            <p:cNvPr id="6149" name="Line 25">
              <a:extLst>
                <a:ext uri="{FF2B5EF4-FFF2-40B4-BE49-F238E27FC236}">
                  <a16:creationId xmlns:a16="http://schemas.microsoft.com/office/drawing/2014/main" id="{D094079A-40B5-4F97-ABD4-156A949A8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3" y="1765"/>
              <a:ext cx="603" cy="420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150" name="Line 26">
              <a:extLst>
                <a:ext uri="{FF2B5EF4-FFF2-40B4-BE49-F238E27FC236}">
                  <a16:creationId xmlns:a16="http://schemas.microsoft.com/office/drawing/2014/main" id="{1960AB64-5536-4DD4-835A-2E50EA0B8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3" y="1746"/>
              <a:ext cx="650" cy="439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6">
            <a:extLst>
              <a:ext uri="{FF2B5EF4-FFF2-40B4-BE49-F238E27FC236}">
                <a16:creationId xmlns:a16="http://schemas.microsoft.com/office/drawing/2014/main" id="{38A14831-A329-4346-A245-75B51BD84C8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43022" name="Rectangle 7" descr="Medium wood">
              <a:extLst>
                <a:ext uri="{FF2B5EF4-FFF2-40B4-BE49-F238E27FC236}">
                  <a16:creationId xmlns:a16="http://schemas.microsoft.com/office/drawing/2014/main" id="{45E4EA6E-17D5-4E0A-AAD8-762AFBFB2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43023" name="Group 8">
              <a:extLst>
                <a:ext uri="{FF2B5EF4-FFF2-40B4-BE49-F238E27FC236}">
                  <a16:creationId xmlns:a16="http://schemas.microsoft.com/office/drawing/2014/main" id="{699AAB11-4BA9-43FF-9F9F-05149F0B66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2" name="Rectangle 9" descr="White marble">
                <a:extLst>
                  <a:ext uri="{FF2B5EF4-FFF2-40B4-BE49-F238E27FC236}">
                    <a16:creationId xmlns:a16="http://schemas.microsoft.com/office/drawing/2014/main" id="{A24ACC08-4A7A-417D-9478-25456D153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43025" name="Rectangle 10" descr="White marble">
                <a:extLst>
                  <a:ext uri="{FF2B5EF4-FFF2-40B4-BE49-F238E27FC236}">
                    <a16:creationId xmlns:a16="http://schemas.microsoft.com/office/drawing/2014/main" id="{FDB85A8A-DE77-4FFE-9506-4C5EA5005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43026" name="Rectangle 11" descr="White marble">
                <a:extLst>
                  <a:ext uri="{FF2B5EF4-FFF2-40B4-BE49-F238E27FC236}">
                    <a16:creationId xmlns:a16="http://schemas.microsoft.com/office/drawing/2014/main" id="{AB24C054-894D-44F1-8B72-81941DCEF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43011" name="Rectangle 12">
            <a:extLst>
              <a:ext uri="{FF2B5EF4-FFF2-40B4-BE49-F238E27FC236}">
                <a16:creationId xmlns:a16="http://schemas.microsoft.com/office/drawing/2014/main" id="{2CAE50CD-4E67-43A2-8D49-6A64AA11A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3012" name="Rectangle 13">
            <a:extLst>
              <a:ext uri="{FF2B5EF4-FFF2-40B4-BE49-F238E27FC236}">
                <a16:creationId xmlns:a16="http://schemas.microsoft.com/office/drawing/2014/main" id="{7BB7A3D8-2390-46E3-B152-312073FFE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394652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3013" name="Rectangle 14">
            <a:extLst>
              <a:ext uri="{FF2B5EF4-FFF2-40B4-BE49-F238E27FC236}">
                <a16:creationId xmlns:a16="http://schemas.microsoft.com/office/drawing/2014/main" id="{293BFBD8-391A-4DF0-8E09-73B99E6CE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946525"/>
            <a:ext cx="1427162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3014" name="Rectangle 15">
            <a:extLst>
              <a:ext uri="{FF2B5EF4-FFF2-40B4-BE49-F238E27FC236}">
                <a16:creationId xmlns:a16="http://schemas.microsoft.com/office/drawing/2014/main" id="{69CC09CE-1595-4AEF-AF7B-ED3BF5171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3778250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3024" name="Rectangle 16">
            <a:extLst>
              <a:ext uri="{FF2B5EF4-FFF2-40B4-BE49-F238E27FC236}">
                <a16:creationId xmlns:a16="http://schemas.microsoft.com/office/drawing/2014/main" id="{FE489082-DBF8-41D3-9751-7C08593AE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3594100"/>
            <a:ext cx="847725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3016" name="Text Box 17">
            <a:extLst>
              <a:ext uri="{FF2B5EF4-FFF2-40B4-BE49-F238E27FC236}">
                <a16:creationId xmlns:a16="http://schemas.microsoft.com/office/drawing/2014/main" id="{9ECBA7D6-8618-4841-B549-9C6F359F7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43017" name="Text Box 18">
            <a:extLst>
              <a:ext uri="{FF2B5EF4-FFF2-40B4-BE49-F238E27FC236}">
                <a16:creationId xmlns:a16="http://schemas.microsoft.com/office/drawing/2014/main" id="{B66A2BC8-D0D7-4235-B576-AC3D4862B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43018" name="Text Box 19">
            <a:extLst>
              <a:ext uri="{FF2B5EF4-FFF2-40B4-BE49-F238E27FC236}">
                <a16:creationId xmlns:a16="http://schemas.microsoft.com/office/drawing/2014/main" id="{82C9BCC9-4B91-42EF-9415-76E594CEB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43019" name="Text Box 20">
            <a:extLst>
              <a:ext uri="{FF2B5EF4-FFF2-40B4-BE49-F238E27FC236}">
                <a16:creationId xmlns:a16="http://schemas.microsoft.com/office/drawing/2014/main" id="{31622563-E041-4E0B-A18D-8EADCD1ED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43020" name="Text Box 21">
            <a:extLst>
              <a:ext uri="{FF2B5EF4-FFF2-40B4-BE49-F238E27FC236}">
                <a16:creationId xmlns:a16="http://schemas.microsoft.com/office/drawing/2014/main" id="{27138C80-E1F3-43A2-AD59-C3EBC6D61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5 Tower</a:t>
            </a:r>
          </a:p>
        </p:txBody>
      </p:sp>
      <p:sp>
        <p:nvSpPr>
          <p:cNvPr id="43021" name="Rectangle 22">
            <a:extLst>
              <a:ext uri="{FF2B5EF4-FFF2-40B4-BE49-F238E27FC236}">
                <a16:creationId xmlns:a16="http://schemas.microsoft.com/office/drawing/2014/main" id="{326B80C3-8004-4F59-8ED3-BC2A4FE3B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6">
            <a:extLst>
              <a:ext uri="{FF2B5EF4-FFF2-40B4-BE49-F238E27FC236}">
                <a16:creationId xmlns:a16="http://schemas.microsoft.com/office/drawing/2014/main" id="{0C419A35-8D50-443C-BB95-7C9386E76CC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2" name="Rectangle 7" descr="Medium wood">
              <a:extLst>
                <a:ext uri="{FF2B5EF4-FFF2-40B4-BE49-F238E27FC236}">
                  <a16:creationId xmlns:a16="http://schemas.microsoft.com/office/drawing/2014/main" id="{D4268220-8B81-40BF-AD8A-012CFA441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44047" name="Group 8">
              <a:extLst>
                <a:ext uri="{FF2B5EF4-FFF2-40B4-BE49-F238E27FC236}">
                  <a16:creationId xmlns:a16="http://schemas.microsoft.com/office/drawing/2014/main" id="{87DFE1D6-8323-40DD-97BD-CDF6CCFDD1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44048" name="Rectangle 9" descr="White marble">
                <a:extLst>
                  <a:ext uri="{FF2B5EF4-FFF2-40B4-BE49-F238E27FC236}">
                    <a16:creationId xmlns:a16="http://schemas.microsoft.com/office/drawing/2014/main" id="{C606BC46-826B-4A68-9F47-7B07AFF91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44049" name="Rectangle 10" descr="White marble">
                <a:extLst>
                  <a:ext uri="{FF2B5EF4-FFF2-40B4-BE49-F238E27FC236}">
                    <a16:creationId xmlns:a16="http://schemas.microsoft.com/office/drawing/2014/main" id="{3E7203D8-4671-4F72-9D8B-3E047B706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44050" name="Rectangle 11" descr="White marble">
                <a:extLst>
                  <a:ext uri="{FF2B5EF4-FFF2-40B4-BE49-F238E27FC236}">
                    <a16:creationId xmlns:a16="http://schemas.microsoft.com/office/drawing/2014/main" id="{221460BE-D071-45D0-B1C7-B615D5467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44035" name="Rectangle 12">
            <a:extLst>
              <a:ext uri="{FF2B5EF4-FFF2-40B4-BE49-F238E27FC236}">
                <a16:creationId xmlns:a16="http://schemas.microsoft.com/office/drawing/2014/main" id="{A9221EE5-4F3A-4E8F-9737-561AE4CB1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4036" name="Rectangle 13">
            <a:extLst>
              <a:ext uri="{FF2B5EF4-FFF2-40B4-BE49-F238E27FC236}">
                <a16:creationId xmlns:a16="http://schemas.microsoft.com/office/drawing/2014/main" id="{99E2C198-CD90-4E77-A5F4-6E2273601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394652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4046" name="Rectangle 14">
            <a:extLst>
              <a:ext uri="{FF2B5EF4-FFF2-40B4-BE49-F238E27FC236}">
                <a16:creationId xmlns:a16="http://schemas.microsoft.com/office/drawing/2014/main" id="{401E50ED-B516-4EE7-A75E-58DFD05EA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3762375"/>
            <a:ext cx="1427163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4038" name="Rectangle 15">
            <a:extLst>
              <a:ext uri="{FF2B5EF4-FFF2-40B4-BE49-F238E27FC236}">
                <a16:creationId xmlns:a16="http://schemas.microsoft.com/office/drawing/2014/main" id="{63E86133-4E54-43DD-AAB4-569100930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3778250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4039" name="Rectangle 16">
            <a:extLst>
              <a:ext uri="{FF2B5EF4-FFF2-40B4-BE49-F238E27FC236}">
                <a16:creationId xmlns:a16="http://schemas.microsoft.com/office/drawing/2014/main" id="{1CA3A75A-69F1-402B-80C8-A804BDDBA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3594100"/>
            <a:ext cx="847725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4040" name="Text Box 17">
            <a:extLst>
              <a:ext uri="{FF2B5EF4-FFF2-40B4-BE49-F238E27FC236}">
                <a16:creationId xmlns:a16="http://schemas.microsoft.com/office/drawing/2014/main" id="{33B6A4A6-572C-43F1-ABBD-511756C49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44041" name="Text Box 18">
            <a:extLst>
              <a:ext uri="{FF2B5EF4-FFF2-40B4-BE49-F238E27FC236}">
                <a16:creationId xmlns:a16="http://schemas.microsoft.com/office/drawing/2014/main" id="{1C31ABA8-4C5F-49F0-89AA-3B1925582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44042" name="Text Box 19">
            <a:extLst>
              <a:ext uri="{FF2B5EF4-FFF2-40B4-BE49-F238E27FC236}">
                <a16:creationId xmlns:a16="http://schemas.microsoft.com/office/drawing/2014/main" id="{B451B742-C81F-415B-9CDA-D7DC6EB3E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44043" name="Text Box 20">
            <a:extLst>
              <a:ext uri="{FF2B5EF4-FFF2-40B4-BE49-F238E27FC236}">
                <a16:creationId xmlns:a16="http://schemas.microsoft.com/office/drawing/2014/main" id="{F1A5136B-089F-4900-A074-04E887997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44044" name="Text Box 21">
            <a:extLst>
              <a:ext uri="{FF2B5EF4-FFF2-40B4-BE49-F238E27FC236}">
                <a16:creationId xmlns:a16="http://schemas.microsoft.com/office/drawing/2014/main" id="{8E00DA85-318E-4A16-A372-D7F130BCA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5 Tower</a:t>
            </a:r>
          </a:p>
        </p:txBody>
      </p:sp>
      <p:sp>
        <p:nvSpPr>
          <p:cNvPr id="44045" name="Rectangle 22">
            <a:extLst>
              <a:ext uri="{FF2B5EF4-FFF2-40B4-BE49-F238E27FC236}">
                <a16:creationId xmlns:a16="http://schemas.microsoft.com/office/drawing/2014/main" id="{0EEF3383-0428-4784-912A-5EAC577E0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6">
            <a:extLst>
              <a:ext uri="{FF2B5EF4-FFF2-40B4-BE49-F238E27FC236}">
                <a16:creationId xmlns:a16="http://schemas.microsoft.com/office/drawing/2014/main" id="{75E23B80-FBBA-4795-A236-F494834187B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45070" name="Rectangle 7" descr="Medium wood">
              <a:extLst>
                <a:ext uri="{FF2B5EF4-FFF2-40B4-BE49-F238E27FC236}">
                  <a16:creationId xmlns:a16="http://schemas.microsoft.com/office/drawing/2014/main" id="{570811B1-EC8A-49E7-9970-3F6EF7451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45071" name="Group 8">
              <a:extLst>
                <a:ext uri="{FF2B5EF4-FFF2-40B4-BE49-F238E27FC236}">
                  <a16:creationId xmlns:a16="http://schemas.microsoft.com/office/drawing/2014/main" id="{F269E895-0989-4050-AB2A-3469656933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2" name="Rectangle 9" descr="White marble">
                <a:extLst>
                  <a:ext uri="{FF2B5EF4-FFF2-40B4-BE49-F238E27FC236}">
                    <a16:creationId xmlns:a16="http://schemas.microsoft.com/office/drawing/2014/main" id="{1A9722AA-7475-4FA2-8030-0E2E8BE1E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45073" name="Rectangle 10" descr="White marble">
                <a:extLst>
                  <a:ext uri="{FF2B5EF4-FFF2-40B4-BE49-F238E27FC236}">
                    <a16:creationId xmlns:a16="http://schemas.microsoft.com/office/drawing/2014/main" id="{71646583-E692-43C5-8C14-F2B83C7C0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45074" name="Rectangle 11" descr="White marble">
                <a:extLst>
                  <a:ext uri="{FF2B5EF4-FFF2-40B4-BE49-F238E27FC236}">
                    <a16:creationId xmlns:a16="http://schemas.microsoft.com/office/drawing/2014/main" id="{8D149F80-4858-4F55-A501-E6C60D01B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45059" name="Rectangle 12">
            <a:extLst>
              <a:ext uri="{FF2B5EF4-FFF2-40B4-BE49-F238E27FC236}">
                <a16:creationId xmlns:a16="http://schemas.microsoft.com/office/drawing/2014/main" id="{F7D9C93A-3B9D-4FEA-89A9-43F150737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5060" name="Rectangle 13">
            <a:extLst>
              <a:ext uri="{FF2B5EF4-FFF2-40B4-BE49-F238E27FC236}">
                <a16:creationId xmlns:a16="http://schemas.microsoft.com/office/drawing/2014/main" id="{D59A8C7B-F8ED-4735-A750-846DFD201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394652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5061" name="Rectangle 14">
            <a:extLst>
              <a:ext uri="{FF2B5EF4-FFF2-40B4-BE49-F238E27FC236}">
                <a16:creationId xmlns:a16="http://schemas.microsoft.com/office/drawing/2014/main" id="{9C8AEC92-2CB5-4FB5-AE02-F9CF8DAA0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3762375"/>
            <a:ext cx="1427163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5062" name="Rectangle 15">
            <a:extLst>
              <a:ext uri="{FF2B5EF4-FFF2-40B4-BE49-F238E27FC236}">
                <a16:creationId xmlns:a16="http://schemas.microsoft.com/office/drawing/2014/main" id="{F1E18FEA-2DA4-4867-B4F5-7538CA57F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3778250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5072" name="Rectangle 16">
            <a:extLst>
              <a:ext uri="{FF2B5EF4-FFF2-40B4-BE49-F238E27FC236}">
                <a16:creationId xmlns:a16="http://schemas.microsoft.com/office/drawing/2014/main" id="{1ABB0EB3-EE54-43CA-B7E8-0BB729D2A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3946525"/>
            <a:ext cx="847725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5064" name="Text Box 17">
            <a:extLst>
              <a:ext uri="{FF2B5EF4-FFF2-40B4-BE49-F238E27FC236}">
                <a16:creationId xmlns:a16="http://schemas.microsoft.com/office/drawing/2014/main" id="{973451A4-238E-43F5-A0B0-B070F8782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45065" name="Text Box 18">
            <a:extLst>
              <a:ext uri="{FF2B5EF4-FFF2-40B4-BE49-F238E27FC236}">
                <a16:creationId xmlns:a16="http://schemas.microsoft.com/office/drawing/2014/main" id="{0A5AE577-960F-4B65-9856-249C8656D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45066" name="Text Box 19">
            <a:extLst>
              <a:ext uri="{FF2B5EF4-FFF2-40B4-BE49-F238E27FC236}">
                <a16:creationId xmlns:a16="http://schemas.microsoft.com/office/drawing/2014/main" id="{BF490050-34D6-4C50-A42A-E83F4123D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45067" name="Text Box 20">
            <a:extLst>
              <a:ext uri="{FF2B5EF4-FFF2-40B4-BE49-F238E27FC236}">
                <a16:creationId xmlns:a16="http://schemas.microsoft.com/office/drawing/2014/main" id="{E5A3D94D-F0F9-4D95-95E7-7C40A95A0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45068" name="Text Box 21">
            <a:extLst>
              <a:ext uri="{FF2B5EF4-FFF2-40B4-BE49-F238E27FC236}">
                <a16:creationId xmlns:a16="http://schemas.microsoft.com/office/drawing/2014/main" id="{82BBA22F-2F45-4A3B-AD9F-C20A86010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5 Tower</a:t>
            </a:r>
          </a:p>
        </p:txBody>
      </p:sp>
      <p:sp>
        <p:nvSpPr>
          <p:cNvPr id="45069" name="Rectangle 22">
            <a:extLst>
              <a:ext uri="{FF2B5EF4-FFF2-40B4-BE49-F238E27FC236}">
                <a16:creationId xmlns:a16="http://schemas.microsoft.com/office/drawing/2014/main" id="{F21955C1-8A7D-40FF-8E87-6B6FD06AC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6">
            <a:extLst>
              <a:ext uri="{FF2B5EF4-FFF2-40B4-BE49-F238E27FC236}">
                <a16:creationId xmlns:a16="http://schemas.microsoft.com/office/drawing/2014/main" id="{B41844C9-24DC-4EF6-B7D9-717F9291B7F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46094" name="Rectangle 7" descr="Medium wood">
              <a:extLst>
                <a:ext uri="{FF2B5EF4-FFF2-40B4-BE49-F238E27FC236}">
                  <a16:creationId xmlns:a16="http://schemas.microsoft.com/office/drawing/2014/main" id="{D351FCD3-5982-4B67-AC38-9B81C6893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2" name="Group 8">
              <a:extLst>
                <a:ext uri="{FF2B5EF4-FFF2-40B4-BE49-F238E27FC236}">
                  <a16:creationId xmlns:a16="http://schemas.microsoft.com/office/drawing/2014/main" id="{7A513308-C642-44AE-B0CA-65FB20A0B1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46096" name="Rectangle 9" descr="White marble">
                <a:extLst>
                  <a:ext uri="{FF2B5EF4-FFF2-40B4-BE49-F238E27FC236}">
                    <a16:creationId xmlns:a16="http://schemas.microsoft.com/office/drawing/2014/main" id="{7972A1B1-4F14-40B3-AB08-B7E2E152D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46097" name="Rectangle 10" descr="White marble">
                <a:extLst>
                  <a:ext uri="{FF2B5EF4-FFF2-40B4-BE49-F238E27FC236}">
                    <a16:creationId xmlns:a16="http://schemas.microsoft.com/office/drawing/2014/main" id="{190FA50F-1F7F-4A2A-9802-2CB26314E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46098" name="Rectangle 11" descr="White marble">
                <a:extLst>
                  <a:ext uri="{FF2B5EF4-FFF2-40B4-BE49-F238E27FC236}">
                    <a16:creationId xmlns:a16="http://schemas.microsoft.com/office/drawing/2014/main" id="{BCFB9920-60A2-4447-94CE-546705C6D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46083" name="Rectangle 12">
            <a:extLst>
              <a:ext uri="{FF2B5EF4-FFF2-40B4-BE49-F238E27FC236}">
                <a16:creationId xmlns:a16="http://schemas.microsoft.com/office/drawing/2014/main" id="{F6344B7A-79D7-4BC9-92B7-D5F6029C0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6084" name="Rectangle 13">
            <a:extLst>
              <a:ext uri="{FF2B5EF4-FFF2-40B4-BE49-F238E27FC236}">
                <a16:creationId xmlns:a16="http://schemas.microsoft.com/office/drawing/2014/main" id="{BC265E62-3AD0-4C3B-8D66-4EDCA2DD5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394652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6085" name="Rectangle 14">
            <a:extLst>
              <a:ext uri="{FF2B5EF4-FFF2-40B4-BE49-F238E27FC236}">
                <a16:creationId xmlns:a16="http://schemas.microsoft.com/office/drawing/2014/main" id="{F384AA41-56D4-496A-9F79-431CDAFE2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3762375"/>
            <a:ext cx="1427163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6095" name="Rectangle 15">
            <a:extLst>
              <a:ext uri="{FF2B5EF4-FFF2-40B4-BE49-F238E27FC236}">
                <a16:creationId xmlns:a16="http://schemas.microsoft.com/office/drawing/2014/main" id="{396950B1-25EF-4C55-BC20-54EC99CB6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57822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6087" name="Rectangle 16">
            <a:extLst>
              <a:ext uri="{FF2B5EF4-FFF2-40B4-BE49-F238E27FC236}">
                <a16:creationId xmlns:a16="http://schemas.microsoft.com/office/drawing/2014/main" id="{6B0ED7AA-3841-4A93-9589-B4DBD75BD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3946525"/>
            <a:ext cx="847725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6088" name="Text Box 17">
            <a:extLst>
              <a:ext uri="{FF2B5EF4-FFF2-40B4-BE49-F238E27FC236}">
                <a16:creationId xmlns:a16="http://schemas.microsoft.com/office/drawing/2014/main" id="{5C69B26E-0B25-43E5-AD1F-859C81528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46089" name="Text Box 18">
            <a:extLst>
              <a:ext uri="{FF2B5EF4-FFF2-40B4-BE49-F238E27FC236}">
                <a16:creationId xmlns:a16="http://schemas.microsoft.com/office/drawing/2014/main" id="{D5B9B5E5-795D-4DBE-BCF7-3ABB3541D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46090" name="Text Box 19">
            <a:extLst>
              <a:ext uri="{FF2B5EF4-FFF2-40B4-BE49-F238E27FC236}">
                <a16:creationId xmlns:a16="http://schemas.microsoft.com/office/drawing/2014/main" id="{3BA86D60-8365-478A-8C2C-3EBF0B05F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46091" name="Text Box 20">
            <a:extLst>
              <a:ext uri="{FF2B5EF4-FFF2-40B4-BE49-F238E27FC236}">
                <a16:creationId xmlns:a16="http://schemas.microsoft.com/office/drawing/2014/main" id="{5570D37A-CE76-4872-8E96-3E1D4AADE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46092" name="Text Box 21">
            <a:extLst>
              <a:ext uri="{FF2B5EF4-FFF2-40B4-BE49-F238E27FC236}">
                <a16:creationId xmlns:a16="http://schemas.microsoft.com/office/drawing/2014/main" id="{F71E1D60-36D3-473D-A06C-D1F40CCAB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5 Tower</a:t>
            </a:r>
          </a:p>
        </p:txBody>
      </p:sp>
      <p:sp>
        <p:nvSpPr>
          <p:cNvPr id="46093" name="Rectangle 22">
            <a:extLst>
              <a:ext uri="{FF2B5EF4-FFF2-40B4-BE49-F238E27FC236}">
                <a16:creationId xmlns:a16="http://schemas.microsoft.com/office/drawing/2014/main" id="{ED56F85E-B911-4869-AE0A-E28935510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6">
            <a:extLst>
              <a:ext uri="{FF2B5EF4-FFF2-40B4-BE49-F238E27FC236}">
                <a16:creationId xmlns:a16="http://schemas.microsoft.com/office/drawing/2014/main" id="{7458DED5-8B58-4102-9DF2-6FAC964DD8A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47118" name="Rectangle 7" descr="Medium wood">
              <a:extLst>
                <a:ext uri="{FF2B5EF4-FFF2-40B4-BE49-F238E27FC236}">
                  <a16:creationId xmlns:a16="http://schemas.microsoft.com/office/drawing/2014/main" id="{88AB3A5F-0D82-4E18-AA12-DB206FCD4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47119" name="Group 8">
              <a:extLst>
                <a:ext uri="{FF2B5EF4-FFF2-40B4-BE49-F238E27FC236}">
                  <a16:creationId xmlns:a16="http://schemas.microsoft.com/office/drawing/2014/main" id="{DF3A052A-24C7-415D-83D9-90479D2E8D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2" name="Rectangle 9" descr="White marble">
                <a:extLst>
                  <a:ext uri="{FF2B5EF4-FFF2-40B4-BE49-F238E27FC236}">
                    <a16:creationId xmlns:a16="http://schemas.microsoft.com/office/drawing/2014/main" id="{8EF7DA91-096A-42B1-A31E-7ED0B4D3C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47121" name="Rectangle 10" descr="White marble">
                <a:extLst>
                  <a:ext uri="{FF2B5EF4-FFF2-40B4-BE49-F238E27FC236}">
                    <a16:creationId xmlns:a16="http://schemas.microsoft.com/office/drawing/2014/main" id="{42783622-9735-42E6-B76C-2FCA3B474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47122" name="Rectangle 11" descr="White marble">
                <a:extLst>
                  <a:ext uri="{FF2B5EF4-FFF2-40B4-BE49-F238E27FC236}">
                    <a16:creationId xmlns:a16="http://schemas.microsoft.com/office/drawing/2014/main" id="{0E9A1D44-558C-497D-BDEE-8DE44679B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47107" name="Rectangle 12">
            <a:extLst>
              <a:ext uri="{FF2B5EF4-FFF2-40B4-BE49-F238E27FC236}">
                <a16:creationId xmlns:a16="http://schemas.microsoft.com/office/drawing/2014/main" id="{89BE4D23-3CF0-49A0-A318-FCE7E353C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62400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7108" name="Rectangle 13">
            <a:extLst>
              <a:ext uri="{FF2B5EF4-FFF2-40B4-BE49-F238E27FC236}">
                <a16:creationId xmlns:a16="http://schemas.microsoft.com/office/drawing/2014/main" id="{491BB184-329A-475A-AF3E-9FA5B7559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394652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7109" name="Rectangle 14">
            <a:extLst>
              <a:ext uri="{FF2B5EF4-FFF2-40B4-BE49-F238E27FC236}">
                <a16:creationId xmlns:a16="http://schemas.microsoft.com/office/drawing/2014/main" id="{07EBC743-5450-4289-81B9-972208398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3762375"/>
            <a:ext cx="1427163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7110" name="Rectangle 15">
            <a:extLst>
              <a:ext uri="{FF2B5EF4-FFF2-40B4-BE49-F238E27FC236}">
                <a16:creationId xmlns:a16="http://schemas.microsoft.com/office/drawing/2014/main" id="{87FDA810-5AFD-43D5-B160-49E50F4DC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57822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7120" name="Rectangle 16">
            <a:extLst>
              <a:ext uri="{FF2B5EF4-FFF2-40B4-BE49-F238E27FC236}">
                <a16:creationId xmlns:a16="http://schemas.microsoft.com/office/drawing/2014/main" id="{1ADE3629-E6C6-42B9-9A68-EA7A05262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263" y="3394075"/>
            <a:ext cx="847725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7112" name="Text Box 17">
            <a:extLst>
              <a:ext uri="{FF2B5EF4-FFF2-40B4-BE49-F238E27FC236}">
                <a16:creationId xmlns:a16="http://schemas.microsoft.com/office/drawing/2014/main" id="{409ECE59-E722-4F52-B78B-47DAB07D8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47113" name="Text Box 18">
            <a:extLst>
              <a:ext uri="{FF2B5EF4-FFF2-40B4-BE49-F238E27FC236}">
                <a16:creationId xmlns:a16="http://schemas.microsoft.com/office/drawing/2014/main" id="{6C5301CA-7D96-4980-96F3-448978A6E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47114" name="Text Box 19">
            <a:extLst>
              <a:ext uri="{FF2B5EF4-FFF2-40B4-BE49-F238E27FC236}">
                <a16:creationId xmlns:a16="http://schemas.microsoft.com/office/drawing/2014/main" id="{B72FC0BE-2EF2-4A9D-8B07-1CCD76E5B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47115" name="Text Box 20">
            <a:extLst>
              <a:ext uri="{FF2B5EF4-FFF2-40B4-BE49-F238E27FC236}">
                <a16:creationId xmlns:a16="http://schemas.microsoft.com/office/drawing/2014/main" id="{B8A92553-BCEC-40BD-8AB1-7ABF29AB5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47116" name="Text Box 21">
            <a:extLst>
              <a:ext uri="{FF2B5EF4-FFF2-40B4-BE49-F238E27FC236}">
                <a16:creationId xmlns:a16="http://schemas.microsoft.com/office/drawing/2014/main" id="{D995D034-0AD5-4A13-A094-FEA2E091D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5 Tower</a:t>
            </a:r>
          </a:p>
        </p:txBody>
      </p:sp>
      <p:sp>
        <p:nvSpPr>
          <p:cNvPr id="47117" name="Rectangle 22">
            <a:extLst>
              <a:ext uri="{FF2B5EF4-FFF2-40B4-BE49-F238E27FC236}">
                <a16:creationId xmlns:a16="http://schemas.microsoft.com/office/drawing/2014/main" id="{84782064-8F01-4584-8DD2-E508850F4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6">
            <a:extLst>
              <a:ext uri="{FF2B5EF4-FFF2-40B4-BE49-F238E27FC236}">
                <a16:creationId xmlns:a16="http://schemas.microsoft.com/office/drawing/2014/main" id="{8693C6C3-00D5-4388-A45E-46160805860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48142" name="Rectangle 7" descr="Medium wood">
              <a:extLst>
                <a:ext uri="{FF2B5EF4-FFF2-40B4-BE49-F238E27FC236}">
                  <a16:creationId xmlns:a16="http://schemas.microsoft.com/office/drawing/2014/main" id="{F1CEF69D-E664-4010-9709-671EFDC99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48143" name="Group 8">
              <a:extLst>
                <a:ext uri="{FF2B5EF4-FFF2-40B4-BE49-F238E27FC236}">
                  <a16:creationId xmlns:a16="http://schemas.microsoft.com/office/drawing/2014/main" id="{5C8B0C63-0F4F-4350-B083-EE723E3014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48144" name="Rectangle 9" descr="White marble">
                <a:extLst>
                  <a:ext uri="{FF2B5EF4-FFF2-40B4-BE49-F238E27FC236}">
                    <a16:creationId xmlns:a16="http://schemas.microsoft.com/office/drawing/2014/main" id="{BD9DD3D4-E414-4205-A9C9-AD081B15B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48145" name="Rectangle 10" descr="White marble">
                <a:extLst>
                  <a:ext uri="{FF2B5EF4-FFF2-40B4-BE49-F238E27FC236}">
                    <a16:creationId xmlns:a16="http://schemas.microsoft.com/office/drawing/2014/main" id="{3788268A-508B-4B03-A4F3-DCD2B2D9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48146" name="Rectangle 11" descr="White marble">
                <a:extLst>
                  <a:ext uri="{FF2B5EF4-FFF2-40B4-BE49-F238E27FC236}">
                    <a16:creationId xmlns:a16="http://schemas.microsoft.com/office/drawing/2014/main" id="{E5F87DEC-CD9F-4B7C-B4FA-0D12C3FB5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48140" name="Rectangle 12">
            <a:extLst>
              <a:ext uri="{FF2B5EF4-FFF2-40B4-BE49-F238E27FC236}">
                <a16:creationId xmlns:a16="http://schemas.microsoft.com/office/drawing/2014/main" id="{99DDC9FA-1FF3-4C0A-B8F2-5C4233077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946525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8132" name="Rectangle 13">
            <a:extLst>
              <a:ext uri="{FF2B5EF4-FFF2-40B4-BE49-F238E27FC236}">
                <a16:creationId xmlns:a16="http://schemas.microsoft.com/office/drawing/2014/main" id="{6C8AC3B7-8C59-4F25-A49B-044EF99F0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394652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8133" name="Rectangle 14">
            <a:extLst>
              <a:ext uri="{FF2B5EF4-FFF2-40B4-BE49-F238E27FC236}">
                <a16:creationId xmlns:a16="http://schemas.microsoft.com/office/drawing/2014/main" id="{EC43E34A-B30C-47F8-9B4D-3736A690A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3762375"/>
            <a:ext cx="1427163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8134" name="Rectangle 15">
            <a:extLst>
              <a:ext uri="{FF2B5EF4-FFF2-40B4-BE49-F238E27FC236}">
                <a16:creationId xmlns:a16="http://schemas.microsoft.com/office/drawing/2014/main" id="{B311EA8A-6D89-4173-B872-096DEF088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57822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8135" name="Rectangle 16">
            <a:extLst>
              <a:ext uri="{FF2B5EF4-FFF2-40B4-BE49-F238E27FC236}">
                <a16:creationId xmlns:a16="http://schemas.microsoft.com/office/drawing/2014/main" id="{75D7EC36-749D-43BE-8720-54EF87369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263" y="3394075"/>
            <a:ext cx="847725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8136" name="Text Box 17">
            <a:extLst>
              <a:ext uri="{FF2B5EF4-FFF2-40B4-BE49-F238E27FC236}">
                <a16:creationId xmlns:a16="http://schemas.microsoft.com/office/drawing/2014/main" id="{E124034B-4BDE-4C41-BE19-6970D7750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48137" name="Text Box 18">
            <a:extLst>
              <a:ext uri="{FF2B5EF4-FFF2-40B4-BE49-F238E27FC236}">
                <a16:creationId xmlns:a16="http://schemas.microsoft.com/office/drawing/2014/main" id="{D8891644-0E5D-4BDC-A460-09CE79F97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48138" name="Text Box 19">
            <a:extLst>
              <a:ext uri="{FF2B5EF4-FFF2-40B4-BE49-F238E27FC236}">
                <a16:creationId xmlns:a16="http://schemas.microsoft.com/office/drawing/2014/main" id="{DC0E4799-3B26-41AE-8F9C-6AC6985F8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48139" name="Text Box 20">
            <a:extLst>
              <a:ext uri="{FF2B5EF4-FFF2-40B4-BE49-F238E27FC236}">
                <a16:creationId xmlns:a16="http://schemas.microsoft.com/office/drawing/2014/main" id="{68290CF2-8E5A-4A3A-B885-C82F4577E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2" name="Text Box 21">
            <a:extLst>
              <a:ext uri="{FF2B5EF4-FFF2-40B4-BE49-F238E27FC236}">
                <a16:creationId xmlns:a16="http://schemas.microsoft.com/office/drawing/2014/main" id="{D0CF3E45-448B-4AD1-90D0-21F9E4FC8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5 Tower</a:t>
            </a:r>
          </a:p>
        </p:txBody>
      </p:sp>
      <p:sp>
        <p:nvSpPr>
          <p:cNvPr id="48141" name="Rectangle 22">
            <a:extLst>
              <a:ext uri="{FF2B5EF4-FFF2-40B4-BE49-F238E27FC236}">
                <a16:creationId xmlns:a16="http://schemas.microsoft.com/office/drawing/2014/main" id="{3FABCBD8-30F8-4C0F-BBB4-DFBDE6E81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6">
            <a:extLst>
              <a:ext uri="{FF2B5EF4-FFF2-40B4-BE49-F238E27FC236}">
                <a16:creationId xmlns:a16="http://schemas.microsoft.com/office/drawing/2014/main" id="{6E9F7FCF-6CEA-42D1-8DE0-8CE6C2FD42D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49166" name="Rectangle 7" descr="Medium wood">
              <a:extLst>
                <a:ext uri="{FF2B5EF4-FFF2-40B4-BE49-F238E27FC236}">
                  <a16:creationId xmlns:a16="http://schemas.microsoft.com/office/drawing/2014/main" id="{6CFDF4F0-33B6-48B1-BC4E-ABC5598CA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49167" name="Group 8">
              <a:extLst>
                <a:ext uri="{FF2B5EF4-FFF2-40B4-BE49-F238E27FC236}">
                  <a16:creationId xmlns:a16="http://schemas.microsoft.com/office/drawing/2014/main" id="{5B9E1EA2-8EFF-4989-A835-CBCF11489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2" name="Rectangle 9" descr="White marble">
                <a:extLst>
                  <a:ext uri="{FF2B5EF4-FFF2-40B4-BE49-F238E27FC236}">
                    <a16:creationId xmlns:a16="http://schemas.microsoft.com/office/drawing/2014/main" id="{225A03BE-C6CB-4150-B84D-A57E13BEF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49169" name="Rectangle 10" descr="White marble">
                <a:extLst>
                  <a:ext uri="{FF2B5EF4-FFF2-40B4-BE49-F238E27FC236}">
                    <a16:creationId xmlns:a16="http://schemas.microsoft.com/office/drawing/2014/main" id="{9D2F4B2A-BF8D-4BA8-8ED3-39BD15055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49170" name="Rectangle 11" descr="White marble">
                <a:extLst>
                  <a:ext uri="{FF2B5EF4-FFF2-40B4-BE49-F238E27FC236}">
                    <a16:creationId xmlns:a16="http://schemas.microsoft.com/office/drawing/2014/main" id="{D6FDB5CC-AA0E-4AAF-A445-19D7A5719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49155" name="Rectangle 12">
            <a:extLst>
              <a:ext uri="{FF2B5EF4-FFF2-40B4-BE49-F238E27FC236}">
                <a16:creationId xmlns:a16="http://schemas.microsoft.com/office/drawing/2014/main" id="{D92F593A-CF23-41FE-BDC5-6703CFE9B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946525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9156" name="Rectangle 13">
            <a:extLst>
              <a:ext uri="{FF2B5EF4-FFF2-40B4-BE49-F238E27FC236}">
                <a16:creationId xmlns:a16="http://schemas.microsoft.com/office/drawing/2014/main" id="{9CFDE8AC-1EA9-4DFC-990A-1C5BE6E14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394652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9157" name="Rectangle 14">
            <a:extLst>
              <a:ext uri="{FF2B5EF4-FFF2-40B4-BE49-F238E27FC236}">
                <a16:creationId xmlns:a16="http://schemas.microsoft.com/office/drawing/2014/main" id="{E024B3EA-4007-488D-912A-5D9B4479A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3762375"/>
            <a:ext cx="1427163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9158" name="Rectangle 15">
            <a:extLst>
              <a:ext uri="{FF2B5EF4-FFF2-40B4-BE49-F238E27FC236}">
                <a16:creationId xmlns:a16="http://schemas.microsoft.com/office/drawing/2014/main" id="{062CCA97-DAFD-4993-880A-3FC973DAF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57822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9168" name="Rectangle 16">
            <a:extLst>
              <a:ext uri="{FF2B5EF4-FFF2-40B4-BE49-F238E27FC236}">
                <a16:creationId xmlns:a16="http://schemas.microsoft.com/office/drawing/2014/main" id="{0E8F3036-683E-4361-AE5D-BF59782ED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3946525"/>
            <a:ext cx="847725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9160" name="Text Box 17">
            <a:extLst>
              <a:ext uri="{FF2B5EF4-FFF2-40B4-BE49-F238E27FC236}">
                <a16:creationId xmlns:a16="http://schemas.microsoft.com/office/drawing/2014/main" id="{5F8AD291-A881-416F-AB7B-B04B6080A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49161" name="Text Box 18">
            <a:extLst>
              <a:ext uri="{FF2B5EF4-FFF2-40B4-BE49-F238E27FC236}">
                <a16:creationId xmlns:a16="http://schemas.microsoft.com/office/drawing/2014/main" id="{31168150-F8A0-4095-A9D3-1B29FBB2F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49162" name="Text Box 19">
            <a:extLst>
              <a:ext uri="{FF2B5EF4-FFF2-40B4-BE49-F238E27FC236}">
                <a16:creationId xmlns:a16="http://schemas.microsoft.com/office/drawing/2014/main" id="{618A8342-564F-49A1-964D-E1B704594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49163" name="Text Box 20">
            <a:extLst>
              <a:ext uri="{FF2B5EF4-FFF2-40B4-BE49-F238E27FC236}">
                <a16:creationId xmlns:a16="http://schemas.microsoft.com/office/drawing/2014/main" id="{271ACD96-7138-49A2-8D17-F470FE929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49164" name="Text Box 21">
            <a:extLst>
              <a:ext uri="{FF2B5EF4-FFF2-40B4-BE49-F238E27FC236}">
                <a16:creationId xmlns:a16="http://schemas.microsoft.com/office/drawing/2014/main" id="{E781DBAA-6C99-4D56-AAE6-DE521D7EE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5 Tower</a:t>
            </a:r>
          </a:p>
        </p:txBody>
      </p:sp>
      <p:sp>
        <p:nvSpPr>
          <p:cNvPr id="49165" name="Rectangle 22">
            <a:extLst>
              <a:ext uri="{FF2B5EF4-FFF2-40B4-BE49-F238E27FC236}">
                <a16:creationId xmlns:a16="http://schemas.microsoft.com/office/drawing/2014/main" id="{AAC99987-FD42-4EDF-B773-9DCBD33D0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6">
            <a:extLst>
              <a:ext uri="{FF2B5EF4-FFF2-40B4-BE49-F238E27FC236}">
                <a16:creationId xmlns:a16="http://schemas.microsoft.com/office/drawing/2014/main" id="{7FDDE7F7-0F49-4CAC-B1CB-69BD4C341C6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50190" name="Rectangle 7" descr="Medium wood">
              <a:extLst>
                <a:ext uri="{FF2B5EF4-FFF2-40B4-BE49-F238E27FC236}">
                  <a16:creationId xmlns:a16="http://schemas.microsoft.com/office/drawing/2014/main" id="{1339A840-1279-444C-A5D2-AF53851E6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2" name="Group 8">
              <a:extLst>
                <a:ext uri="{FF2B5EF4-FFF2-40B4-BE49-F238E27FC236}">
                  <a16:creationId xmlns:a16="http://schemas.microsoft.com/office/drawing/2014/main" id="{5834F00F-88B8-45F7-A62F-C7CD87E351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50192" name="Rectangle 9" descr="White marble">
                <a:extLst>
                  <a:ext uri="{FF2B5EF4-FFF2-40B4-BE49-F238E27FC236}">
                    <a16:creationId xmlns:a16="http://schemas.microsoft.com/office/drawing/2014/main" id="{1BB3DB49-88E3-4146-B9E9-FF5BD9079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50193" name="Rectangle 10" descr="White marble">
                <a:extLst>
                  <a:ext uri="{FF2B5EF4-FFF2-40B4-BE49-F238E27FC236}">
                    <a16:creationId xmlns:a16="http://schemas.microsoft.com/office/drawing/2014/main" id="{D680D2C2-E10B-484D-95F6-8909FB095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50194" name="Rectangle 11" descr="White marble">
                <a:extLst>
                  <a:ext uri="{FF2B5EF4-FFF2-40B4-BE49-F238E27FC236}">
                    <a16:creationId xmlns:a16="http://schemas.microsoft.com/office/drawing/2014/main" id="{3EC9179A-50ED-47A2-9FAA-3E4E19EB3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50179" name="Rectangle 12">
            <a:extLst>
              <a:ext uri="{FF2B5EF4-FFF2-40B4-BE49-F238E27FC236}">
                <a16:creationId xmlns:a16="http://schemas.microsoft.com/office/drawing/2014/main" id="{09071DA2-8CA9-49BF-956B-CAD473A28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946525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0180" name="Rectangle 13">
            <a:extLst>
              <a:ext uri="{FF2B5EF4-FFF2-40B4-BE49-F238E27FC236}">
                <a16:creationId xmlns:a16="http://schemas.microsoft.com/office/drawing/2014/main" id="{0453D592-1284-473E-919A-A44EFE34F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394652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0181" name="Rectangle 14">
            <a:extLst>
              <a:ext uri="{FF2B5EF4-FFF2-40B4-BE49-F238E27FC236}">
                <a16:creationId xmlns:a16="http://schemas.microsoft.com/office/drawing/2014/main" id="{27D3FFA9-075C-4DCB-98E4-07EC191A8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3762375"/>
            <a:ext cx="1427163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0191" name="Rectangle 15">
            <a:extLst>
              <a:ext uri="{FF2B5EF4-FFF2-40B4-BE49-F238E27FC236}">
                <a16:creationId xmlns:a16="http://schemas.microsoft.com/office/drawing/2014/main" id="{1880FDFC-713F-45DE-AF0F-2AE3D1486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376237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0183" name="Rectangle 16">
            <a:extLst>
              <a:ext uri="{FF2B5EF4-FFF2-40B4-BE49-F238E27FC236}">
                <a16:creationId xmlns:a16="http://schemas.microsoft.com/office/drawing/2014/main" id="{C76CC18B-1753-420C-AC17-1026A4794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3946525"/>
            <a:ext cx="847725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0184" name="Text Box 17">
            <a:extLst>
              <a:ext uri="{FF2B5EF4-FFF2-40B4-BE49-F238E27FC236}">
                <a16:creationId xmlns:a16="http://schemas.microsoft.com/office/drawing/2014/main" id="{29B2DCEF-8973-4146-B52C-A6ADD4388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50185" name="Text Box 18">
            <a:extLst>
              <a:ext uri="{FF2B5EF4-FFF2-40B4-BE49-F238E27FC236}">
                <a16:creationId xmlns:a16="http://schemas.microsoft.com/office/drawing/2014/main" id="{FF262CFA-EEC7-4744-BC20-5A821D47A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50186" name="Text Box 19">
            <a:extLst>
              <a:ext uri="{FF2B5EF4-FFF2-40B4-BE49-F238E27FC236}">
                <a16:creationId xmlns:a16="http://schemas.microsoft.com/office/drawing/2014/main" id="{4F73092B-9E9A-4C86-908E-01F5639C2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50187" name="Text Box 20">
            <a:extLst>
              <a:ext uri="{FF2B5EF4-FFF2-40B4-BE49-F238E27FC236}">
                <a16:creationId xmlns:a16="http://schemas.microsoft.com/office/drawing/2014/main" id="{95050026-125B-4774-91B8-65C8B6D92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50188" name="Text Box 21">
            <a:extLst>
              <a:ext uri="{FF2B5EF4-FFF2-40B4-BE49-F238E27FC236}">
                <a16:creationId xmlns:a16="http://schemas.microsoft.com/office/drawing/2014/main" id="{66CD2996-0A51-4D22-A866-A0E8BC520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5 Tower</a:t>
            </a:r>
          </a:p>
        </p:txBody>
      </p:sp>
      <p:sp>
        <p:nvSpPr>
          <p:cNvPr id="50189" name="Rectangle 22">
            <a:extLst>
              <a:ext uri="{FF2B5EF4-FFF2-40B4-BE49-F238E27FC236}">
                <a16:creationId xmlns:a16="http://schemas.microsoft.com/office/drawing/2014/main" id="{D90D3FAE-416F-4518-B19F-8E208CBF4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6">
            <a:extLst>
              <a:ext uri="{FF2B5EF4-FFF2-40B4-BE49-F238E27FC236}">
                <a16:creationId xmlns:a16="http://schemas.microsoft.com/office/drawing/2014/main" id="{8D99485B-E37D-44DE-B6C3-DD53D09CDD8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51214" name="Rectangle 7" descr="Medium wood">
              <a:extLst>
                <a:ext uri="{FF2B5EF4-FFF2-40B4-BE49-F238E27FC236}">
                  <a16:creationId xmlns:a16="http://schemas.microsoft.com/office/drawing/2014/main" id="{4047D484-CFB0-427E-A48B-D4462E426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51215" name="Group 8">
              <a:extLst>
                <a:ext uri="{FF2B5EF4-FFF2-40B4-BE49-F238E27FC236}">
                  <a16:creationId xmlns:a16="http://schemas.microsoft.com/office/drawing/2014/main" id="{B84BD935-69A9-4D61-B7BE-B44547EC1B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2" name="Rectangle 9" descr="White marble">
                <a:extLst>
                  <a:ext uri="{FF2B5EF4-FFF2-40B4-BE49-F238E27FC236}">
                    <a16:creationId xmlns:a16="http://schemas.microsoft.com/office/drawing/2014/main" id="{2BF34CAA-2AC1-4D22-ABB8-97F774487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51217" name="Rectangle 10" descr="White marble">
                <a:extLst>
                  <a:ext uri="{FF2B5EF4-FFF2-40B4-BE49-F238E27FC236}">
                    <a16:creationId xmlns:a16="http://schemas.microsoft.com/office/drawing/2014/main" id="{FBC2DD31-9AB6-4A7D-B905-FAF266EE3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51218" name="Rectangle 11" descr="White marble">
                <a:extLst>
                  <a:ext uri="{FF2B5EF4-FFF2-40B4-BE49-F238E27FC236}">
                    <a16:creationId xmlns:a16="http://schemas.microsoft.com/office/drawing/2014/main" id="{B16F4A0A-2B4F-4291-A9A0-858137570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51203" name="Rectangle 12">
            <a:extLst>
              <a:ext uri="{FF2B5EF4-FFF2-40B4-BE49-F238E27FC236}">
                <a16:creationId xmlns:a16="http://schemas.microsoft.com/office/drawing/2014/main" id="{FEBFB7A9-B7FF-4A32-95DF-9AB75E1B5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946525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1204" name="Rectangle 13">
            <a:extLst>
              <a:ext uri="{FF2B5EF4-FFF2-40B4-BE49-F238E27FC236}">
                <a16:creationId xmlns:a16="http://schemas.microsoft.com/office/drawing/2014/main" id="{0A12A787-F747-4A66-8099-B336A1856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394652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1205" name="Rectangle 14">
            <a:extLst>
              <a:ext uri="{FF2B5EF4-FFF2-40B4-BE49-F238E27FC236}">
                <a16:creationId xmlns:a16="http://schemas.microsoft.com/office/drawing/2014/main" id="{1CD05368-DCCE-4560-99B1-FD54A8F06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3762375"/>
            <a:ext cx="1427163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1206" name="Rectangle 15">
            <a:extLst>
              <a:ext uri="{FF2B5EF4-FFF2-40B4-BE49-F238E27FC236}">
                <a16:creationId xmlns:a16="http://schemas.microsoft.com/office/drawing/2014/main" id="{E3FB213B-7E79-4E29-80DB-DD3BA60B6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376237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1216" name="Rectangle 16">
            <a:extLst>
              <a:ext uri="{FF2B5EF4-FFF2-40B4-BE49-F238E27FC236}">
                <a16:creationId xmlns:a16="http://schemas.microsoft.com/office/drawing/2014/main" id="{1615C757-7F1B-401D-804D-F6F3CF535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275" y="3578225"/>
            <a:ext cx="847725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1208" name="Text Box 17">
            <a:extLst>
              <a:ext uri="{FF2B5EF4-FFF2-40B4-BE49-F238E27FC236}">
                <a16:creationId xmlns:a16="http://schemas.microsoft.com/office/drawing/2014/main" id="{217C87DE-A162-4BA0-BABE-4B9E6F5C9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51209" name="Text Box 18">
            <a:extLst>
              <a:ext uri="{FF2B5EF4-FFF2-40B4-BE49-F238E27FC236}">
                <a16:creationId xmlns:a16="http://schemas.microsoft.com/office/drawing/2014/main" id="{43767036-6D99-4980-ACF6-205913FA2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51210" name="Text Box 19">
            <a:extLst>
              <a:ext uri="{FF2B5EF4-FFF2-40B4-BE49-F238E27FC236}">
                <a16:creationId xmlns:a16="http://schemas.microsoft.com/office/drawing/2014/main" id="{B32AB44F-72BD-4ED0-BF8D-5EC48DF98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51211" name="Text Box 20">
            <a:extLst>
              <a:ext uri="{FF2B5EF4-FFF2-40B4-BE49-F238E27FC236}">
                <a16:creationId xmlns:a16="http://schemas.microsoft.com/office/drawing/2014/main" id="{3BCF133C-FE5C-4020-81B4-9DD4EEFB1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51212" name="Text Box 21">
            <a:extLst>
              <a:ext uri="{FF2B5EF4-FFF2-40B4-BE49-F238E27FC236}">
                <a16:creationId xmlns:a16="http://schemas.microsoft.com/office/drawing/2014/main" id="{0E68CB75-0BE2-4E5A-99DE-409CE925E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5 Tower</a:t>
            </a:r>
          </a:p>
        </p:txBody>
      </p:sp>
      <p:sp>
        <p:nvSpPr>
          <p:cNvPr id="51213" name="Rectangle 22">
            <a:extLst>
              <a:ext uri="{FF2B5EF4-FFF2-40B4-BE49-F238E27FC236}">
                <a16:creationId xmlns:a16="http://schemas.microsoft.com/office/drawing/2014/main" id="{EA4304FE-A1F1-48C0-9DEC-F6F0265C0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6">
            <a:extLst>
              <a:ext uri="{FF2B5EF4-FFF2-40B4-BE49-F238E27FC236}">
                <a16:creationId xmlns:a16="http://schemas.microsoft.com/office/drawing/2014/main" id="{A849A716-A70F-4C5E-98E5-5D9DC382FF7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2" name="Rectangle 7" descr="Medium wood">
              <a:extLst>
                <a:ext uri="{FF2B5EF4-FFF2-40B4-BE49-F238E27FC236}">
                  <a16:creationId xmlns:a16="http://schemas.microsoft.com/office/drawing/2014/main" id="{AA2F6A7A-CF25-42CD-9756-63EC409C7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52239" name="Group 8">
              <a:extLst>
                <a:ext uri="{FF2B5EF4-FFF2-40B4-BE49-F238E27FC236}">
                  <a16:creationId xmlns:a16="http://schemas.microsoft.com/office/drawing/2014/main" id="{F67F4A24-8297-4C84-98C9-CEB84A418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52240" name="Rectangle 9" descr="White marble">
                <a:extLst>
                  <a:ext uri="{FF2B5EF4-FFF2-40B4-BE49-F238E27FC236}">
                    <a16:creationId xmlns:a16="http://schemas.microsoft.com/office/drawing/2014/main" id="{CD1598FB-2775-4D33-AEED-929004461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52241" name="Rectangle 10" descr="White marble">
                <a:extLst>
                  <a:ext uri="{FF2B5EF4-FFF2-40B4-BE49-F238E27FC236}">
                    <a16:creationId xmlns:a16="http://schemas.microsoft.com/office/drawing/2014/main" id="{3936BDE3-6DE1-408E-A4DC-6DD464511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52242" name="Rectangle 11" descr="White marble">
                <a:extLst>
                  <a:ext uri="{FF2B5EF4-FFF2-40B4-BE49-F238E27FC236}">
                    <a16:creationId xmlns:a16="http://schemas.microsoft.com/office/drawing/2014/main" id="{985D2D49-6FDA-4959-A513-971D705EA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52227" name="Rectangle 12">
            <a:extLst>
              <a:ext uri="{FF2B5EF4-FFF2-40B4-BE49-F238E27FC236}">
                <a16:creationId xmlns:a16="http://schemas.microsoft.com/office/drawing/2014/main" id="{643FE632-A01A-4495-A96B-59BFAD32B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946525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2228" name="Rectangle 13">
            <a:extLst>
              <a:ext uri="{FF2B5EF4-FFF2-40B4-BE49-F238E27FC236}">
                <a16:creationId xmlns:a16="http://schemas.microsoft.com/office/drawing/2014/main" id="{CFCC798C-9C07-4C23-8A65-9D30815FE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394652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2238" name="Rectangle 14">
            <a:extLst>
              <a:ext uri="{FF2B5EF4-FFF2-40B4-BE49-F238E27FC236}">
                <a16:creationId xmlns:a16="http://schemas.microsoft.com/office/drawing/2014/main" id="{0ADC2C4E-7668-425B-AFC5-AA683D520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946525"/>
            <a:ext cx="1427163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2230" name="Rectangle 15">
            <a:extLst>
              <a:ext uri="{FF2B5EF4-FFF2-40B4-BE49-F238E27FC236}">
                <a16:creationId xmlns:a16="http://schemas.microsoft.com/office/drawing/2014/main" id="{AB6E752C-7DD8-431E-BBBD-54936F5DC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376237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2231" name="Rectangle 16">
            <a:extLst>
              <a:ext uri="{FF2B5EF4-FFF2-40B4-BE49-F238E27FC236}">
                <a16:creationId xmlns:a16="http://schemas.microsoft.com/office/drawing/2014/main" id="{0A03FCB4-7E89-4DE8-8085-244EB798A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275" y="3578225"/>
            <a:ext cx="847725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2232" name="Text Box 17">
            <a:extLst>
              <a:ext uri="{FF2B5EF4-FFF2-40B4-BE49-F238E27FC236}">
                <a16:creationId xmlns:a16="http://schemas.microsoft.com/office/drawing/2014/main" id="{634EE1BD-6D4E-46CE-9153-BF324EF00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52233" name="Text Box 18">
            <a:extLst>
              <a:ext uri="{FF2B5EF4-FFF2-40B4-BE49-F238E27FC236}">
                <a16:creationId xmlns:a16="http://schemas.microsoft.com/office/drawing/2014/main" id="{0DB3F40F-5311-46E6-80FA-FCEEA4999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52234" name="Text Box 19">
            <a:extLst>
              <a:ext uri="{FF2B5EF4-FFF2-40B4-BE49-F238E27FC236}">
                <a16:creationId xmlns:a16="http://schemas.microsoft.com/office/drawing/2014/main" id="{559BAB07-BAF1-497D-801B-F68479870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52235" name="Text Box 20">
            <a:extLst>
              <a:ext uri="{FF2B5EF4-FFF2-40B4-BE49-F238E27FC236}">
                <a16:creationId xmlns:a16="http://schemas.microsoft.com/office/drawing/2014/main" id="{9686CB32-11E3-4295-97EB-CB8B9DF54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52236" name="Text Box 21">
            <a:extLst>
              <a:ext uri="{FF2B5EF4-FFF2-40B4-BE49-F238E27FC236}">
                <a16:creationId xmlns:a16="http://schemas.microsoft.com/office/drawing/2014/main" id="{F0C09AB0-E0B1-4451-918C-652FE68B7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5 Tower</a:t>
            </a:r>
          </a:p>
        </p:txBody>
      </p:sp>
      <p:sp>
        <p:nvSpPr>
          <p:cNvPr id="52237" name="Rectangle 22">
            <a:extLst>
              <a:ext uri="{FF2B5EF4-FFF2-40B4-BE49-F238E27FC236}">
                <a16:creationId xmlns:a16="http://schemas.microsoft.com/office/drawing/2014/main" id="{EE701C8E-5172-4F3B-82ED-B3312F363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BBAADD9-124E-44E8-B160-5641AB2802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665788"/>
            <a:ext cx="1806575" cy="552450"/>
          </a:xfrm>
          <a:solidFill>
            <a:schemeClr val="accent1"/>
          </a:solidFill>
        </p:spPr>
        <p:txBody>
          <a:bodyPr/>
          <a:lstStyle/>
          <a:p>
            <a:r>
              <a:rPr lang="tr-TR" altLang="tr-TR" sz="2000">
                <a:solidFill>
                  <a:schemeClr val="bg1"/>
                </a:solidFill>
              </a:rPr>
              <a:t>3 Halka İle…</a:t>
            </a:r>
            <a:endParaRPr lang="en-GB" altLang="tr-TR" sz="2000">
              <a:solidFill>
                <a:schemeClr val="bg1"/>
              </a:solidFill>
            </a:endParaRPr>
          </a:p>
        </p:txBody>
      </p:sp>
      <p:grpSp>
        <p:nvGrpSpPr>
          <p:cNvPr id="6152" name="Group 8">
            <a:extLst>
              <a:ext uri="{FF2B5EF4-FFF2-40B4-BE49-F238E27FC236}">
                <a16:creationId xmlns:a16="http://schemas.microsoft.com/office/drawing/2014/main" id="{097DA5F1-CEED-452D-96A4-703A43BE688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990725"/>
            <a:ext cx="7772400" cy="3571875"/>
            <a:chOff x="336" y="1254"/>
            <a:chExt cx="4896" cy="2250"/>
          </a:xfrm>
        </p:grpSpPr>
        <p:grpSp>
          <p:nvGrpSpPr>
            <p:cNvPr id="7172" name="Group 9">
              <a:extLst>
                <a:ext uri="{FF2B5EF4-FFF2-40B4-BE49-F238E27FC236}">
                  <a16:creationId xmlns:a16="http://schemas.microsoft.com/office/drawing/2014/main" id="{529B185A-D3F6-4E22-B0DA-509E4D7D77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254"/>
              <a:ext cx="4896" cy="2250"/>
              <a:chOff x="336" y="1254"/>
              <a:chExt cx="4896" cy="2250"/>
            </a:xfrm>
          </p:grpSpPr>
          <p:grpSp>
            <p:nvGrpSpPr>
              <p:cNvPr id="7174" name="Group 10">
                <a:extLst>
                  <a:ext uri="{FF2B5EF4-FFF2-40B4-BE49-F238E27FC236}">
                    <a16:creationId xmlns:a16="http://schemas.microsoft.com/office/drawing/2014/main" id="{4D1449E9-04D4-4696-9182-6A54B92E14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1632"/>
                <a:ext cx="4896" cy="1200"/>
                <a:chOff x="336" y="1632"/>
                <a:chExt cx="4896" cy="1200"/>
              </a:xfrm>
            </p:grpSpPr>
            <p:sp>
              <p:nvSpPr>
                <p:cNvPr id="7181" name="Rectangle 11" descr="Medium wood">
                  <a:extLst>
                    <a:ext uri="{FF2B5EF4-FFF2-40B4-BE49-F238E27FC236}">
                      <a16:creationId xmlns:a16="http://schemas.microsoft.com/office/drawing/2014/main" id="{08A245EF-21DD-4E5A-BB68-D569E54C1B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2602"/>
                  <a:ext cx="4896" cy="230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  <p:grpSp>
              <p:nvGrpSpPr>
                <p:cNvPr id="7182" name="Group 12">
                  <a:extLst>
                    <a:ext uri="{FF2B5EF4-FFF2-40B4-BE49-F238E27FC236}">
                      <a16:creationId xmlns:a16="http://schemas.microsoft.com/office/drawing/2014/main" id="{B73C2180-8FEA-4233-A1D7-1F2EE495F64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04" y="1632"/>
                  <a:ext cx="3768" cy="970"/>
                  <a:chOff x="904" y="1392"/>
                  <a:chExt cx="3768" cy="1210"/>
                </a:xfrm>
              </p:grpSpPr>
              <p:sp>
                <p:nvSpPr>
                  <p:cNvPr id="7183" name="Rectangle 13" descr="White marble">
                    <a:extLst>
                      <a:ext uri="{FF2B5EF4-FFF2-40B4-BE49-F238E27FC236}">
                        <a16:creationId xmlns:a16="http://schemas.microsoft.com/office/drawing/2014/main" id="{0E6B37F8-7107-49D7-902C-CDD70CC05D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4" y="1392"/>
                    <a:ext cx="112" cy="1210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/>
                    <a:endParaRPr lang="tr-TR" altLang="tr-TR"/>
                  </a:p>
                </p:txBody>
              </p:sp>
              <p:sp>
                <p:nvSpPr>
                  <p:cNvPr id="7184" name="Rectangle 14" descr="White marble">
                    <a:extLst>
                      <a:ext uri="{FF2B5EF4-FFF2-40B4-BE49-F238E27FC236}">
                        <a16:creationId xmlns:a16="http://schemas.microsoft.com/office/drawing/2014/main" id="{55ACC42F-E259-4A56-A6B8-8810E829A3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392"/>
                    <a:ext cx="112" cy="1210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/>
                    <a:endParaRPr lang="tr-TR" altLang="tr-TR"/>
                  </a:p>
                </p:txBody>
              </p:sp>
              <p:sp>
                <p:nvSpPr>
                  <p:cNvPr id="7185" name="Rectangle 15" descr="White marble">
                    <a:extLst>
                      <a:ext uri="{FF2B5EF4-FFF2-40B4-BE49-F238E27FC236}">
                        <a16:creationId xmlns:a16="http://schemas.microsoft.com/office/drawing/2014/main" id="{1AA95B90-9648-40A0-A1B4-303E56BBAF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1392"/>
                    <a:ext cx="112" cy="1210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/>
                    <a:endParaRPr lang="tr-TR" altLang="tr-TR"/>
                  </a:p>
                </p:txBody>
              </p:sp>
            </p:grpSp>
          </p:grpSp>
          <p:sp>
            <p:nvSpPr>
              <p:cNvPr id="7175" name="Rectangle 16">
                <a:extLst>
                  <a:ext uri="{FF2B5EF4-FFF2-40B4-BE49-F238E27FC236}">
                    <a16:creationId xmlns:a16="http://schemas.microsoft.com/office/drawing/2014/main" id="{D6305D42-F99D-4E69-8833-71C58F4F4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486"/>
                <a:ext cx="1252" cy="116"/>
              </a:xfrm>
              <a:prstGeom prst="rect">
                <a:avLst/>
              </a:prstGeom>
              <a:gradFill rotWithShape="0">
                <a:gsLst>
                  <a:gs pos="0">
                    <a:srgbClr val="A9A987"/>
                  </a:gs>
                  <a:gs pos="50000">
                    <a:srgbClr val="FFFFCC"/>
                  </a:gs>
                  <a:gs pos="100000">
                    <a:srgbClr val="A9A987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7176" name="Rectangle 17">
                <a:extLst>
                  <a:ext uri="{FF2B5EF4-FFF2-40B4-BE49-F238E27FC236}">
                    <a16:creationId xmlns:a16="http://schemas.microsoft.com/office/drawing/2014/main" id="{3579C703-86F4-462D-95A0-1B2CDAE67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" y="2370"/>
                <a:ext cx="1094" cy="116"/>
              </a:xfrm>
              <a:prstGeom prst="rect">
                <a:avLst/>
              </a:prstGeom>
              <a:gradFill rotWithShape="0">
                <a:gsLst>
                  <a:gs pos="0">
                    <a:srgbClr val="A4A4A4"/>
                  </a:gs>
                  <a:gs pos="50000">
                    <a:srgbClr val="F8F8F8"/>
                  </a:gs>
                  <a:gs pos="100000">
                    <a:srgbClr val="A4A4A4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7177" name="Rectangle 18">
                <a:extLst>
                  <a:ext uri="{FF2B5EF4-FFF2-40B4-BE49-F238E27FC236}">
                    <a16:creationId xmlns:a16="http://schemas.microsoft.com/office/drawing/2014/main" id="{FEAA3F87-A9E9-44A6-A5A4-93F6CBAA0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" y="2254"/>
                <a:ext cx="899" cy="116"/>
              </a:xfrm>
              <a:prstGeom prst="rect">
                <a:avLst/>
              </a:prstGeom>
              <a:gradFill rotWithShape="0">
                <a:gsLst>
                  <a:gs pos="0">
                    <a:srgbClr val="A9A987"/>
                  </a:gs>
                  <a:gs pos="50000">
                    <a:srgbClr val="FFFFCC"/>
                  </a:gs>
                  <a:gs pos="100000">
                    <a:srgbClr val="A9A987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7178" name="Text Box 21">
                <a:extLst>
                  <a:ext uri="{FF2B5EF4-FFF2-40B4-BE49-F238E27FC236}">
                    <a16:creationId xmlns:a16="http://schemas.microsoft.com/office/drawing/2014/main" id="{A3B5CB9A-E1F0-44E4-96C9-3805CC2057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4" y="2928"/>
                <a:ext cx="920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altLang="tr-TR" sz="5400">
                    <a:solidFill>
                      <a:schemeClr val="bg1"/>
                    </a:solidFill>
                    <a:latin typeface="Mythology" pitchFamily="2" charset="0"/>
                  </a:rPr>
                  <a:t>B</a:t>
                </a:r>
              </a:p>
            </p:txBody>
          </p:sp>
          <p:sp>
            <p:nvSpPr>
              <p:cNvPr id="7179" name="Text Box 22">
                <a:extLst>
                  <a:ext uri="{FF2B5EF4-FFF2-40B4-BE49-F238E27FC236}">
                    <a16:creationId xmlns:a16="http://schemas.microsoft.com/office/drawing/2014/main" id="{CC5822A2-BC91-4888-A73A-13F93120D4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0" y="2928"/>
                <a:ext cx="920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altLang="tr-TR" sz="5400">
                    <a:solidFill>
                      <a:schemeClr val="bg1"/>
                    </a:solidFill>
                    <a:latin typeface="Mythology" pitchFamily="2" charset="0"/>
                  </a:rPr>
                  <a:t>C</a:t>
                </a:r>
              </a:p>
            </p:txBody>
          </p:sp>
          <p:sp>
            <p:nvSpPr>
              <p:cNvPr id="7180" name="Text Box 23">
                <a:extLst>
                  <a:ext uri="{FF2B5EF4-FFF2-40B4-BE49-F238E27FC236}">
                    <a16:creationId xmlns:a16="http://schemas.microsoft.com/office/drawing/2014/main" id="{7079C2B6-8264-4D36-AE16-E453AC5970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" y="1254"/>
                <a:ext cx="1175" cy="333"/>
              </a:xfrm>
              <a:prstGeom prst="rect">
                <a:avLst/>
              </a:prstGeom>
              <a:noFill/>
              <a:ln w="9525">
                <a:solidFill>
                  <a:srgbClr val="F8F8F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altLang="tr-TR" sz="2800">
                    <a:solidFill>
                      <a:schemeClr val="bg1"/>
                    </a:solidFill>
                    <a:latin typeface="Mythology" pitchFamily="2" charset="0"/>
                  </a:rPr>
                  <a:t>3 Tower</a:t>
                </a:r>
              </a:p>
            </p:txBody>
          </p:sp>
        </p:grpSp>
        <p:sp>
          <p:nvSpPr>
            <p:cNvPr id="7173" name="Rectangle 24">
              <a:extLst>
                <a:ext uri="{FF2B5EF4-FFF2-40B4-BE49-F238E27FC236}">
                  <a16:creationId xmlns:a16="http://schemas.microsoft.com/office/drawing/2014/main" id="{203F3459-7AF8-4207-BC0E-D2295840A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gradFill rotWithShape="0">
              <a:gsLst>
                <a:gs pos="0">
                  <a:srgbClr val="8F755A"/>
                </a:gs>
                <a:gs pos="50000">
                  <a:srgbClr val="D8B088"/>
                </a:gs>
                <a:gs pos="100000">
                  <a:srgbClr val="8F755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6">
            <a:extLst>
              <a:ext uri="{FF2B5EF4-FFF2-40B4-BE49-F238E27FC236}">
                <a16:creationId xmlns:a16="http://schemas.microsoft.com/office/drawing/2014/main" id="{44246C03-3960-4E61-8B39-A2B79857C9D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53262" name="Rectangle 7" descr="Medium wood">
              <a:extLst>
                <a:ext uri="{FF2B5EF4-FFF2-40B4-BE49-F238E27FC236}">
                  <a16:creationId xmlns:a16="http://schemas.microsoft.com/office/drawing/2014/main" id="{3B9FB376-80F7-4A27-B181-5DC356884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53263" name="Group 8">
              <a:extLst>
                <a:ext uri="{FF2B5EF4-FFF2-40B4-BE49-F238E27FC236}">
                  <a16:creationId xmlns:a16="http://schemas.microsoft.com/office/drawing/2014/main" id="{4D6107C5-A7C3-446D-A3A4-4D0F54DD20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2" name="Rectangle 9" descr="White marble">
                <a:extLst>
                  <a:ext uri="{FF2B5EF4-FFF2-40B4-BE49-F238E27FC236}">
                    <a16:creationId xmlns:a16="http://schemas.microsoft.com/office/drawing/2014/main" id="{0FD60AA5-2108-4216-9804-4E6BDA05B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53265" name="Rectangle 10" descr="White marble">
                <a:extLst>
                  <a:ext uri="{FF2B5EF4-FFF2-40B4-BE49-F238E27FC236}">
                    <a16:creationId xmlns:a16="http://schemas.microsoft.com/office/drawing/2014/main" id="{9CCE064F-CDED-43C5-8C4C-1ABE85DF7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53266" name="Rectangle 11" descr="White marble">
                <a:extLst>
                  <a:ext uri="{FF2B5EF4-FFF2-40B4-BE49-F238E27FC236}">
                    <a16:creationId xmlns:a16="http://schemas.microsoft.com/office/drawing/2014/main" id="{E3DB80AB-F211-4F9C-9E5E-3C45F5641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53251" name="Rectangle 12">
            <a:extLst>
              <a:ext uri="{FF2B5EF4-FFF2-40B4-BE49-F238E27FC236}">
                <a16:creationId xmlns:a16="http://schemas.microsoft.com/office/drawing/2014/main" id="{14F28490-FA41-4879-AA76-EFED090C4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946525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3252" name="Rectangle 13">
            <a:extLst>
              <a:ext uri="{FF2B5EF4-FFF2-40B4-BE49-F238E27FC236}">
                <a16:creationId xmlns:a16="http://schemas.microsoft.com/office/drawing/2014/main" id="{06566069-4ABB-4230-B567-73E55728A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394652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3253" name="Rectangle 14">
            <a:extLst>
              <a:ext uri="{FF2B5EF4-FFF2-40B4-BE49-F238E27FC236}">
                <a16:creationId xmlns:a16="http://schemas.microsoft.com/office/drawing/2014/main" id="{ABD3AE0E-08B4-4476-AA5A-6D0CE7EC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946525"/>
            <a:ext cx="1427163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3254" name="Rectangle 15">
            <a:extLst>
              <a:ext uri="{FF2B5EF4-FFF2-40B4-BE49-F238E27FC236}">
                <a16:creationId xmlns:a16="http://schemas.microsoft.com/office/drawing/2014/main" id="{C9B7C0F0-A343-46E0-B2DB-75EB9D7FE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376237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3264" name="Rectangle 16">
            <a:extLst>
              <a:ext uri="{FF2B5EF4-FFF2-40B4-BE49-F238E27FC236}">
                <a16:creationId xmlns:a16="http://schemas.microsoft.com/office/drawing/2014/main" id="{00CA30CC-9BE8-4E6B-89BE-76963B161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13" y="3762375"/>
            <a:ext cx="847725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3256" name="Text Box 17">
            <a:extLst>
              <a:ext uri="{FF2B5EF4-FFF2-40B4-BE49-F238E27FC236}">
                <a16:creationId xmlns:a16="http://schemas.microsoft.com/office/drawing/2014/main" id="{8DA19E3C-3CED-41DF-BD28-17651F0C7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53257" name="Text Box 18">
            <a:extLst>
              <a:ext uri="{FF2B5EF4-FFF2-40B4-BE49-F238E27FC236}">
                <a16:creationId xmlns:a16="http://schemas.microsoft.com/office/drawing/2014/main" id="{7351B3A3-1EA5-4B79-9276-2883941AD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53258" name="Text Box 19">
            <a:extLst>
              <a:ext uri="{FF2B5EF4-FFF2-40B4-BE49-F238E27FC236}">
                <a16:creationId xmlns:a16="http://schemas.microsoft.com/office/drawing/2014/main" id="{99133132-0EB8-4291-9673-BCC6A71EC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53259" name="Text Box 20">
            <a:extLst>
              <a:ext uri="{FF2B5EF4-FFF2-40B4-BE49-F238E27FC236}">
                <a16:creationId xmlns:a16="http://schemas.microsoft.com/office/drawing/2014/main" id="{784E117E-4A9A-47AF-8EB4-69FDA44F8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53260" name="Text Box 21">
            <a:extLst>
              <a:ext uri="{FF2B5EF4-FFF2-40B4-BE49-F238E27FC236}">
                <a16:creationId xmlns:a16="http://schemas.microsoft.com/office/drawing/2014/main" id="{F5320682-84E3-441B-9493-6D4C85C89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5 Tower</a:t>
            </a:r>
          </a:p>
        </p:txBody>
      </p:sp>
      <p:sp>
        <p:nvSpPr>
          <p:cNvPr id="53261" name="Rectangle 22">
            <a:extLst>
              <a:ext uri="{FF2B5EF4-FFF2-40B4-BE49-F238E27FC236}">
                <a16:creationId xmlns:a16="http://schemas.microsoft.com/office/drawing/2014/main" id="{4F160523-319E-4253-912C-43EEACCEE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6">
            <a:extLst>
              <a:ext uri="{FF2B5EF4-FFF2-40B4-BE49-F238E27FC236}">
                <a16:creationId xmlns:a16="http://schemas.microsoft.com/office/drawing/2014/main" id="{6BA37623-9286-48E1-9C55-984E5F5CE6F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54286" name="Rectangle 7" descr="Medium wood">
              <a:extLst>
                <a:ext uri="{FF2B5EF4-FFF2-40B4-BE49-F238E27FC236}">
                  <a16:creationId xmlns:a16="http://schemas.microsoft.com/office/drawing/2014/main" id="{481F137B-F773-48A9-BBD1-5974BA6CB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2" name="Group 8">
              <a:extLst>
                <a:ext uri="{FF2B5EF4-FFF2-40B4-BE49-F238E27FC236}">
                  <a16:creationId xmlns:a16="http://schemas.microsoft.com/office/drawing/2014/main" id="{B2DD955D-83C0-4F57-B0A8-393141AF4C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54288" name="Rectangle 9" descr="White marble">
                <a:extLst>
                  <a:ext uri="{FF2B5EF4-FFF2-40B4-BE49-F238E27FC236}">
                    <a16:creationId xmlns:a16="http://schemas.microsoft.com/office/drawing/2014/main" id="{EA95DF4C-5B95-4385-82DE-2ED41689C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54289" name="Rectangle 10" descr="White marble">
                <a:extLst>
                  <a:ext uri="{FF2B5EF4-FFF2-40B4-BE49-F238E27FC236}">
                    <a16:creationId xmlns:a16="http://schemas.microsoft.com/office/drawing/2014/main" id="{7F3E4BC7-B5FD-4641-8901-04BE46A34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54290" name="Rectangle 11" descr="White marble">
                <a:extLst>
                  <a:ext uri="{FF2B5EF4-FFF2-40B4-BE49-F238E27FC236}">
                    <a16:creationId xmlns:a16="http://schemas.microsoft.com/office/drawing/2014/main" id="{4C745E0F-7F43-4C1F-9BE4-8CFC3E5EA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54275" name="Rectangle 12">
            <a:extLst>
              <a:ext uri="{FF2B5EF4-FFF2-40B4-BE49-F238E27FC236}">
                <a16:creationId xmlns:a16="http://schemas.microsoft.com/office/drawing/2014/main" id="{AC6EF821-B3DB-41B1-A459-F65B2B585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946525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4276" name="Rectangle 13">
            <a:extLst>
              <a:ext uri="{FF2B5EF4-FFF2-40B4-BE49-F238E27FC236}">
                <a16:creationId xmlns:a16="http://schemas.microsoft.com/office/drawing/2014/main" id="{2EAB0274-B1DF-4005-A6E3-76161A125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394652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4277" name="Rectangle 14">
            <a:extLst>
              <a:ext uri="{FF2B5EF4-FFF2-40B4-BE49-F238E27FC236}">
                <a16:creationId xmlns:a16="http://schemas.microsoft.com/office/drawing/2014/main" id="{C36E5F07-10FF-4413-AB56-733DFCD0C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946525"/>
            <a:ext cx="1427163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4287" name="Rectangle 15">
            <a:extLst>
              <a:ext uri="{FF2B5EF4-FFF2-40B4-BE49-F238E27FC236}">
                <a16:creationId xmlns:a16="http://schemas.microsoft.com/office/drawing/2014/main" id="{577467DA-1BBA-4604-93E1-325B2AA89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6237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4279" name="Rectangle 16">
            <a:extLst>
              <a:ext uri="{FF2B5EF4-FFF2-40B4-BE49-F238E27FC236}">
                <a16:creationId xmlns:a16="http://schemas.microsoft.com/office/drawing/2014/main" id="{C2F9F5F0-4966-41D7-B151-8FF922E98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13" y="3762375"/>
            <a:ext cx="847725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4280" name="Text Box 17">
            <a:extLst>
              <a:ext uri="{FF2B5EF4-FFF2-40B4-BE49-F238E27FC236}">
                <a16:creationId xmlns:a16="http://schemas.microsoft.com/office/drawing/2014/main" id="{C0AAD90B-1D73-42F0-B3FB-A6244F808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54281" name="Text Box 18">
            <a:extLst>
              <a:ext uri="{FF2B5EF4-FFF2-40B4-BE49-F238E27FC236}">
                <a16:creationId xmlns:a16="http://schemas.microsoft.com/office/drawing/2014/main" id="{1614B8A4-587E-4D93-82B3-339807FC1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54282" name="Text Box 19">
            <a:extLst>
              <a:ext uri="{FF2B5EF4-FFF2-40B4-BE49-F238E27FC236}">
                <a16:creationId xmlns:a16="http://schemas.microsoft.com/office/drawing/2014/main" id="{BB82E2CD-D85E-4025-9845-E94FC466D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54283" name="Text Box 20">
            <a:extLst>
              <a:ext uri="{FF2B5EF4-FFF2-40B4-BE49-F238E27FC236}">
                <a16:creationId xmlns:a16="http://schemas.microsoft.com/office/drawing/2014/main" id="{40EC2D0F-8F64-4A32-9EBC-5CEFF9BBC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54284" name="Text Box 21">
            <a:extLst>
              <a:ext uri="{FF2B5EF4-FFF2-40B4-BE49-F238E27FC236}">
                <a16:creationId xmlns:a16="http://schemas.microsoft.com/office/drawing/2014/main" id="{45F4865D-F693-43ED-8D6E-39F1DC9A0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5 Tower</a:t>
            </a:r>
          </a:p>
        </p:txBody>
      </p:sp>
      <p:sp>
        <p:nvSpPr>
          <p:cNvPr id="54285" name="Rectangle 22">
            <a:extLst>
              <a:ext uri="{FF2B5EF4-FFF2-40B4-BE49-F238E27FC236}">
                <a16:creationId xmlns:a16="http://schemas.microsoft.com/office/drawing/2014/main" id="{5559A1F5-095B-4682-9AE0-2429E4D85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6">
            <a:extLst>
              <a:ext uri="{FF2B5EF4-FFF2-40B4-BE49-F238E27FC236}">
                <a16:creationId xmlns:a16="http://schemas.microsoft.com/office/drawing/2014/main" id="{91184BEF-4976-40BE-8903-D03A5988881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55310" name="Rectangle 7" descr="Medium wood">
              <a:extLst>
                <a:ext uri="{FF2B5EF4-FFF2-40B4-BE49-F238E27FC236}">
                  <a16:creationId xmlns:a16="http://schemas.microsoft.com/office/drawing/2014/main" id="{BE445B6D-8FB8-47A8-AA86-D8A9AE207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55311" name="Group 8">
              <a:extLst>
                <a:ext uri="{FF2B5EF4-FFF2-40B4-BE49-F238E27FC236}">
                  <a16:creationId xmlns:a16="http://schemas.microsoft.com/office/drawing/2014/main" id="{24060568-CCA6-4FD7-8C22-BBF0FE3CBD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2" name="Rectangle 9" descr="White marble">
                <a:extLst>
                  <a:ext uri="{FF2B5EF4-FFF2-40B4-BE49-F238E27FC236}">
                    <a16:creationId xmlns:a16="http://schemas.microsoft.com/office/drawing/2014/main" id="{79D007A3-E5B3-42B8-AE91-4089BF4D9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55313" name="Rectangle 10" descr="White marble">
                <a:extLst>
                  <a:ext uri="{FF2B5EF4-FFF2-40B4-BE49-F238E27FC236}">
                    <a16:creationId xmlns:a16="http://schemas.microsoft.com/office/drawing/2014/main" id="{13391BEE-B4BA-4DBA-90C8-2C11A5A1E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55314" name="Rectangle 11" descr="White marble">
                <a:extLst>
                  <a:ext uri="{FF2B5EF4-FFF2-40B4-BE49-F238E27FC236}">
                    <a16:creationId xmlns:a16="http://schemas.microsoft.com/office/drawing/2014/main" id="{A3892682-4FE9-44AA-A98B-5803A9C17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55299" name="Rectangle 12">
            <a:extLst>
              <a:ext uri="{FF2B5EF4-FFF2-40B4-BE49-F238E27FC236}">
                <a16:creationId xmlns:a16="http://schemas.microsoft.com/office/drawing/2014/main" id="{B2AE9F99-C571-4689-A24E-1E1C35214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946525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5300" name="Rectangle 13">
            <a:extLst>
              <a:ext uri="{FF2B5EF4-FFF2-40B4-BE49-F238E27FC236}">
                <a16:creationId xmlns:a16="http://schemas.microsoft.com/office/drawing/2014/main" id="{DCCDD64B-1D1F-4390-B08B-74A5E2520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188" y="394652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5301" name="Rectangle 14">
            <a:extLst>
              <a:ext uri="{FF2B5EF4-FFF2-40B4-BE49-F238E27FC236}">
                <a16:creationId xmlns:a16="http://schemas.microsoft.com/office/drawing/2014/main" id="{244E1AF9-5972-4D42-B6CB-C34E66366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946525"/>
            <a:ext cx="1427163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5302" name="Rectangle 15">
            <a:extLst>
              <a:ext uri="{FF2B5EF4-FFF2-40B4-BE49-F238E27FC236}">
                <a16:creationId xmlns:a16="http://schemas.microsoft.com/office/drawing/2014/main" id="{5E02FD51-1765-4F24-9BA6-B047126AD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6237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5312" name="Rectangle 16">
            <a:extLst>
              <a:ext uri="{FF2B5EF4-FFF2-40B4-BE49-F238E27FC236}">
                <a16:creationId xmlns:a16="http://schemas.microsoft.com/office/drawing/2014/main" id="{3F50A6EA-0663-4E6F-8C57-25A8AF41A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3578225"/>
            <a:ext cx="847725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5304" name="Text Box 17">
            <a:extLst>
              <a:ext uri="{FF2B5EF4-FFF2-40B4-BE49-F238E27FC236}">
                <a16:creationId xmlns:a16="http://schemas.microsoft.com/office/drawing/2014/main" id="{7B6BEC73-59FD-4ED4-AE5D-8E17FC397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55305" name="Text Box 18">
            <a:extLst>
              <a:ext uri="{FF2B5EF4-FFF2-40B4-BE49-F238E27FC236}">
                <a16:creationId xmlns:a16="http://schemas.microsoft.com/office/drawing/2014/main" id="{0DDFD24B-623A-439F-85E0-671448D96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55306" name="Text Box 19">
            <a:extLst>
              <a:ext uri="{FF2B5EF4-FFF2-40B4-BE49-F238E27FC236}">
                <a16:creationId xmlns:a16="http://schemas.microsoft.com/office/drawing/2014/main" id="{0559DC05-0ED3-44CB-8C32-FA5A646AB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55307" name="Text Box 20">
            <a:extLst>
              <a:ext uri="{FF2B5EF4-FFF2-40B4-BE49-F238E27FC236}">
                <a16:creationId xmlns:a16="http://schemas.microsoft.com/office/drawing/2014/main" id="{2246BB84-16BD-43AA-9517-DC1475B9B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55308" name="Text Box 21">
            <a:extLst>
              <a:ext uri="{FF2B5EF4-FFF2-40B4-BE49-F238E27FC236}">
                <a16:creationId xmlns:a16="http://schemas.microsoft.com/office/drawing/2014/main" id="{4E9BBA1F-4F74-44AB-B794-5F2678DE6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5 Tower</a:t>
            </a:r>
          </a:p>
        </p:txBody>
      </p:sp>
      <p:sp>
        <p:nvSpPr>
          <p:cNvPr id="55309" name="Rectangle 22">
            <a:extLst>
              <a:ext uri="{FF2B5EF4-FFF2-40B4-BE49-F238E27FC236}">
                <a16:creationId xmlns:a16="http://schemas.microsoft.com/office/drawing/2014/main" id="{2D71CAE3-60FF-475A-BB11-656D6EA3C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6">
            <a:extLst>
              <a:ext uri="{FF2B5EF4-FFF2-40B4-BE49-F238E27FC236}">
                <a16:creationId xmlns:a16="http://schemas.microsoft.com/office/drawing/2014/main" id="{E8852270-E8E3-424F-B051-D2605BCAD68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56334" name="Rectangle 7" descr="Medium wood">
              <a:extLst>
                <a:ext uri="{FF2B5EF4-FFF2-40B4-BE49-F238E27FC236}">
                  <a16:creationId xmlns:a16="http://schemas.microsoft.com/office/drawing/2014/main" id="{8E56D5AF-C768-42C9-A318-3CA3383B7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56335" name="Group 8">
              <a:extLst>
                <a:ext uri="{FF2B5EF4-FFF2-40B4-BE49-F238E27FC236}">
                  <a16:creationId xmlns:a16="http://schemas.microsoft.com/office/drawing/2014/main" id="{92E1D472-8862-4479-8531-CE0421D123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56336" name="Rectangle 9" descr="White marble">
                <a:extLst>
                  <a:ext uri="{FF2B5EF4-FFF2-40B4-BE49-F238E27FC236}">
                    <a16:creationId xmlns:a16="http://schemas.microsoft.com/office/drawing/2014/main" id="{F23B8D0E-0143-4BB4-A36E-CCF65D4EE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56337" name="Rectangle 10" descr="White marble">
                <a:extLst>
                  <a:ext uri="{FF2B5EF4-FFF2-40B4-BE49-F238E27FC236}">
                    <a16:creationId xmlns:a16="http://schemas.microsoft.com/office/drawing/2014/main" id="{5679D297-F499-4A17-A8A8-39847C51B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56338" name="Rectangle 11" descr="White marble">
                <a:extLst>
                  <a:ext uri="{FF2B5EF4-FFF2-40B4-BE49-F238E27FC236}">
                    <a16:creationId xmlns:a16="http://schemas.microsoft.com/office/drawing/2014/main" id="{D007281F-4730-4EBD-B284-3688BBC55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56323" name="Rectangle 12">
            <a:extLst>
              <a:ext uri="{FF2B5EF4-FFF2-40B4-BE49-F238E27FC236}">
                <a16:creationId xmlns:a16="http://schemas.microsoft.com/office/drawing/2014/main" id="{8FCAF1AA-221D-4E99-8D0F-8FA1531CE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946525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6333" name="Rectangle 13">
            <a:extLst>
              <a:ext uri="{FF2B5EF4-FFF2-40B4-BE49-F238E27FC236}">
                <a16:creationId xmlns:a16="http://schemas.microsoft.com/office/drawing/2014/main" id="{04BD70F6-8130-4B5A-890B-C75BD1ABC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376237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6325" name="Rectangle 14">
            <a:extLst>
              <a:ext uri="{FF2B5EF4-FFF2-40B4-BE49-F238E27FC236}">
                <a16:creationId xmlns:a16="http://schemas.microsoft.com/office/drawing/2014/main" id="{3063A6B6-9BC6-4418-8EC9-D2AF98943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946525"/>
            <a:ext cx="1427163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6326" name="Rectangle 15">
            <a:extLst>
              <a:ext uri="{FF2B5EF4-FFF2-40B4-BE49-F238E27FC236}">
                <a16:creationId xmlns:a16="http://schemas.microsoft.com/office/drawing/2014/main" id="{9DFB758E-6D40-44B7-8B38-618BC2C17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6237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6327" name="Rectangle 16">
            <a:extLst>
              <a:ext uri="{FF2B5EF4-FFF2-40B4-BE49-F238E27FC236}">
                <a16:creationId xmlns:a16="http://schemas.microsoft.com/office/drawing/2014/main" id="{1182104B-74E3-4374-A781-2595621C1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3578225"/>
            <a:ext cx="847725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6328" name="Text Box 17">
            <a:extLst>
              <a:ext uri="{FF2B5EF4-FFF2-40B4-BE49-F238E27FC236}">
                <a16:creationId xmlns:a16="http://schemas.microsoft.com/office/drawing/2014/main" id="{D74770F5-9F52-4C48-B3AE-27F387605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56329" name="Text Box 18">
            <a:extLst>
              <a:ext uri="{FF2B5EF4-FFF2-40B4-BE49-F238E27FC236}">
                <a16:creationId xmlns:a16="http://schemas.microsoft.com/office/drawing/2014/main" id="{E861F432-4081-4400-8F4C-62905B081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56330" name="Text Box 19">
            <a:extLst>
              <a:ext uri="{FF2B5EF4-FFF2-40B4-BE49-F238E27FC236}">
                <a16:creationId xmlns:a16="http://schemas.microsoft.com/office/drawing/2014/main" id="{2155A043-39CC-4251-BA21-21CE114CD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56331" name="Text Box 20">
            <a:extLst>
              <a:ext uri="{FF2B5EF4-FFF2-40B4-BE49-F238E27FC236}">
                <a16:creationId xmlns:a16="http://schemas.microsoft.com/office/drawing/2014/main" id="{DC741C8E-41CA-4FB0-B9A1-1F31A7A37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56332" name="Text Box 21">
            <a:extLst>
              <a:ext uri="{FF2B5EF4-FFF2-40B4-BE49-F238E27FC236}">
                <a16:creationId xmlns:a16="http://schemas.microsoft.com/office/drawing/2014/main" id="{199355BE-F766-470A-84E6-E169CAEAA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5 Tower</a:t>
            </a:r>
          </a:p>
        </p:txBody>
      </p:sp>
      <p:sp>
        <p:nvSpPr>
          <p:cNvPr id="2" name="Rectangle 22">
            <a:extLst>
              <a:ext uri="{FF2B5EF4-FFF2-40B4-BE49-F238E27FC236}">
                <a16:creationId xmlns:a16="http://schemas.microsoft.com/office/drawing/2014/main" id="{5EB06E84-DF76-4B2D-89DF-0F0C4532B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6">
            <a:extLst>
              <a:ext uri="{FF2B5EF4-FFF2-40B4-BE49-F238E27FC236}">
                <a16:creationId xmlns:a16="http://schemas.microsoft.com/office/drawing/2014/main" id="{500D3A9D-C886-416F-A2F3-F31714FE8FA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57358" name="Rectangle 7" descr="Medium wood">
              <a:extLst>
                <a:ext uri="{FF2B5EF4-FFF2-40B4-BE49-F238E27FC236}">
                  <a16:creationId xmlns:a16="http://schemas.microsoft.com/office/drawing/2014/main" id="{FCE5D057-C0B6-4603-B346-11D9AE098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57359" name="Group 8">
              <a:extLst>
                <a:ext uri="{FF2B5EF4-FFF2-40B4-BE49-F238E27FC236}">
                  <a16:creationId xmlns:a16="http://schemas.microsoft.com/office/drawing/2014/main" id="{17E5BE66-C76B-4959-A0BD-C676870FF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2" name="Rectangle 9" descr="White marble">
                <a:extLst>
                  <a:ext uri="{FF2B5EF4-FFF2-40B4-BE49-F238E27FC236}">
                    <a16:creationId xmlns:a16="http://schemas.microsoft.com/office/drawing/2014/main" id="{5EF7A48E-3258-4CB1-9C17-14AB48304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57361" name="Rectangle 10" descr="White marble">
                <a:extLst>
                  <a:ext uri="{FF2B5EF4-FFF2-40B4-BE49-F238E27FC236}">
                    <a16:creationId xmlns:a16="http://schemas.microsoft.com/office/drawing/2014/main" id="{BC0C133A-AFCC-4C69-8439-A43A864B0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57362" name="Rectangle 11" descr="White marble">
                <a:extLst>
                  <a:ext uri="{FF2B5EF4-FFF2-40B4-BE49-F238E27FC236}">
                    <a16:creationId xmlns:a16="http://schemas.microsoft.com/office/drawing/2014/main" id="{C52931B6-298D-412A-B405-2940AE8B5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57347" name="Rectangle 12">
            <a:extLst>
              <a:ext uri="{FF2B5EF4-FFF2-40B4-BE49-F238E27FC236}">
                <a16:creationId xmlns:a16="http://schemas.microsoft.com/office/drawing/2014/main" id="{6C1C378C-3F90-4F47-BBB2-C2E322EE4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946525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7348" name="Rectangle 13">
            <a:extLst>
              <a:ext uri="{FF2B5EF4-FFF2-40B4-BE49-F238E27FC236}">
                <a16:creationId xmlns:a16="http://schemas.microsoft.com/office/drawing/2014/main" id="{59BBB0A3-233D-4151-844F-247231AED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376237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7349" name="Rectangle 14">
            <a:extLst>
              <a:ext uri="{FF2B5EF4-FFF2-40B4-BE49-F238E27FC236}">
                <a16:creationId xmlns:a16="http://schemas.microsoft.com/office/drawing/2014/main" id="{5AE86C23-E12A-41B5-9B1B-221F1B33C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946525"/>
            <a:ext cx="1427163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7350" name="Rectangle 15">
            <a:extLst>
              <a:ext uri="{FF2B5EF4-FFF2-40B4-BE49-F238E27FC236}">
                <a16:creationId xmlns:a16="http://schemas.microsoft.com/office/drawing/2014/main" id="{93D9DBBA-DEE0-43AD-800B-B669E3DA8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6237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7360" name="Rectangle 16">
            <a:extLst>
              <a:ext uri="{FF2B5EF4-FFF2-40B4-BE49-F238E27FC236}">
                <a16:creationId xmlns:a16="http://schemas.microsoft.com/office/drawing/2014/main" id="{EC573BA0-5E30-40DA-B0AF-22D75281F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413" y="3578225"/>
            <a:ext cx="847725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7352" name="Text Box 17">
            <a:extLst>
              <a:ext uri="{FF2B5EF4-FFF2-40B4-BE49-F238E27FC236}">
                <a16:creationId xmlns:a16="http://schemas.microsoft.com/office/drawing/2014/main" id="{101C4827-296D-43F8-9204-735136155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57353" name="Text Box 18">
            <a:extLst>
              <a:ext uri="{FF2B5EF4-FFF2-40B4-BE49-F238E27FC236}">
                <a16:creationId xmlns:a16="http://schemas.microsoft.com/office/drawing/2014/main" id="{8B8E6251-89CB-4C39-80FA-A4F6D9337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57354" name="Text Box 19">
            <a:extLst>
              <a:ext uri="{FF2B5EF4-FFF2-40B4-BE49-F238E27FC236}">
                <a16:creationId xmlns:a16="http://schemas.microsoft.com/office/drawing/2014/main" id="{4F9079A0-9419-421A-89D2-499A9D4AF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57355" name="Text Box 20">
            <a:extLst>
              <a:ext uri="{FF2B5EF4-FFF2-40B4-BE49-F238E27FC236}">
                <a16:creationId xmlns:a16="http://schemas.microsoft.com/office/drawing/2014/main" id="{DECAE0F7-7755-45BD-B6A0-F736475EF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57356" name="Text Box 21">
            <a:extLst>
              <a:ext uri="{FF2B5EF4-FFF2-40B4-BE49-F238E27FC236}">
                <a16:creationId xmlns:a16="http://schemas.microsoft.com/office/drawing/2014/main" id="{D6736C22-DE45-450A-B1C0-6148D333E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5 Tower</a:t>
            </a:r>
          </a:p>
        </p:txBody>
      </p:sp>
      <p:sp>
        <p:nvSpPr>
          <p:cNvPr id="57357" name="Rectangle 22">
            <a:extLst>
              <a:ext uri="{FF2B5EF4-FFF2-40B4-BE49-F238E27FC236}">
                <a16:creationId xmlns:a16="http://schemas.microsoft.com/office/drawing/2014/main" id="{491C32F9-C38A-4F73-B2F5-6C3D3E9A6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6">
            <a:extLst>
              <a:ext uri="{FF2B5EF4-FFF2-40B4-BE49-F238E27FC236}">
                <a16:creationId xmlns:a16="http://schemas.microsoft.com/office/drawing/2014/main" id="{EA6E0B10-2FF7-4700-BB6A-FAA3AEB3114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58382" name="Rectangle 7" descr="Medium wood">
              <a:extLst>
                <a:ext uri="{FF2B5EF4-FFF2-40B4-BE49-F238E27FC236}">
                  <a16:creationId xmlns:a16="http://schemas.microsoft.com/office/drawing/2014/main" id="{3618B72D-DE5B-47FD-B2A4-DD933343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2" name="Group 8">
              <a:extLst>
                <a:ext uri="{FF2B5EF4-FFF2-40B4-BE49-F238E27FC236}">
                  <a16:creationId xmlns:a16="http://schemas.microsoft.com/office/drawing/2014/main" id="{14230FDA-9B17-4084-8984-BCE7F2CB53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58384" name="Rectangle 9" descr="White marble">
                <a:extLst>
                  <a:ext uri="{FF2B5EF4-FFF2-40B4-BE49-F238E27FC236}">
                    <a16:creationId xmlns:a16="http://schemas.microsoft.com/office/drawing/2014/main" id="{B51D8B76-6C71-402A-B2DA-D04F19336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58385" name="Rectangle 10" descr="White marble">
                <a:extLst>
                  <a:ext uri="{FF2B5EF4-FFF2-40B4-BE49-F238E27FC236}">
                    <a16:creationId xmlns:a16="http://schemas.microsoft.com/office/drawing/2014/main" id="{7436CEE5-3666-4872-AABF-FA28F0A02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58386" name="Rectangle 11" descr="White marble">
                <a:extLst>
                  <a:ext uri="{FF2B5EF4-FFF2-40B4-BE49-F238E27FC236}">
                    <a16:creationId xmlns:a16="http://schemas.microsoft.com/office/drawing/2014/main" id="{EF184D7D-DA6A-4FE1-97EA-1E5545C59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58371" name="Rectangle 12">
            <a:extLst>
              <a:ext uri="{FF2B5EF4-FFF2-40B4-BE49-F238E27FC236}">
                <a16:creationId xmlns:a16="http://schemas.microsoft.com/office/drawing/2014/main" id="{38D5182A-860F-4D51-B3A0-B87ED89CF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946525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8372" name="Rectangle 13">
            <a:extLst>
              <a:ext uri="{FF2B5EF4-FFF2-40B4-BE49-F238E27FC236}">
                <a16:creationId xmlns:a16="http://schemas.microsoft.com/office/drawing/2014/main" id="{A3AAC093-A2A5-4999-A553-6569C92A8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376237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8373" name="Rectangle 14">
            <a:extLst>
              <a:ext uri="{FF2B5EF4-FFF2-40B4-BE49-F238E27FC236}">
                <a16:creationId xmlns:a16="http://schemas.microsoft.com/office/drawing/2014/main" id="{65A98E5D-573B-4254-A1B3-DD7A45FDC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946525"/>
            <a:ext cx="1427163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8383" name="Rectangle 15">
            <a:extLst>
              <a:ext uri="{FF2B5EF4-FFF2-40B4-BE49-F238E27FC236}">
                <a16:creationId xmlns:a16="http://schemas.microsoft.com/office/drawing/2014/main" id="{51465251-76C7-497A-AFAC-E4037A93C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94652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8375" name="Rectangle 16">
            <a:extLst>
              <a:ext uri="{FF2B5EF4-FFF2-40B4-BE49-F238E27FC236}">
                <a16:creationId xmlns:a16="http://schemas.microsoft.com/office/drawing/2014/main" id="{F703C37D-0D5E-4303-B8D3-D0BBFD6BF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413" y="3578225"/>
            <a:ext cx="847725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8376" name="Text Box 17">
            <a:extLst>
              <a:ext uri="{FF2B5EF4-FFF2-40B4-BE49-F238E27FC236}">
                <a16:creationId xmlns:a16="http://schemas.microsoft.com/office/drawing/2014/main" id="{8A18C29D-5F00-4801-A301-8FF01DCAE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58377" name="Text Box 18">
            <a:extLst>
              <a:ext uri="{FF2B5EF4-FFF2-40B4-BE49-F238E27FC236}">
                <a16:creationId xmlns:a16="http://schemas.microsoft.com/office/drawing/2014/main" id="{D1E989A0-68B1-421C-8B01-230162EA9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58378" name="Text Box 19">
            <a:extLst>
              <a:ext uri="{FF2B5EF4-FFF2-40B4-BE49-F238E27FC236}">
                <a16:creationId xmlns:a16="http://schemas.microsoft.com/office/drawing/2014/main" id="{72B98777-F84E-40E9-A264-EEF4F8299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58379" name="Text Box 20">
            <a:extLst>
              <a:ext uri="{FF2B5EF4-FFF2-40B4-BE49-F238E27FC236}">
                <a16:creationId xmlns:a16="http://schemas.microsoft.com/office/drawing/2014/main" id="{259B75A2-5E06-4B56-A105-B85F4614A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58380" name="Text Box 21">
            <a:extLst>
              <a:ext uri="{FF2B5EF4-FFF2-40B4-BE49-F238E27FC236}">
                <a16:creationId xmlns:a16="http://schemas.microsoft.com/office/drawing/2014/main" id="{33C1F611-F885-4D61-ABEA-0299A11BB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5 Tower</a:t>
            </a:r>
          </a:p>
        </p:txBody>
      </p:sp>
      <p:sp>
        <p:nvSpPr>
          <p:cNvPr id="58381" name="Rectangle 22">
            <a:extLst>
              <a:ext uri="{FF2B5EF4-FFF2-40B4-BE49-F238E27FC236}">
                <a16:creationId xmlns:a16="http://schemas.microsoft.com/office/drawing/2014/main" id="{ADFA8E43-3313-4C3A-9466-1595D669F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6">
            <a:extLst>
              <a:ext uri="{FF2B5EF4-FFF2-40B4-BE49-F238E27FC236}">
                <a16:creationId xmlns:a16="http://schemas.microsoft.com/office/drawing/2014/main" id="{F9FE22CE-57C9-4AB4-85D0-692DEB280DB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59406" name="Rectangle 7" descr="Medium wood">
              <a:extLst>
                <a:ext uri="{FF2B5EF4-FFF2-40B4-BE49-F238E27FC236}">
                  <a16:creationId xmlns:a16="http://schemas.microsoft.com/office/drawing/2014/main" id="{1B268339-C12C-485E-8F5C-126092AAF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59407" name="Group 8">
              <a:extLst>
                <a:ext uri="{FF2B5EF4-FFF2-40B4-BE49-F238E27FC236}">
                  <a16:creationId xmlns:a16="http://schemas.microsoft.com/office/drawing/2014/main" id="{D1EEFD17-8564-4ABD-B293-2CFA7CFE9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2" name="Rectangle 9" descr="White marble">
                <a:extLst>
                  <a:ext uri="{FF2B5EF4-FFF2-40B4-BE49-F238E27FC236}">
                    <a16:creationId xmlns:a16="http://schemas.microsoft.com/office/drawing/2014/main" id="{D8E49322-B6CC-4A1E-8392-EE25D2D69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59409" name="Rectangle 10" descr="White marble">
                <a:extLst>
                  <a:ext uri="{FF2B5EF4-FFF2-40B4-BE49-F238E27FC236}">
                    <a16:creationId xmlns:a16="http://schemas.microsoft.com/office/drawing/2014/main" id="{90522CD3-0DBE-4BBF-8DAB-208F42933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59410" name="Rectangle 11" descr="White marble">
                <a:extLst>
                  <a:ext uri="{FF2B5EF4-FFF2-40B4-BE49-F238E27FC236}">
                    <a16:creationId xmlns:a16="http://schemas.microsoft.com/office/drawing/2014/main" id="{231D5164-2543-4812-A620-55D6FBFD62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59395" name="Rectangle 12">
            <a:extLst>
              <a:ext uri="{FF2B5EF4-FFF2-40B4-BE49-F238E27FC236}">
                <a16:creationId xmlns:a16="http://schemas.microsoft.com/office/drawing/2014/main" id="{D29AFE4B-AF9B-4B8D-A788-068ACDD04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946525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9396" name="Rectangle 13">
            <a:extLst>
              <a:ext uri="{FF2B5EF4-FFF2-40B4-BE49-F238E27FC236}">
                <a16:creationId xmlns:a16="http://schemas.microsoft.com/office/drawing/2014/main" id="{E91AB7E4-1CCD-4843-9894-462ADD898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376237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9397" name="Rectangle 14">
            <a:extLst>
              <a:ext uri="{FF2B5EF4-FFF2-40B4-BE49-F238E27FC236}">
                <a16:creationId xmlns:a16="http://schemas.microsoft.com/office/drawing/2014/main" id="{CB558C8E-8667-4D1B-A74B-1FC9428C4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946525"/>
            <a:ext cx="1427163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9398" name="Rectangle 15">
            <a:extLst>
              <a:ext uri="{FF2B5EF4-FFF2-40B4-BE49-F238E27FC236}">
                <a16:creationId xmlns:a16="http://schemas.microsoft.com/office/drawing/2014/main" id="{2777C9F1-702F-4F7A-99D7-19AB7541F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94652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9408" name="Rectangle 16">
            <a:extLst>
              <a:ext uri="{FF2B5EF4-FFF2-40B4-BE49-F238E27FC236}">
                <a16:creationId xmlns:a16="http://schemas.microsoft.com/office/drawing/2014/main" id="{2AA7EF3E-924B-4A27-8CDB-D114CD23B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563" y="3762375"/>
            <a:ext cx="847725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9400" name="Text Box 17">
            <a:extLst>
              <a:ext uri="{FF2B5EF4-FFF2-40B4-BE49-F238E27FC236}">
                <a16:creationId xmlns:a16="http://schemas.microsoft.com/office/drawing/2014/main" id="{8973CBCB-7BA8-44E7-BC2C-7E22A2B34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59401" name="Text Box 18">
            <a:extLst>
              <a:ext uri="{FF2B5EF4-FFF2-40B4-BE49-F238E27FC236}">
                <a16:creationId xmlns:a16="http://schemas.microsoft.com/office/drawing/2014/main" id="{ED8BE4A6-DD06-4B1F-9CCA-1E0960DB1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59402" name="Text Box 19">
            <a:extLst>
              <a:ext uri="{FF2B5EF4-FFF2-40B4-BE49-F238E27FC236}">
                <a16:creationId xmlns:a16="http://schemas.microsoft.com/office/drawing/2014/main" id="{B29651DA-4100-4D57-B194-9391167FB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59403" name="Text Box 20">
            <a:extLst>
              <a:ext uri="{FF2B5EF4-FFF2-40B4-BE49-F238E27FC236}">
                <a16:creationId xmlns:a16="http://schemas.microsoft.com/office/drawing/2014/main" id="{F3475CD0-8830-4BD1-B778-3C0D0BEF3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59404" name="Text Box 21">
            <a:extLst>
              <a:ext uri="{FF2B5EF4-FFF2-40B4-BE49-F238E27FC236}">
                <a16:creationId xmlns:a16="http://schemas.microsoft.com/office/drawing/2014/main" id="{404C3ED3-E544-43C1-8A55-98C532F1A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5 Tower</a:t>
            </a:r>
          </a:p>
        </p:txBody>
      </p:sp>
      <p:sp>
        <p:nvSpPr>
          <p:cNvPr id="59405" name="Rectangle 22">
            <a:extLst>
              <a:ext uri="{FF2B5EF4-FFF2-40B4-BE49-F238E27FC236}">
                <a16:creationId xmlns:a16="http://schemas.microsoft.com/office/drawing/2014/main" id="{1A94D2BF-6708-40D4-A119-EC6B2FA01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6">
            <a:extLst>
              <a:ext uri="{FF2B5EF4-FFF2-40B4-BE49-F238E27FC236}">
                <a16:creationId xmlns:a16="http://schemas.microsoft.com/office/drawing/2014/main" id="{73CA63D6-5215-4AB3-A2BA-3D7B37902EC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2" name="Rectangle 7" descr="Medium wood">
              <a:extLst>
                <a:ext uri="{FF2B5EF4-FFF2-40B4-BE49-F238E27FC236}">
                  <a16:creationId xmlns:a16="http://schemas.microsoft.com/office/drawing/2014/main" id="{EB07C258-1675-4058-85C6-FF7F6C334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60431" name="Group 8">
              <a:extLst>
                <a:ext uri="{FF2B5EF4-FFF2-40B4-BE49-F238E27FC236}">
                  <a16:creationId xmlns:a16="http://schemas.microsoft.com/office/drawing/2014/main" id="{09620896-1845-4D06-B2B7-80F1A28CC4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60432" name="Rectangle 9" descr="White marble">
                <a:extLst>
                  <a:ext uri="{FF2B5EF4-FFF2-40B4-BE49-F238E27FC236}">
                    <a16:creationId xmlns:a16="http://schemas.microsoft.com/office/drawing/2014/main" id="{054D3F8A-473E-4C97-8048-FE528E849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60433" name="Rectangle 10" descr="White marble">
                <a:extLst>
                  <a:ext uri="{FF2B5EF4-FFF2-40B4-BE49-F238E27FC236}">
                    <a16:creationId xmlns:a16="http://schemas.microsoft.com/office/drawing/2014/main" id="{C3A49478-D4C7-4224-AE51-ACF296AAC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60434" name="Rectangle 11" descr="White marble">
                <a:extLst>
                  <a:ext uri="{FF2B5EF4-FFF2-40B4-BE49-F238E27FC236}">
                    <a16:creationId xmlns:a16="http://schemas.microsoft.com/office/drawing/2014/main" id="{0BB342CB-D4C8-450D-95EB-3D57D5C9F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60419" name="Rectangle 12">
            <a:extLst>
              <a:ext uri="{FF2B5EF4-FFF2-40B4-BE49-F238E27FC236}">
                <a16:creationId xmlns:a16="http://schemas.microsoft.com/office/drawing/2014/main" id="{A30C263E-9563-474C-BE8F-DDAAE02A5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946525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60420" name="Rectangle 13">
            <a:extLst>
              <a:ext uri="{FF2B5EF4-FFF2-40B4-BE49-F238E27FC236}">
                <a16:creationId xmlns:a16="http://schemas.microsoft.com/office/drawing/2014/main" id="{E7B73BAB-129F-4EED-98C3-636D5EFA7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376237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60430" name="Rectangle 14">
            <a:extLst>
              <a:ext uri="{FF2B5EF4-FFF2-40B4-BE49-F238E27FC236}">
                <a16:creationId xmlns:a16="http://schemas.microsoft.com/office/drawing/2014/main" id="{4A6AED31-DE87-481C-9B50-E4AAE4DE3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063" y="3578225"/>
            <a:ext cx="1427162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60422" name="Rectangle 15">
            <a:extLst>
              <a:ext uri="{FF2B5EF4-FFF2-40B4-BE49-F238E27FC236}">
                <a16:creationId xmlns:a16="http://schemas.microsoft.com/office/drawing/2014/main" id="{033F4356-703E-4687-8C82-562C0F7B4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94652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60423" name="Rectangle 16">
            <a:extLst>
              <a:ext uri="{FF2B5EF4-FFF2-40B4-BE49-F238E27FC236}">
                <a16:creationId xmlns:a16="http://schemas.microsoft.com/office/drawing/2014/main" id="{905C22EF-7A6B-4F3B-AB8A-36A1650DD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563" y="3762375"/>
            <a:ext cx="847725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60424" name="Text Box 17">
            <a:extLst>
              <a:ext uri="{FF2B5EF4-FFF2-40B4-BE49-F238E27FC236}">
                <a16:creationId xmlns:a16="http://schemas.microsoft.com/office/drawing/2014/main" id="{D38806BE-61C2-4433-B0BA-8FECCE70A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60425" name="Text Box 18">
            <a:extLst>
              <a:ext uri="{FF2B5EF4-FFF2-40B4-BE49-F238E27FC236}">
                <a16:creationId xmlns:a16="http://schemas.microsoft.com/office/drawing/2014/main" id="{67ECAE85-07C1-4E7B-BEF6-DD02819FA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60426" name="Text Box 19">
            <a:extLst>
              <a:ext uri="{FF2B5EF4-FFF2-40B4-BE49-F238E27FC236}">
                <a16:creationId xmlns:a16="http://schemas.microsoft.com/office/drawing/2014/main" id="{3AF5BC0E-CFEF-41D9-A0AF-4D1AAEE5C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60427" name="Text Box 20">
            <a:extLst>
              <a:ext uri="{FF2B5EF4-FFF2-40B4-BE49-F238E27FC236}">
                <a16:creationId xmlns:a16="http://schemas.microsoft.com/office/drawing/2014/main" id="{D0F87BFA-C5D1-46BE-9336-E9C0D76A8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60428" name="Text Box 21">
            <a:extLst>
              <a:ext uri="{FF2B5EF4-FFF2-40B4-BE49-F238E27FC236}">
                <a16:creationId xmlns:a16="http://schemas.microsoft.com/office/drawing/2014/main" id="{B0361226-8880-43E7-9AD8-E6D716C7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5 Tower</a:t>
            </a:r>
          </a:p>
        </p:txBody>
      </p:sp>
      <p:sp>
        <p:nvSpPr>
          <p:cNvPr id="60429" name="Rectangle 22">
            <a:extLst>
              <a:ext uri="{FF2B5EF4-FFF2-40B4-BE49-F238E27FC236}">
                <a16:creationId xmlns:a16="http://schemas.microsoft.com/office/drawing/2014/main" id="{D663A8BA-A5CA-4ECA-825F-C882F5EC4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6">
            <a:extLst>
              <a:ext uri="{FF2B5EF4-FFF2-40B4-BE49-F238E27FC236}">
                <a16:creationId xmlns:a16="http://schemas.microsoft.com/office/drawing/2014/main" id="{D06B0B2B-D72A-49EA-82A1-0F9E0CA9932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61454" name="Rectangle 7" descr="Medium wood">
              <a:extLst>
                <a:ext uri="{FF2B5EF4-FFF2-40B4-BE49-F238E27FC236}">
                  <a16:creationId xmlns:a16="http://schemas.microsoft.com/office/drawing/2014/main" id="{3E838AD9-6F1B-4AF8-87B7-F4C829EB5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61455" name="Group 8">
              <a:extLst>
                <a:ext uri="{FF2B5EF4-FFF2-40B4-BE49-F238E27FC236}">
                  <a16:creationId xmlns:a16="http://schemas.microsoft.com/office/drawing/2014/main" id="{5A28E039-6648-4E1A-837E-6F6396A533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2" name="Rectangle 9" descr="White marble">
                <a:extLst>
                  <a:ext uri="{FF2B5EF4-FFF2-40B4-BE49-F238E27FC236}">
                    <a16:creationId xmlns:a16="http://schemas.microsoft.com/office/drawing/2014/main" id="{6ECD5929-EE9C-4534-9045-A3FE1F9D4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61457" name="Rectangle 10" descr="White marble">
                <a:extLst>
                  <a:ext uri="{FF2B5EF4-FFF2-40B4-BE49-F238E27FC236}">
                    <a16:creationId xmlns:a16="http://schemas.microsoft.com/office/drawing/2014/main" id="{63EAFD19-C8F9-4E26-9DFC-29D996E24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61458" name="Rectangle 11" descr="White marble">
                <a:extLst>
                  <a:ext uri="{FF2B5EF4-FFF2-40B4-BE49-F238E27FC236}">
                    <a16:creationId xmlns:a16="http://schemas.microsoft.com/office/drawing/2014/main" id="{1FF5B48A-8AA8-4EE1-96D8-8668913E3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61443" name="Rectangle 12">
            <a:extLst>
              <a:ext uri="{FF2B5EF4-FFF2-40B4-BE49-F238E27FC236}">
                <a16:creationId xmlns:a16="http://schemas.microsoft.com/office/drawing/2014/main" id="{3A709CFE-6873-4778-BA71-0A6B237A8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946525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61444" name="Rectangle 13">
            <a:extLst>
              <a:ext uri="{FF2B5EF4-FFF2-40B4-BE49-F238E27FC236}">
                <a16:creationId xmlns:a16="http://schemas.microsoft.com/office/drawing/2014/main" id="{23B1CC7A-4B13-4F8C-A121-C53C185AF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376237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61445" name="Rectangle 14">
            <a:extLst>
              <a:ext uri="{FF2B5EF4-FFF2-40B4-BE49-F238E27FC236}">
                <a16:creationId xmlns:a16="http://schemas.microsoft.com/office/drawing/2014/main" id="{DD3C7C2C-DDDC-44BD-B4B9-CA7E6F511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063" y="3578225"/>
            <a:ext cx="1427162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61446" name="Rectangle 15">
            <a:extLst>
              <a:ext uri="{FF2B5EF4-FFF2-40B4-BE49-F238E27FC236}">
                <a16:creationId xmlns:a16="http://schemas.microsoft.com/office/drawing/2014/main" id="{715FB65C-2FCC-4808-9DAB-F91673B66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94652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61456" name="Rectangle 16">
            <a:extLst>
              <a:ext uri="{FF2B5EF4-FFF2-40B4-BE49-F238E27FC236}">
                <a16:creationId xmlns:a16="http://schemas.microsoft.com/office/drawing/2014/main" id="{C1BE2926-316A-40B2-AD5A-D8893E3BF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3946525"/>
            <a:ext cx="847725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61448" name="Text Box 17">
            <a:extLst>
              <a:ext uri="{FF2B5EF4-FFF2-40B4-BE49-F238E27FC236}">
                <a16:creationId xmlns:a16="http://schemas.microsoft.com/office/drawing/2014/main" id="{F671A2B0-C8F1-4183-B093-1FE9F5BED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61449" name="Text Box 18">
            <a:extLst>
              <a:ext uri="{FF2B5EF4-FFF2-40B4-BE49-F238E27FC236}">
                <a16:creationId xmlns:a16="http://schemas.microsoft.com/office/drawing/2014/main" id="{767CF228-F7D7-4260-961B-8CD470B9A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61450" name="Text Box 19">
            <a:extLst>
              <a:ext uri="{FF2B5EF4-FFF2-40B4-BE49-F238E27FC236}">
                <a16:creationId xmlns:a16="http://schemas.microsoft.com/office/drawing/2014/main" id="{41D37DDF-4340-4217-BBFE-90AE932A8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61451" name="Text Box 20">
            <a:extLst>
              <a:ext uri="{FF2B5EF4-FFF2-40B4-BE49-F238E27FC236}">
                <a16:creationId xmlns:a16="http://schemas.microsoft.com/office/drawing/2014/main" id="{DB38885A-B076-4419-8356-3F1DDA99F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61452" name="Text Box 21">
            <a:extLst>
              <a:ext uri="{FF2B5EF4-FFF2-40B4-BE49-F238E27FC236}">
                <a16:creationId xmlns:a16="http://schemas.microsoft.com/office/drawing/2014/main" id="{FAD51917-2714-42EC-B87F-C2099826E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5 Tower</a:t>
            </a:r>
          </a:p>
        </p:txBody>
      </p:sp>
      <p:sp>
        <p:nvSpPr>
          <p:cNvPr id="61453" name="Rectangle 22">
            <a:extLst>
              <a:ext uri="{FF2B5EF4-FFF2-40B4-BE49-F238E27FC236}">
                <a16:creationId xmlns:a16="http://schemas.microsoft.com/office/drawing/2014/main" id="{562BC542-B479-4325-84E1-04810701B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6">
            <a:extLst>
              <a:ext uri="{FF2B5EF4-FFF2-40B4-BE49-F238E27FC236}">
                <a16:creationId xmlns:a16="http://schemas.microsoft.com/office/drawing/2014/main" id="{C26AD04C-0ABF-4FED-AD2E-367E3D53661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62478" name="Rectangle 7" descr="Medium wood">
              <a:extLst>
                <a:ext uri="{FF2B5EF4-FFF2-40B4-BE49-F238E27FC236}">
                  <a16:creationId xmlns:a16="http://schemas.microsoft.com/office/drawing/2014/main" id="{BACC26D5-A2C8-414E-9EDE-EAA86E62B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2" name="Group 8">
              <a:extLst>
                <a:ext uri="{FF2B5EF4-FFF2-40B4-BE49-F238E27FC236}">
                  <a16:creationId xmlns:a16="http://schemas.microsoft.com/office/drawing/2014/main" id="{992225C6-0598-43BA-AF48-B1E8DF0FFB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62480" name="Rectangle 9" descr="White marble">
                <a:extLst>
                  <a:ext uri="{FF2B5EF4-FFF2-40B4-BE49-F238E27FC236}">
                    <a16:creationId xmlns:a16="http://schemas.microsoft.com/office/drawing/2014/main" id="{8187F9FB-F93C-4242-8875-E82B4A453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62481" name="Rectangle 10" descr="White marble">
                <a:extLst>
                  <a:ext uri="{FF2B5EF4-FFF2-40B4-BE49-F238E27FC236}">
                    <a16:creationId xmlns:a16="http://schemas.microsoft.com/office/drawing/2014/main" id="{DAD0EDDC-B84B-4EA2-A177-0C29C182A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62482" name="Rectangle 11" descr="White marble">
                <a:extLst>
                  <a:ext uri="{FF2B5EF4-FFF2-40B4-BE49-F238E27FC236}">
                    <a16:creationId xmlns:a16="http://schemas.microsoft.com/office/drawing/2014/main" id="{1A21DCB7-0F73-4BB0-B0F7-BC7480992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62467" name="Rectangle 12">
            <a:extLst>
              <a:ext uri="{FF2B5EF4-FFF2-40B4-BE49-F238E27FC236}">
                <a16:creationId xmlns:a16="http://schemas.microsoft.com/office/drawing/2014/main" id="{14B1A63D-1C13-4AFA-8324-34A0F15F5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946525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62468" name="Rectangle 13">
            <a:extLst>
              <a:ext uri="{FF2B5EF4-FFF2-40B4-BE49-F238E27FC236}">
                <a16:creationId xmlns:a16="http://schemas.microsoft.com/office/drawing/2014/main" id="{D11BCF48-3EAF-4E40-991B-B4BAE5DC4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376237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62469" name="Rectangle 14">
            <a:extLst>
              <a:ext uri="{FF2B5EF4-FFF2-40B4-BE49-F238E27FC236}">
                <a16:creationId xmlns:a16="http://schemas.microsoft.com/office/drawing/2014/main" id="{CAC4036C-63AB-4BC3-8034-E2E853FA2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063" y="3578225"/>
            <a:ext cx="1427162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62479" name="Rectangle 15">
            <a:extLst>
              <a:ext uri="{FF2B5EF4-FFF2-40B4-BE49-F238E27FC236}">
                <a16:creationId xmlns:a16="http://schemas.microsoft.com/office/drawing/2014/main" id="{86096ECA-5050-452E-B8B6-5A035D26E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350" y="339407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62471" name="Rectangle 16">
            <a:extLst>
              <a:ext uri="{FF2B5EF4-FFF2-40B4-BE49-F238E27FC236}">
                <a16:creationId xmlns:a16="http://schemas.microsoft.com/office/drawing/2014/main" id="{AB9003F6-FC6A-4127-8AD7-C3C910AE6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3946525"/>
            <a:ext cx="847725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62472" name="Text Box 17">
            <a:extLst>
              <a:ext uri="{FF2B5EF4-FFF2-40B4-BE49-F238E27FC236}">
                <a16:creationId xmlns:a16="http://schemas.microsoft.com/office/drawing/2014/main" id="{599D1353-3826-4D2F-8482-FBE905D17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62473" name="Text Box 18">
            <a:extLst>
              <a:ext uri="{FF2B5EF4-FFF2-40B4-BE49-F238E27FC236}">
                <a16:creationId xmlns:a16="http://schemas.microsoft.com/office/drawing/2014/main" id="{ED7CC682-E5ED-4772-819C-1282213AA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62474" name="Text Box 19">
            <a:extLst>
              <a:ext uri="{FF2B5EF4-FFF2-40B4-BE49-F238E27FC236}">
                <a16:creationId xmlns:a16="http://schemas.microsoft.com/office/drawing/2014/main" id="{1B290651-C766-4D1D-A180-1545D5402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62475" name="Text Box 20">
            <a:extLst>
              <a:ext uri="{FF2B5EF4-FFF2-40B4-BE49-F238E27FC236}">
                <a16:creationId xmlns:a16="http://schemas.microsoft.com/office/drawing/2014/main" id="{6D1E225A-00AB-4907-B058-EB31079EC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62476" name="Text Box 21">
            <a:extLst>
              <a:ext uri="{FF2B5EF4-FFF2-40B4-BE49-F238E27FC236}">
                <a16:creationId xmlns:a16="http://schemas.microsoft.com/office/drawing/2014/main" id="{A05373EF-FD73-4BFD-A143-16CE6D768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5 Tower</a:t>
            </a:r>
          </a:p>
        </p:txBody>
      </p:sp>
      <p:sp>
        <p:nvSpPr>
          <p:cNvPr id="62477" name="Rectangle 22">
            <a:extLst>
              <a:ext uri="{FF2B5EF4-FFF2-40B4-BE49-F238E27FC236}">
                <a16:creationId xmlns:a16="http://schemas.microsoft.com/office/drawing/2014/main" id="{3D9E4FA8-3372-4EE6-9850-3B6E8AFF1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6">
            <a:extLst>
              <a:ext uri="{FF2B5EF4-FFF2-40B4-BE49-F238E27FC236}">
                <a16:creationId xmlns:a16="http://schemas.microsoft.com/office/drawing/2014/main" id="{C3CD2063-700F-48A2-B8D9-5284109F230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8202" name="Rectangle 7">
              <a:extLst>
                <a:ext uri="{FF2B5EF4-FFF2-40B4-BE49-F238E27FC236}">
                  <a16:creationId xmlns:a16="http://schemas.microsoft.com/office/drawing/2014/main" id="{015A654F-7E3E-4243-A762-6BDB0AF4C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gradFill rotWithShape="0">
              <a:gsLst>
                <a:gs pos="0">
                  <a:srgbClr val="8F755A"/>
                </a:gs>
                <a:gs pos="50000">
                  <a:srgbClr val="D8B088"/>
                </a:gs>
                <a:gs pos="100000">
                  <a:srgbClr val="8F755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8203" name="Group 8">
              <a:extLst>
                <a:ext uri="{FF2B5EF4-FFF2-40B4-BE49-F238E27FC236}">
                  <a16:creationId xmlns:a16="http://schemas.microsoft.com/office/drawing/2014/main" id="{A7D2F429-E864-4F0E-B4C2-5F35667200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8204" name="Rectangle 9" descr="White marble">
                <a:extLst>
                  <a:ext uri="{FF2B5EF4-FFF2-40B4-BE49-F238E27FC236}">
                    <a16:creationId xmlns:a16="http://schemas.microsoft.com/office/drawing/2014/main" id="{C5EF74D7-C287-4A44-B466-4E914C09A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8205" name="Rectangle 10" descr="White marble">
                <a:extLst>
                  <a:ext uri="{FF2B5EF4-FFF2-40B4-BE49-F238E27FC236}">
                    <a16:creationId xmlns:a16="http://schemas.microsoft.com/office/drawing/2014/main" id="{6D443734-C7C6-46BA-9ACD-E7ADDDDF4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8206" name="Rectangle 11" descr="White marble">
                <a:extLst>
                  <a:ext uri="{FF2B5EF4-FFF2-40B4-BE49-F238E27FC236}">
                    <a16:creationId xmlns:a16="http://schemas.microsoft.com/office/drawing/2014/main" id="{71063EB1-3E30-472C-99C7-9A4C7203E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8195" name="Rectangle 12">
            <a:extLst>
              <a:ext uri="{FF2B5EF4-FFF2-40B4-BE49-F238E27FC236}">
                <a16:creationId xmlns:a16="http://schemas.microsoft.com/office/drawing/2014/main" id="{6175394A-8B6F-40A1-9C22-EB41A84BA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46525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8196" name="Rectangle 13">
            <a:extLst>
              <a:ext uri="{FF2B5EF4-FFF2-40B4-BE49-F238E27FC236}">
                <a16:creationId xmlns:a16="http://schemas.microsoft.com/office/drawing/2014/main" id="{F1F266B0-B6A4-4248-A70C-27AEE5386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376237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7182" name="Rectangle 14">
            <a:extLst>
              <a:ext uri="{FF2B5EF4-FFF2-40B4-BE49-F238E27FC236}">
                <a16:creationId xmlns:a16="http://schemas.microsoft.com/office/drawing/2014/main" id="{E06B18EE-A854-4FA0-A5EC-AB7A130F1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3946525"/>
            <a:ext cx="1427163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8198" name="Text Box 16">
            <a:extLst>
              <a:ext uri="{FF2B5EF4-FFF2-40B4-BE49-F238E27FC236}">
                <a16:creationId xmlns:a16="http://schemas.microsoft.com/office/drawing/2014/main" id="{FAD697E8-0CB9-42D6-8D5A-00863D852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8199" name="Text Box 17">
            <a:extLst>
              <a:ext uri="{FF2B5EF4-FFF2-40B4-BE49-F238E27FC236}">
                <a16:creationId xmlns:a16="http://schemas.microsoft.com/office/drawing/2014/main" id="{B9C3D976-8E5E-45C1-B9EC-DF249BC3D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8200" name="Text Box 18">
            <a:extLst>
              <a:ext uri="{FF2B5EF4-FFF2-40B4-BE49-F238E27FC236}">
                <a16:creationId xmlns:a16="http://schemas.microsoft.com/office/drawing/2014/main" id="{3CA87045-7039-49B5-9A98-B7D2FB953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8201" name="Text Box 19">
            <a:extLst>
              <a:ext uri="{FF2B5EF4-FFF2-40B4-BE49-F238E27FC236}">
                <a16:creationId xmlns:a16="http://schemas.microsoft.com/office/drawing/2014/main" id="{4C3D3774-5FA8-4A0C-BA09-A8FC012E2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5033963"/>
            <a:ext cx="1865313" cy="528637"/>
          </a:xfrm>
          <a:prstGeom prst="rect">
            <a:avLst/>
          </a:prstGeom>
          <a:solidFill>
            <a:schemeClr val="accent1"/>
          </a:solidFill>
          <a:ln w="9525">
            <a:solidFill>
              <a:srgbClr val="F8F8F8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3 </a:t>
            </a:r>
            <a:r>
              <a:rPr lang="tr-TR" altLang="tr-TR" sz="2800">
                <a:solidFill>
                  <a:schemeClr val="bg1"/>
                </a:solidFill>
                <a:latin typeface="Mythology" pitchFamily="2" charset="0"/>
              </a:rPr>
              <a:t>halka ile..</a:t>
            </a:r>
            <a:endParaRPr lang="en-GB" altLang="tr-TR" sz="2800">
              <a:solidFill>
                <a:schemeClr val="bg1"/>
              </a:solidFill>
              <a:latin typeface="Mythology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6">
            <a:extLst>
              <a:ext uri="{FF2B5EF4-FFF2-40B4-BE49-F238E27FC236}">
                <a16:creationId xmlns:a16="http://schemas.microsoft.com/office/drawing/2014/main" id="{0820195F-B25F-4FCB-B994-D8842CDEE75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63503" name="Rectangle 7" descr="Medium wood">
              <a:extLst>
                <a:ext uri="{FF2B5EF4-FFF2-40B4-BE49-F238E27FC236}">
                  <a16:creationId xmlns:a16="http://schemas.microsoft.com/office/drawing/2014/main" id="{F66DDA60-E8D9-4104-AF0F-28514FA9D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63504" name="Group 8">
              <a:extLst>
                <a:ext uri="{FF2B5EF4-FFF2-40B4-BE49-F238E27FC236}">
                  <a16:creationId xmlns:a16="http://schemas.microsoft.com/office/drawing/2014/main" id="{0DEB963D-8B7C-497C-AD03-712F845D2E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63505" name="Rectangle 9" descr="White marble">
                <a:extLst>
                  <a:ext uri="{FF2B5EF4-FFF2-40B4-BE49-F238E27FC236}">
                    <a16:creationId xmlns:a16="http://schemas.microsoft.com/office/drawing/2014/main" id="{62F68DB3-7C4E-4C4F-89F7-C04BCF3A4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63506" name="Rectangle 10" descr="White marble">
                <a:extLst>
                  <a:ext uri="{FF2B5EF4-FFF2-40B4-BE49-F238E27FC236}">
                    <a16:creationId xmlns:a16="http://schemas.microsoft.com/office/drawing/2014/main" id="{FD06EFFA-9B7A-4D4C-B483-E0B8BB597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63507" name="Rectangle 11" descr="White marble">
                <a:extLst>
                  <a:ext uri="{FF2B5EF4-FFF2-40B4-BE49-F238E27FC236}">
                    <a16:creationId xmlns:a16="http://schemas.microsoft.com/office/drawing/2014/main" id="{1BDC292D-3231-4041-B8C3-0014E6C02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63491" name="Rectangle 12">
            <a:extLst>
              <a:ext uri="{FF2B5EF4-FFF2-40B4-BE49-F238E27FC236}">
                <a16:creationId xmlns:a16="http://schemas.microsoft.com/office/drawing/2014/main" id="{B6624033-4FE8-47AE-9EF7-D7CB07EFA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946525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63492" name="Rectangle 13">
            <a:extLst>
              <a:ext uri="{FF2B5EF4-FFF2-40B4-BE49-F238E27FC236}">
                <a16:creationId xmlns:a16="http://schemas.microsoft.com/office/drawing/2014/main" id="{0E2094A5-9BCC-4D05-A343-53E61991E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376237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63493" name="Rectangle 14">
            <a:extLst>
              <a:ext uri="{FF2B5EF4-FFF2-40B4-BE49-F238E27FC236}">
                <a16:creationId xmlns:a16="http://schemas.microsoft.com/office/drawing/2014/main" id="{DA9E9E45-BF94-424D-8F97-1C33FE8E3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063" y="3578225"/>
            <a:ext cx="1427162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63494" name="Rectangle 15">
            <a:extLst>
              <a:ext uri="{FF2B5EF4-FFF2-40B4-BE49-F238E27FC236}">
                <a16:creationId xmlns:a16="http://schemas.microsoft.com/office/drawing/2014/main" id="{1BD8F9FE-53EC-4977-B39A-A94EB953E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350" y="3394075"/>
            <a:ext cx="1122363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63495" name="Text Box 16">
            <a:extLst>
              <a:ext uri="{FF2B5EF4-FFF2-40B4-BE49-F238E27FC236}">
                <a16:creationId xmlns:a16="http://schemas.microsoft.com/office/drawing/2014/main" id="{4EB01F1B-C583-41DA-BD4C-3838907E4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63496" name="Text Box 17">
            <a:extLst>
              <a:ext uri="{FF2B5EF4-FFF2-40B4-BE49-F238E27FC236}">
                <a16:creationId xmlns:a16="http://schemas.microsoft.com/office/drawing/2014/main" id="{FBB3570A-73CF-4012-80A9-FCF66F69E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63497" name="Text Box 18">
            <a:extLst>
              <a:ext uri="{FF2B5EF4-FFF2-40B4-BE49-F238E27FC236}">
                <a16:creationId xmlns:a16="http://schemas.microsoft.com/office/drawing/2014/main" id="{AF28B480-7C63-4366-9D14-140A52AF4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63498" name="Text Box 19">
            <a:extLst>
              <a:ext uri="{FF2B5EF4-FFF2-40B4-BE49-F238E27FC236}">
                <a16:creationId xmlns:a16="http://schemas.microsoft.com/office/drawing/2014/main" id="{1B7943EE-4F4B-4C14-8A5D-86D1BFC5B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63499" name="Text Box 20">
            <a:extLst>
              <a:ext uri="{FF2B5EF4-FFF2-40B4-BE49-F238E27FC236}">
                <a16:creationId xmlns:a16="http://schemas.microsoft.com/office/drawing/2014/main" id="{2D558385-282C-4E5A-B77C-0AD1CF73A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5 Tower</a:t>
            </a:r>
          </a:p>
        </p:txBody>
      </p:sp>
      <p:sp>
        <p:nvSpPr>
          <p:cNvPr id="63509" name="Rectangle 21">
            <a:extLst>
              <a:ext uri="{FF2B5EF4-FFF2-40B4-BE49-F238E27FC236}">
                <a16:creationId xmlns:a16="http://schemas.microsoft.com/office/drawing/2014/main" id="{4731858F-C03C-4C04-8792-CB66F7CBF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113" y="3209925"/>
            <a:ext cx="847725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63510" name="Text Box 22">
            <a:extLst>
              <a:ext uri="{FF2B5EF4-FFF2-40B4-BE49-F238E27FC236}">
                <a16:creationId xmlns:a16="http://schemas.microsoft.com/office/drawing/2014/main" id="{246C48B5-D096-4494-8653-FDB42B06F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4892675"/>
            <a:ext cx="1865312" cy="528638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rgbClr val="FFFFCC"/>
                </a:solidFill>
                <a:latin typeface="Mythology" pitchFamily="2" charset="0"/>
              </a:rPr>
              <a:t>31 </a:t>
            </a:r>
            <a:r>
              <a:rPr lang="tr-TR" altLang="tr-TR" sz="2800">
                <a:solidFill>
                  <a:srgbClr val="FFFFCC"/>
                </a:solidFill>
                <a:latin typeface="Mythology" pitchFamily="2" charset="0"/>
              </a:rPr>
              <a:t>Adım</a:t>
            </a:r>
            <a:endParaRPr lang="en-GB" altLang="tr-TR" sz="2800">
              <a:solidFill>
                <a:srgbClr val="FFFFCC"/>
              </a:solidFill>
              <a:latin typeface="Mythology" pitchFamily="2" charset="0"/>
            </a:endParaRPr>
          </a:p>
        </p:txBody>
      </p:sp>
      <p:sp>
        <p:nvSpPr>
          <p:cNvPr id="63502" name="Rectangle 23">
            <a:extLst>
              <a:ext uri="{FF2B5EF4-FFF2-40B4-BE49-F238E27FC236}">
                <a16:creationId xmlns:a16="http://schemas.microsoft.com/office/drawing/2014/main" id="{81641F5A-6301-4B43-A67E-7D3C06DF5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10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023F780-99AB-4976-89EC-4FDD60733CA3}"/>
              </a:ext>
            </a:extLst>
          </p:cNvPr>
          <p:cNvSpPr txBox="1"/>
          <p:nvPr/>
        </p:nvSpPr>
        <p:spPr>
          <a:xfrm>
            <a:off x="2117725" y="5327650"/>
            <a:ext cx="4908550" cy="5238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2800" dirty="0">
                <a:latin typeface="+mn-lt"/>
              </a:rPr>
              <a:t>               </a:t>
            </a:r>
            <a:r>
              <a:rPr lang="tr-TR" sz="2800" dirty="0">
                <a:solidFill>
                  <a:schemeClr val="bg1"/>
                </a:solidFill>
                <a:latin typeface="+mn-lt"/>
              </a:rPr>
              <a:t>Endüstri 1.0</a:t>
            </a:r>
          </a:p>
        </p:txBody>
      </p:sp>
      <p:pic>
        <p:nvPicPr>
          <p:cNvPr id="2" name="Speed Towers of Hanoi">
            <a:hlinkClick r:id="" action="ppaction://media"/>
            <a:extLst>
              <a:ext uri="{FF2B5EF4-FFF2-40B4-BE49-F238E27FC236}">
                <a16:creationId xmlns:a16="http://schemas.microsoft.com/office/drawing/2014/main" id="{8851A09B-F2D8-49A8-A2A4-797F07140FC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52800" y="2514600"/>
            <a:ext cx="2438400" cy="1828800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A0FEA8C1-9ADC-41A1-A27C-AC542F5CAE75}"/>
              </a:ext>
            </a:extLst>
          </p:cNvPr>
          <p:cNvSpPr txBox="1"/>
          <p:nvPr/>
        </p:nvSpPr>
        <p:spPr>
          <a:xfrm>
            <a:off x="1583668" y="821809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>
                <a:solidFill>
                  <a:schemeClr val="accent5">
                    <a:lumMod val="75000"/>
                  </a:schemeClr>
                </a:solidFill>
              </a:rPr>
              <a:t> 8 Halka ile yapılan yarışma…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7105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44F3A7D-4608-4B57-93E2-7078EAC3A661}"/>
              </a:ext>
            </a:extLst>
          </p:cNvPr>
          <p:cNvSpPr txBox="1"/>
          <p:nvPr/>
        </p:nvSpPr>
        <p:spPr>
          <a:xfrm>
            <a:off x="1042988" y="549275"/>
            <a:ext cx="6697662" cy="460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2400" dirty="0">
                <a:latin typeface="+mn-lt"/>
              </a:rPr>
              <a:t>     Matematiksel olarak Analiz Etme ve Modelleme</a:t>
            </a:r>
          </a:p>
        </p:txBody>
      </p:sp>
      <p:pic>
        <p:nvPicPr>
          <p:cNvPr id="2" name="Tower of Hanoi using Recursion">
            <a:hlinkClick r:id="" action="ppaction://media"/>
            <a:extLst>
              <a:ext uri="{FF2B5EF4-FFF2-40B4-BE49-F238E27FC236}">
                <a16:creationId xmlns:a16="http://schemas.microsoft.com/office/drawing/2014/main" id="{1D67391D-A546-48FB-AA02-A0A91813F1B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72619" y="2348880"/>
            <a:ext cx="24384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219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6F8FC"/>
            </a:gs>
            <a:gs pos="74001">
              <a:srgbClr val="ABC0E4"/>
            </a:gs>
            <a:gs pos="83000">
              <a:srgbClr val="ABC0E4"/>
            </a:gs>
            <a:gs pos="100000">
              <a:srgbClr val="C7D5E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>
            <a:extLst>
              <a:ext uri="{FF2B5EF4-FFF2-40B4-BE49-F238E27FC236}">
                <a16:creationId xmlns:a16="http://schemas.microsoft.com/office/drawing/2014/main" id="{BED9F29E-7755-4639-9CF7-3CF207A3F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1133475"/>
            <a:ext cx="1676400" cy="466725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5400000" scaled="1"/>
          </a:gradFill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>
                <a:solidFill>
                  <a:schemeClr val="accent2"/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3C549777-83D4-44B9-8522-61448CD59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1600200"/>
            <a:ext cx="1676400" cy="466725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5400000" scaled="1"/>
          </a:gradFill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>
                <a:solidFill>
                  <a:schemeClr val="accent2"/>
                </a:solidFill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CF802A1F-BA8A-427F-A420-962792A5D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2066925"/>
            <a:ext cx="1676400" cy="466725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5400000" scaled="1"/>
          </a:gradFill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>
                <a:solidFill>
                  <a:schemeClr val="accent2"/>
                </a:solidFill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495307F0-DA98-42AC-9BF2-8183A5B6A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2533650"/>
            <a:ext cx="1676400" cy="466725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5400000" scaled="1"/>
          </a:gradFill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>
                <a:solidFill>
                  <a:schemeClr val="accent2"/>
                </a:solidFill>
                <a:latin typeface="Comic Sans MS" panose="030F0702030302020204" pitchFamily="66" charset="0"/>
              </a:rPr>
              <a:t>15</a:t>
            </a:r>
          </a:p>
        </p:txBody>
      </p:sp>
      <p:sp>
        <p:nvSpPr>
          <p:cNvPr id="64518" name="Text Box 6">
            <a:extLst>
              <a:ext uri="{FF2B5EF4-FFF2-40B4-BE49-F238E27FC236}">
                <a16:creationId xmlns:a16="http://schemas.microsoft.com/office/drawing/2014/main" id="{55B3436F-458C-4D07-A1EA-AD4DDD5AC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3000375"/>
            <a:ext cx="1676400" cy="466725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5400000" scaled="1"/>
          </a:gradFill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>
                <a:solidFill>
                  <a:schemeClr val="accent2"/>
                </a:solidFill>
                <a:latin typeface="Comic Sans MS" panose="030F0702030302020204" pitchFamily="66" charset="0"/>
              </a:rPr>
              <a:t>31</a:t>
            </a:r>
          </a:p>
        </p:txBody>
      </p:sp>
      <p:sp>
        <p:nvSpPr>
          <p:cNvPr id="64519" name="Text Box 7">
            <a:extLst>
              <a:ext uri="{FF2B5EF4-FFF2-40B4-BE49-F238E27FC236}">
                <a16:creationId xmlns:a16="http://schemas.microsoft.com/office/drawing/2014/main" id="{FCE08ACA-A283-4944-9C29-D074347F4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3467100"/>
            <a:ext cx="1676400" cy="466725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5400000" scaled="1"/>
          </a:gradFill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>
                <a:solidFill>
                  <a:schemeClr val="accent2"/>
                </a:solidFill>
                <a:latin typeface="Comic Sans MS" panose="030F0702030302020204" pitchFamily="66" charset="0"/>
              </a:rPr>
              <a:t>63</a:t>
            </a:r>
          </a:p>
        </p:txBody>
      </p:sp>
      <p:sp>
        <p:nvSpPr>
          <p:cNvPr id="64520" name="Text Box 8">
            <a:extLst>
              <a:ext uri="{FF2B5EF4-FFF2-40B4-BE49-F238E27FC236}">
                <a16:creationId xmlns:a16="http://schemas.microsoft.com/office/drawing/2014/main" id="{04D55C7E-1BE4-441A-815F-6405CBD23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3933825"/>
            <a:ext cx="1676400" cy="466725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5400000" scaled="1"/>
          </a:gradFill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>
                <a:solidFill>
                  <a:schemeClr val="accent2"/>
                </a:solidFill>
                <a:latin typeface="Comic Sans MS" panose="030F0702030302020204" pitchFamily="66" charset="0"/>
              </a:rPr>
              <a:t>127</a:t>
            </a:r>
          </a:p>
        </p:txBody>
      </p:sp>
      <p:sp>
        <p:nvSpPr>
          <p:cNvPr id="64521" name="Text Box 9">
            <a:extLst>
              <a:ext uri="{FF2B5EF4-FFF2-40B4-BE49-F238E27FC236}">
                <a16:creationId xmlns:a16="http://schemas.microsoft.com/office/drawing/2014/main" id="{AD172B47-4973-435B-AEEA-ADD9181F9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4400550"/>
            <a:ext cx="1676400" cy="466725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5400000" scaled="1"/>
          </a:gradFill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>
                <a:solidFill>
                  <a:schemeClr val="accent2"/>
                </a:solidFill>
                <a:latin typeface="Comic Sans MS" panose="030F0702030302020204" pitchFamily="66" charset="0"/>
              </a:rPr>
              <a:t>255</a:t>
            </a:r>
          </a:p>
        </p:txBody>
      </p:sp>
      <p:sp>
        <p:nvSpPr>
          <p:cNvPr id="64523" name="Text Box 11">
            <a:extLst>
              <a:ext uri="{FF2B5EF4-FFF2-40B4-BE49-F238E27FC236}">
                <a16:creationId xmlns:a16="http://schemas.microsoft.com/office/drawing/2014/main" id="{3A220FAE-7245-4051-ABA5-7259090BC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5257800"/>
            <a:ext cx="1676400" cy="466725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5400000" scaled="1"/>
          </a:gradFill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>
                <a:solidFill>
                  <a:schemeClr val="accent2"/>
                </a:solidFill>
                <a:latin typeface="Comic Sans MS" panose="030F0702030302020204" pitchFamily="66" charset="0"/>
              </a:rPr>
              <a:t>?</a:t>
            </a:r>
          </a:p>
        </p:txBody>
      </p:sp>
      <p:grpSp>
        <p:nvGrpSpPr>
          <p:cNvPr id="66571" name="Group 14">
            <a:extLst>
              <a:ext uri="{FF2B5EF4-FFF2-40B4-BE49-F238E27FC236}">
                <a16:creationId xmlns:a16="http://schemas.microsoft.com/office/drawing/2014/main" id="{6E435143-C627-4776-81E6-8BA53CF2F371}"/>
              </a:ext>
            </a:extLst>
          </p:cNvPr>
          <p:cNvGrpSpPr>
            <a:grpSpLocks/>
          </p:cNvGrpSpPr>
          <p:nvPr/>
        </p:nvGrpSpPr>
        <p:grpSpPr bwMode="auto">
          <a:xfrm>
            <a:off x="952500" y="688975"/>
            <a:ext cx="3352800" cy="5937250"/>
            <a:chOff x="612" y="420"/>
            <a:chExt cx="2112" cy="3756"/>
          </a:xfrm>
        </p:grpSpPr>
        <p:sp>
          <p:nvSpPr>
            <p:cNvPr id="66580" name="Text Box 15">
              <a:extLst>
                <a:ext uri="{FF2B5EF4-FFF2-40B4-BE49-F238E27FC236}">
                  <a16:creationId xmlns:a16="http://schemas.microsoft.com/office/drawing/2014/main" id="{D45DC452-8830-4144-A773-09614DC3D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420"/>
              <a:ext cx="1056" cy="234"/>
            </a:xfrm>
            <a:prstGeom prst="rect">
              <a:avLst/>
            </a:prstGeom>
            <a:gradFill rotWithShape="0">
              <a:gsLst>
                <a:gs pos="0">
                  <a:srgbClr val="8F755A"/>
                </a:gs>
                <a:gs pos="50000">
                  <a:srgbClr val="D8B088"/>
                </a:gs>
                <a:gs pos="100000">
                  <a:srgbClr val="8F755A"/>
                </a:gs>
              </a:gsLst>
              <a:lin ang="5400000" scaled="1"/>
            </a:gradFill>
            <a:ln w="9525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>
                  <a:solidFill>
                    <a:srgbClr val="FFFFCC"/>
                  </a:solidFill>
                  <a:latin typeface="Comic Sans MS" panose="030F0702030302020204" pitchFamily="66" charset="0"/>
                </a:rPr>
                <a:t>Halka Sayısı</a:t>
              </a:r>
              <a:endParaRPr lang="en-GB" altLang="tr-TR">
                <a:solidFill>
                  <a:srgbClr val="FFFFCC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6581" name="Text Box 16">
              <a:extLst>
                <a:ext uri="{FF2B5EF4-FFF2-40B4-BE49-F238E27FC236}">
                  <a16:creationId xmlns:a16="http://schemas.microsoft.com/office/drawing/2014/main" id="{2734BA47-88FB-4921-BDFA-AA93EDD8D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714"/>
              <a:ext cx="1056" cy="294"/>
            </a:xfrm>
            <a:prstGeom prst="rect">
              <a:avLst/>
            </a:prstGeom>
            <a:gradFill rotWithShape="0">
              <a:gsLst>
                <a:gs pos="0">
                  <a:srgbClr val="A9A987"/>
                </a:gs>
                <a:gs pos="50000">
                  <a:srgbClr val="FFFFCC"/>
                </a:gs>
                <a:gs pos="100000">
                  <a:srgbClr val="A9A987"/>
                </a:gs>
              </a:gsLst>
              <a:lin ang="5400000" scaled="1"/>
            </a:gradFill>
            <a:ln w="9525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tr-TR">
                  <a:solidFill>
                    <a:schemeClr val="accent2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66582" name="Text Box 17">
              <a:extLst>
                <a:ext uri="{FF2B5EF4-FFF2-40B4-BE49-F238E27FC236}">
                  <a16:creationId xmlns:a16="http://schemas.microsoft.com/office/drawing/2014/main" id="{A217768A-E77B-4D10-AB19-5E2BD42B9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8" y="420"/>
              <a:ext cx="1056" cy="234"/>
            </a:xfrm>
            <a:prstGeom prst="rect">
              <a:avLst/>
            </a:prstGeom>
            <a:gradFill rotWithShape="0">
              <a:gsLst>
                <a:gs pos="0">
                  <a:srgbClr val="8F755A"/>
                </a:gs>
                <a:gs pos="50000">
                  <a:srgbClr val="D8B088"/>
                </a:gs>
                <a:gs pos="100000">
                  <a:srgbClr val="8F755A"/>
                </a:gs>
              </a:gsLst>
              <a:lin ang="5400000" scaled="1"/>
            </a:gradFill>
            <a:ln w="9525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>
                  <a:solidFill>
                    <a:srgbClr val="FFFFCC"/>
                  </a:solidFill>
                  <a:latin typeface="Comic Sans MS" panose="030F0702030302020204" pitchFamily="66" charset="0"/>
                </a:rPr>
                <a:t>Adım Sayısı</a:t>
              </a:r>
              <a:endParaRPr lang="en-GB" altLang="tr-TR">
                <a:solidFill>
                  <a:srgbClr val="FFFFCC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6583" name="Text Box 18">
              <a:extLst>
                <a:ext uri="{FF2B5EF4-FFF2-40B4-BE49-F238E27FC236}">
                  <a16:creationId xmlns:a16="http://schemas.microsoft.com/office/drawing/2014/main" id="{40D8139F-C8AB-4502-B622-621B7A871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008"/>
              <a:ext cx="1056" cy="294"/>
            </a:xfrm>
            <a:prstGeom prst="rect">
              <a:avLst/>
            </a:prstGeom>
            <a:gradFill rotWithShape="0">
              <a:gsLst>
                <a:gs pos="0">
                  <a:srgbClr val="A9A987"/>
                </a:gs>
                <a:gs pos="50000">
                  <a:srgbClr val="FFFFCC"/>
                </a:gs>
                <a:gs pos="100000">
                  <a:srgbClr val="A9A987"/>
                </a:gs>
              </a:gsLst>
              <a:lin ang="5400000" scaled="1"/>
            </a:gradFill>
            <a:ln w="9525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tr-TR">
                  <a:solidFill>
                    <a:schemeClr val="accent2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66584" name="Text Box 19">
              <a:extLst>
                <a:ext uri="{FF2B5EF4-FFF2-40B4-BE49-F238E27FC236}">
                  <a16:creationId xmlns:a16="http://schemas.microsoft.com/office/drawing/2014/main" id="{54854D3C-6750-472D-995B-D9109B942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302"/>
              <a:ext cx="1056" cy="294"/>
            </a:xfrm>
            <a:prstGeom prst="rect">
              <a:avLst/>
            </a:prstGeom>
            <a:gradFill rotWithShape="0">
              <a:gsLst>
                <a:gs pos="0">
                  <a:srgbClr val="A9A987"/>
                </a:gs>
                <a:gs pos="50000">
                  <a:srgbClr val="FFFFCC"/>
                </a:gs>
                <a:gs pos="100000">
                  <a:srgbClr val="A9A987"/>
                </a:gs>
              </a:gsLst>
              <a:lin ang="5400000" scaled="1"/>
            </a:gradFill>
            <a:ln w="9525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tr-TR">
                  <a:solidFill>
                    <a:schemeClr val="accent2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66585" name="Text Box 20">
              <a:extLst>
                <a:ext uri="{FF2B5EF4-FFF2-40B4-BE49-F238E27FC236}">
                  <a16:creationId xmlns:a16="http://schemas.microsoft.com/office/drawing/2014/main" id="{76CCA177-D374-4F69-99BD-47733E813D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596"/>
              <a:ext cx="1056" cy="294"/>
            </a:xfrm>
            <a:prstGeom prst="rect">
              <a:avLst/>
            </a:prstGeom>
            <a:gradFill rotWithShape="0">
              <a:gsLst>
                <a:gs pos="0">
                  <a:srgbClr val="A9A987"/>
                </a:gs>
                <a:gs pos="50000">
                  <a:srgbClr val="FFFFCC"/>
                </a:gs>
                <a:gs pos="100000">
                  <a:srgbClr val="A9A987"/>
                </a:gs>
              </a:gsLst>
              <a:lin ang="5400000" scaled="1"/>
            </a:gradFill>
            <a:ln w="9525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tr-TR">
                  <a:solidFill>
                    <a:schemeClr val="accent2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66586" name="Text Box 21">
              <a:extLst>
                <a:ext uri="{FF2B5EF4-FFF2-40B4-BE49-F238E27FC236}">
                  <a16:creationId xmlns:a16="http://schemas.microsoft.com/office/drawing/2014/main" id="{C33123B3-396E-491A-B9A2-7CA7858FB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1890"/>
              <a:ext cx="1056" cy="294"/>
            </a:xfrm>
            <a:prstGeom prst="rect">
              <a:avLst/>
            </a:prstGeom>
            <a:gradFill rotWithShape="0">
              <a:gsLst>
                <a:gs pos="0">
                  <a:srgbClr val="A9A987"/>
                </a:gs>
                <a:gs pos="50000">
                  <a:srgbClr val="FFFFCC"/>
                </a:gs>
                <a:gs pos="100000">
                  <a:srgbClr val="A9A987"/>
                </a:gs>
              </a:gsLst>
              <a:lin ang="5400000" scaled="1"/>
            </a:gradFill>
            <a:ln w="9525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tr-TR">
                  <a:solidFill>
                    <a:schemeClr val="accent2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66587" name="Text Box 22">
              <a:extLst>
                <a:ext uri="{FF2B5EF4-FFF2-40B4-BE49-F238E27FC236}">
                  <a16:creationId xmlns:a16="http://schemas.microsoft.com/office/drawing/2014/main" id="{70AB9300-E120-4F14-9748-955E4CF41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184"/>
              <a:ext cx="1056" cy="294"/>
            </a:xfrm>
            <a:prstGeom prst="rect">
              <a:avLst/>
            </a:prstGeom>
            <a:gradFill rotWithShape="0">
              <a:gsLst>
                <a:gs pos="0">
                  <a:srgbClr val="A9A987"/>
                </a:gs>
                <a:gs pos="50000">
                  <a:srgbClr val="FFFFCC"/>
                </a:gs>
                <a:gs pos="100000">
                  <a:srgbClr val="A9A987"/>
                </a:gs>
              </a:gsLst>
              <a:lin ang="5400000" scaled="1"/>
            </a:gradFill>
            <a:ln w="9525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tr-TR">
                  <a:solidFill>
                    <a:schemeClr val="accent2"/>
                  </a:solidFill>
                  <a:latin typeface="Comic Sans MS" panose="030F0702030302020204" pitchFamily="66" charset="0"/>
                </a:rPr>
                <a:t>6</a:t>
              </a:r>
            </a:p>
          </p:txBody>
        </p:sp>
        <p:sp>
          <p:nvSpPr>
            <p:cNvPr id="66588" name="Text Box 23">
              <a:extLst>
                <a:ext uri="{FF2B5EF4-FFF2-40B4-BE49-F238E27FC236}">
                  <a16:creationId xmlns:a16="http://schemas.microsoft.com/office/drawing/2014/main" id="{FA6FE917-DACA-468E-9EEA-F8CCBDC9D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478"/>
              <a:ext cx="1056" cy="294"/>
            </a:xfrm>
            <a:prstGeom prst="rect">
              <a:avLst/>
            </a:prstGeom>
            <a:gradFill rotWithShape="0">
              <a:gsLst>
                <a:gs pos="0">
                  <a:srgbClr val="A9A987"/>
                </a:gs>
                <a:gs pos="50000">
                  <a:srgbClr val="FFFFCC"/>
                </a:gs>
                <a:gs pos="100000">
                  <a:srgbClr val="A9A987"/>
                </a:gs>
              </a:gsLst>
              <a:lin ang="5400000" scaled="1"/>
            </a:gradFill>
            <a:ln w="9525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tr-TR">
                  <a:solidFill>
                    <a:schemeClr val="accent2"/>
                  </a:solidFill>
                  <a:latin typeface="Comic Sans MS" panose="030F0702030302020204" pitchFamily="66" charset="0"/>
                </a:rPr>
                <a:t>7</a:t>
              </a:r>
            </a:p>
          </p:txBody>
        </p:sp>
        <p:sp>
          <p:nvSpPr>
            <p:cNvPr id="66589" name="Text Box 24">
              <a:extLst>
                <a:ext uri="{FF2B5EF4-FFF2-40B4-BE49-F238E27FC236}">
                  <a16:creationId xmlns:a16="http://schemas.microsoft.com/office/drawing/2014/main" id="{52F77A80-9545-44D7-9048-B46C63110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772"/>
              <a:ext cx="1056" cy="294"/>
            </a:xfrm>
            <a:prstGeom prst="rect">
              <a:avLst/>
            </a:prstGeom>
            <a:gradFill rotWithShape="0">
              <a:gsLst>
                <a:gs pos="0">
                  <a:srgbClr val="A9A987"/>
                </a:gs>
                <a:gs pos="50000">
                  <a:srgbClr val="FFFFCC"/>
                </a:gs>
                <a:gs pos="100000">
                  <a:srgbClr val="A9A987"/>
                </a:gs>
              </a:gsLst>
              <a:lin ang="5400000" scaled="1"/>
            </a:gradFill>
            <a:ln w="9525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tr-TR">
                  <a:solidFill>
                    <a:schemeClr val="accent2"/>
                  </a:solidFill>
                  <a:latin typeface="Comic Sans MS" panose="030F0702030302020204" pitchFamily="66" charset="0"/>
                </a:rPr>
                <a:t>8</a:t>
              </a:r>
            </a:p>
          </p:txBody>
        </p:sp>
        <p:sp>
          <p:nvSpPr>
            <p:cNvPr id="66590" name="Text Box 25">
              <a:extLst>
                <a:ext uri="{FF2B5EF4-FFF2-40B4-BE49-F238E27FC236}">
                  <a16:creationId xmlns:a16="http://schemas.microsoft.com/office/drawing/2014/main" id="{94C9595F-E3CF-4E67-8255-90EE35AB5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3312"/>
              <a:ext cx="1056" cy="294"/>
            </a:xfrm>
            <a:prstGeom prst="rect">
              <a:avLst/>
            </a:prstGeom>
            <a:gradFill rotWithShape="0">
              <a:gsLst>
                <a:gs pos="0">
                  <a:srgbClr val="A9A987"/>
                </a:gs>
                <a:gs pos="50000">
                  <a:srgbClr val="FFFFCC"/>
                </a:gs>
                <a:gs pos="100000">
                  <a:srgbClr val="A9A987"/>
                </a:gs>
              </a:gsLst>
              <a:lin ang="5400000" scaled="1"/>
            </a:gradFill>
            <a:ln w="9525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tr-TR">
                  <a:solidFill>
                    <a:schemeClr val="accent2"/>
                  </a:solidFill>
                  <a:latin typeface="Comic Sans MS" panose="030F0702030302020204" pitchFamily="66" charset="0"/>
                </a:rPr>
                <a:t>64</a:t>
              </a:r>
            </a:p>
          </p:txBody>
        </p:sp>
        <p:sp>
          <p:nvSpPr>
            <p:cNvPr id="66591" name="Text Box 26">
              <a:extLst>
                <a:ext uri="{FF2B5EF4-FFF2-40B4-BE49-F238E27FC236}">
                  <a16:creationId xmlns:a16="http://schemas.microsoft.com/office/drawing/2014/main" id="{32B054C5-604A-40FB-A647-E808775362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3882"/>
              <a:ext cx="1056" cy="294"/>
            </a:xfrm>
            <a:prstGeom prst="rect">
              <a:avLst/>
            </a:prstGeom>
            <a:gradFill rotWithShape="0">
              <a:gsLst>
                <a:gs pos="0">
                  <a:srgbClr val="A9A987"/>
                </a:gs>
                <a:gs pos="50000">
                  <a:srgbClr val="FFFFCC"/>
                </a:gs>
                <a:gs pos="100000">
                  <a:srgbClr val="A9A987"/>
                </a:gs>
              </a:gsLst>
              <a:lin ang="5400000" scaled="1"/>
            </a:gradFill>
            <a:ln w="9525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altLang="tr-TR">
                  <a:solidFill>
                    <a:schemeClr val="accent2"/>
                  </a:solidFill>
                  <a:latin typeface="Comic Sans MS" panose="030F0702030302020204" pitchFamily="66" charset="0"/>
                </a:rPr>
                <a:t>n</a:t>
              </a:r>
            </a:p>
          </p:txBody>
        </p:sp>
      </p:grpSp>
      <p:sp>
        <p:nvSpPr>
          <p:cNvPr id="64539" name="Text Box 27">
            <a:extLst>
              <a:ext uri="{FF2B5EF4-FFF2-40B4-BE49-F238E27FC236}">
                <a16:creationId xmlns:a16="http://schemas.microsoft.com/office/drawing/2014/main" id="{F652018D-70B8-4C60-A392-BF58EBDCC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6162675"/>
            <a:ext cx="1676400" cy="466725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5400000" scaled="1"/>
          </a:gradFill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>
                <a:solidFill>
                  <a:schemeClr val="accent2"/>
                </a:solidFill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64540" name="Text Box 28">
            <a:extLst>
              <a:ext uri="{FF2B5EF4-FFF2-40B4-BE49-F238E27FC236}">
                <a16:creationId xmlns:a16="http://schemas.microsoft.com/office/drawing/2014/main" id="{8690BBBF-1F8F-42E5-BD56-50658EAB9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488" y="201613"/>
            <a:ext cx="163512" cy="46640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tr-TR" sz="300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6574" name="Text Box 30">
            <a:extLst>
              <a:ext uri="{FF2B5EF4-FFF2-40B4-BE49-F238E27FC236}">
                <a16:creationId xmlns:a16="http://schemas.microsoft.com/office/drawing/2014/main" id="{1706460D-C025-43F5-AADC-89199CFD0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425" y="2457450"/>
            <a:ext cx="3068638" cy="6461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3600" dirty="0">
                <a:solidFill>
                  <a:schemeClr val="bg1"/>
                </a:solidFill>
                <a:latin typeface="Comic Sans MS" panose="030F0702030302020204" pitchFamily="66" charset="0"/>
              </a:rPr>
              <a:t>Adım </a:t>
            </a:r>
            <a:r>
              <a:rPr lang="en-GB" altLang="tr-TR" sz="3600" dirty="0">
                <a:solidFill>
                  <a:schemeClr val="bg1"/>
                </a:solidFill>
                <a:latin typeface="Comic Sans MS" panose="030F0702030302020204" pitchFamily="66" charset="0"/>
              </a:rPr>
              <a:t>= </a:t>
            </a:r>
            <a:r>
              <a:rPr lang="en-GB" altLang="tr-TR" sz="3600" dirty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3600" dirty="0">
                <a:solidFill>
                  <a:schemeClr val="bg1"/>
                </a:solidFill>
                <a:latin typeface="Comic Sans MS" panose="030F0702030302020204" pitchFamily="66" charset="0"/>
              </a:rPr>
              <a:t>2</a:t>
            </a:r>
            <a:r>
              <a:rPr lang="tr-TR" altLang="tr-TR" sz="3600" baseline="30000" dirty="0">
                <a:solidFill>
                  <a:schemeClr val="bg1"/>
                </a:solidFill>
                <a:latin typeface="Comic Sans MS" panose="030F0702030302020204" pitchFamily="66" charset="0"/>
              </a:rPr>
              <a:t>n</a:t>
            </a:r>
            <a:r>
              <a:rPr lang="en-GB" altLang="tr-TR" sz="3600" baseline="30000" dirty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sz="3600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tr-TR" altLang="tr-TR" sz="3600" dirty="0">
                <a:solidFill>
                  <a:schemeClr val="bg1"/>
                </a:solidFill>
                <a:latin typeface="Comic Sans MS" panose="030F0702030302020204" pitchFamily="66" charset="0"/>
              </a:rPr>
              <a:t>-</a:t>
            </a:r>
            <a:r>
              <a:rPr lang="en-GB" altLang="tr-TR" sz="3600" dirty="0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64544" name="Text Box 32">
            <a:extLst>
              <a:ext uri="{FF2B5EF4-FFF2-40B4-BE49-F238E27FC236}">
                <a16:creationId xmlns:a16="http://schemas.microsoft.com/office/drawing/2014/main" id="{A33E2EF5-7247-45B2-AD13-AD2088262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6162675"/>
            <a:ext cx="1676400" cy="466725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5400000" scaled="1"/>
          </a:gradFill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>
                <a:solidFill>
                  <a:srgbClr val="FF0066"/>
                </a:solidFill>
                <a:latin typeface="Comic Sans MS" panose="030F0702030302020204" pitchFamily="66" charset="0"/>
              </a:rPr>
              <a:t>2</a:t>
            </a:r>
            <a:r>
              <a:rPr lang="en-GB" altLang="tr-TR" baseline="30000">
                <a:solidFill>
                  <a:srgbClr val="FF0066"/>
                </a:solidFill>
                <a:latin typeface="Comic Sans MS" panose="030F0702030302020204" pitchFamily="66" charset="0"/>
              </a:rPr>
              <a:t>n</a:t>
            </a:r>
            <a:r>
              <a:rPr lang="en-GB" altLang="tr-TR">
                <a:solidFill>
                  <a:srgbClr val="FF0066"/>
                </a:solidFill>
                <a:latin typeface="Comic Sans MS" panose="030F0702030302020204" pitchFamily="66" charset="0"/>
              </a:rPr>
              <a:t> - 1</a:t>
            </a:r>
          </a:p>
        </p:txBody>
      </p:sp>
      <p:sp>
        <p:nvSpPr>
          <p:cNvPr id="64545" name="Text Box 33">
            <a:extLst>
              <a:ext uri="{FF2B5EF4-FFF2-40B4-BE49-F238E27FC236}">
                <a16:creationId xmlns:a16="http://schemas.microsoft.com/office/drawing/2014/main" id="{965ECD7E-BE25-4A6A-B319-8AB7D866A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5257800"/>
            <a:ext cx="1676400" cy="466725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5400000" scaled="1"/>
          </a:gradFill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>
                <a:solidFill>
                  <a:srgbClr val="FF0066"/>
                </a:solidFill>
                <a:latin typeface="Comic Sans MS" panose="030F0702030302020204" pitchFamily="66" charset="0"/>
              </a:rPr>
              <a:t>2</a:t>
            </a:r>
            <a:r>
              <a:rPr lang="en-GB" altLang="tr-TR" baseline="30000">
                <a:solidFill>
                  <a:srgbClr val="FF0066"/>
                </a:solidFill>
                <a:latin typeface="Comic Sans MS" panose="030F0702030302020204" pitchFamily="66" charset="0"/>
              </a:rPr>
              <a:t>64</a:t>
            </a:r>
            <a:r>
              <a:rPr lang="en-GB" altLang="tr-TR">
                <a:solidFill>
                  <a:srgbClr val="FF0066"/>
                </a:solidFill>
                <a:latin typeface="Comic Sans MS" panose="030F0702030302020204" pitchFamily="66" charset="0"/>
              </a:rPr>
              <a:t> -1</a:t>
            </a:r>
          </a:p>
        </p:txBody>
      </p:sp>
      <p:sp>
        <p:nvSpPr>
          <p:cNvPr id="64546" name="Text Box 34">
            <a:extLst>
              <a:ext uri="{FF2B5EF4-FFF2-40B4-BE49-F238E27FC236}">
                <a16:creationId xmlns:a16="http://schemas.microsoft.com/office/drawing/2014/main" id="{BFBBBB73-7BF8-4974-BE4F-970E38F09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1566863"/>
            <a:ext cx="1722438" cy="368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N</a:t>
            </a:r>
            <a:r>
              <a:rPr lang="tr-TR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asıl</a:t>
            </a:r>
            <a:r>
              <a:rPr lang="en-GB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GB" altLang="tr-TR" dirty="0" err="1">
                <a:solidFill>
                  <a:schemeClr val="bg1"/>
                </a:solidFill>
                <a:latin typeface="Comic Sans MS" panose="030F0702030302020204" pitchFamily="66" charset="0"/>
              </a:rPr>
              <a:t>oluyor</a:t>
            </a:r>
            <a:r>
              <a:rPr lang="en-GB" altLang="tr-TR" dirty="0">
                <a:solidFill>
                  <a:schemeClr val="bg1"/>
                </a:solidFill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66578" name="Text Box 6">
            <a:extLst>
              <a:ext uri="{FF2B5EF4-FFF2-40B4-BE49-F238E27FC236}">
                <a16:creationId xmlns:a16="http://schemas.microsoft.com/office/drawing/2014/main" id="{E2951876-778F-4F4B-AB8D-04BF5A77D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75" y="5908675"/>
            <a:ext cx="4522788" cy="6461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>
                <a:solidFill>
                  <a:schemeClr val="bg1"/>
                </a:solidFill>
                <a:latin typeface="Comic Sans MS" panose="030F0702030302020204" pitchFamily="66" charset="0"/>
              </a:rPr>
              <a:t>Buna özyinelemeli</a:t>
            </a:r>
            <a:r>
              <a:rPr lang="tr-TR" altLang="tr-TR">
                <a:solidFill>
                  <a:schemeClr val="bg1"/>
                </a:solidFill>
                <a:latin typeface="Comic Sans MS" panose="030F0702030302020204" pitchFamily="66" charset="0"/>
              </a:rPr>
              <a:t> = kendini çağıran        (recursive)</a:t>
            </a:r>
            <a:r>
              <a:rPr lang="en-GB" altLang="tr-TR">
                <a:solidFill>
                  <a:schemeClr val="bg1"/>
                </a:solidFill>
                <a:latin typeface="Comic Sans MS" panose="030F0702030302020204" pitchFamily="66" charset="0"/>
              </a:rPr>
              <a:t> fonksiyon denir.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B51AF977-BDDD-4E71-8D8C-A7EB9A21367B}"/>
              </a:ext>
            </a:extLst>
          </p:cNvPr>
          <p:cNvSpPr/>
          <p:nvPr/>
        </p:nvSpPr>
        <p:spPr>
          <a:xfrm>
            <a:off x="5630863" y="4371975"/>
            <a:ext cx="3230562" cy="5238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latin typeface="+mn-lt"/>
              </a:rPr>
              <a:t>         </a:t>
            </a:r>
            <a:r>
              <a:rPr lang="tr-TR" sz="2800" dirty="0">
                <a:solidFill>
                  <a:schemeClr val="bg1"/>
                </a:solidFill>
                <a:latin typeface="+mn-lt"/>
              </a:rPr>
              <a:t>Endüstri 2.0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5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45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autoRev="1" fill="remove"/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250" autoRev="1" fill="remove"/>
                                        <p:tgtEl>
                                          <p:spTgt spid="645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645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645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45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nimBg="1" autoUpdateAnimBg="0"/>
      <p:bldP spid="64515" grpId="0" animBg="1" autoUpdateAnimBg="0"/>
      <p:bldP spid="64516" grpId="0" animBg="1" autoUpdateAnimBg="0"/>
      <p:bldP spid="64517" grpId="0" animBg="1" autoUpdateAnimBg="0"/>
      <p:bldP spid="64518" grpId="0" animBg="1" autoUpdateAnimBg="0"/>
      <p:bldP spid="64519" grpId="0" animBg="1" autoUpdateAnimBg="0"/>
      <p:bldP spid="64520" grpId="0" animBg="1" autoUpdateAnimBg="0"/>
      <p:bldP spid="64521" grpId="0" animBg="1" autoUpdateAnimBg="0"/>
      <p:bldP spid="64523" grpId="0" animBg="1" autoUpdateAnimBg="0"/>
      <p:bldP spid="64539" grpId="0" animBg="1" autoUpdateAnimBg="0"/>
      <p:bldP spid="64540" grpId="0" animBg="1" autoUpdateAnimBg="0"/>
      <p:bldP spid="66574" grpId="0" animBg="1"/>
      <p:bldP spid="64544" grpId="0" animBg="1" autoUpdateAnimBg="0"/>
      <p:bldP spid="64545" grpId="0" animBg="1" autoUpdateAnimBg="0"/>
      <p:bldP spid="64546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976C5830-8312-46FC-A1F5-28421ED1CE80}"/>
              </a:ext>
            </a:extLst>
          </p:cNvPr>
          <p:cNvSpPr txBox="1"/>
          <p:nvPr/>
        </p:nvSpPr>
        <p:spPr>
          <a:xfrm>
            <a:off x="1619672" y="156054"/>
            <a:ext cx="6408712" cy="584775"/>
          </a:xfrm>
          <a:prstGeom prst="rect">
            <a:avLst/>
          </a:prstGeom>
          <a:solidFill>
            <a:schemeClr val="accent5">
              <a:lumMod val="60000"/>
              <a:lumOff val="40000"/>
              <a:alpha val="99000"/>
            </a:schemeClr>
          </a:solidFill>
          <a:ln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3200" dirty="0">
                <a:latin typeface="+mn-lt"/>
              </a:rPr>
              <a:t>C++  ve  C #  dillerinde Analiz Etme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C64B74C3-FCC9-4958-964E-DB9D899DBE3C}"/>
              </a:ext>
            </a:extLst>
          </p:cNvPr>
          <p:cNvSpPr/>
          <p:nvPr/>
        </p:nvSpPr>
        <p:spPr>
          <a:xfrm>
            <a:off x="5724128" y="5445224"/>
            <a:ext cx="3228975" cy="5238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latin typeface="+mn-lt"/>
              </a:rPr>
              <a:t>         </a:t>
            </a:r>
            <a:r>
              <a:rPr lang="tr-TR" sz="2800" dirty="0">
                <a:solidFill>
                  <a:schemeClr val="bg1"/>
                </a:solidFill>
                <a:latin typeface="+mn-lt"/>
              </a:rPr>
              <a:t>Endüstri 3.0</a:t>
            </a:r>
          </a:p>
        </p:txBody>
      </p:sp>
      <p:sp>
        <p:nvSpPr>
          <p:cNvPr id="67591" name="Metin kutusu 6">
            <a:extLst>
              <a:ext uri="{FF2B5EF4-FFF2-40B4-BE49-F238E27FC236}">
                <a16:creationId xmlns:a16="http://schemas.microsoft.com/office/drawing/2014/main" id="{32C5DAA9-5311-4733-90E7-99BD91C57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42" y="835176"/>
            <a:ext cx="6121400" cy="600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tr-TR" altLang="tr-TR" sz="1200" b="1" dirty="0"/>
              <a:t>c++ </a:t>
            </a:r>
            <a:r>
              <a:rPr lang="tr-TR" altLang="tr-TR" sz="1200" dirty="0"/>
              <a:t>Dilinde </a:t>
            </a:r>
            <a:r>
              <a:rPr lang="tr-TR" altLang="tr-TR" sz="1200" dirty="0" err="1"/>
              <a:t>Rekürsif</a:t>
            </a:r>
            <a:r>
              <a:rPr lang="tr-TR" altLang="tr-TR" sz="1200" dirty="0"/>
              <a:t>  Fonksiyon ile Çözülmüştür.</a:t>
            </a:r>
          </a:p>
          <a:p>
            <a:pPr eaLnBrk="1" hangingPunct="1"/>
            <a:r>
              <a:rPr lang="tr-TR" altLang="tr-TR" sz="1200" dirty="0"/>
              <a:t>#</a:t>
            </a:r>
            <a:r>
              <a:rPr lang="tr-TR" altLang="tr-TR" sz="1200" dirty="0" err="1"/>
              <a:t>include</a:t>
            </a:r>
            <a:r>
              <a:rPr lang="tr-TR" altLang="tr-TR" sz="1200" dirty="0"/>
              <a:t> “</a:t>
            </a:r>
            <a:r>
              <a:rPr lang="tr-TR" altLang="tr-TR" sz="1200" dirty="0" err="1"/>
              <a:t>stdafx.h</a:t>
            </a:r>
            <a:r>
              <a:rPr lang="tr-TR" altLang="tr-TR" sz="1200" dirty="0"/>
              <a:t>”</a:t>
            </a:r>
          </a:p>
          <a:p>
            <a:pPr eaLnBrk="1" hangingPunct="1"/>
            <a:r>
              <a:rPr lang="tr-TR" altLang="tr-TR" sz="1200" dirty="0"/>
              <a:t>#</a:t>
            </a:r>
            <a:r>
              <a:rPr lang="tr-TR" altLang="tr-TR" sz="1200" dirty="0" err="1"/>
              <a:t>include</a:t>
            </a:r>
            <a:r>
              <a:rPr lang="tr-TR" altLang="tr-TR" sz="1200" dirty="0"/>
              <a:t> &lt;</a:t>
            </a:r>
            <a:r>
              <a:rPr lang="tr-TR" altLang="tr-TR" sz="1200" dirty="0" err="1"/>
              <a:t>stdio.h</a:t>
            </a:r>
            <a:r>
              <a:rPr lang="tr-TR" altLang="tr-TR" sz="1200" dirty="0"/>
              <a:t>&gt;</a:t>
            </a:r>
          </a:p>
          <a:p>
            <a:pPr eaLnBrk="1" hangingPunct="1"/>
            <a:r>
              <a:rPr lang="tr-TR" altLang="tr-TR" sz="1200" dirty="0"/>
              <a:t>#</a:t>
            </a:r>
            <a:r>
              <a:rPr lang="tr-TR" altLang="tr-TR" sz="1200" dirty="0" err="1"/>
              <a:t>include</a:t>
            </a:r>
            <a:r>
              <a:rPr lang="tr-TR" altLang="tr-TR" sz="1200" dirty="0"/>
              <a:t> &lt;</a:t>
            </a:r>
            <a:r>
              <a:rPr lang="tr-TR" altLang="tr-TR" sz="1200" dirty="0" err="1"/>
              <a:t>time.h</a:t>
            </a:r>
            <a:r>
              <a:rPr lang="tr-TR" altLang="tr-TR" sz="1200" dirty="0"/>
              <a:t>&gt;</a:t>
            </a:r>
          </a:p>
          <a:p>
            <a:pPr eaLnBrk="1" hangingPunct="1"/>
            <a:r>
              <a:rPr lang="tr-TR" altLang="tr-TR" sz="1200" dirty="0"/>
              <a:t>#define MAX_SIZE 5001</a:t>
            </a:r>
          </a:p>
          <a:p>
            <a:pPr eaLnBrk="1" hangingPunct="1"/>
            <a:r>
              <a:rPr lang="tr-TR" altLang="tr-TR" sz="1200" dirty="0"/>
              <a:t>#define ITERATIONS 100 //Hanoi kulesinin eleman sayısını buraya yazıyoruz Otomatik artmayı </a:t>
            </a:r>
            <a:r>
              <a:rPr lang="tr-TR" altLang="tr-TR" sz="1200" dirty="0" err="1"/>
              <a:t>for</a:t>
            </a:r>
            <a:r>
              <a:rPr lang="tr-TR" altLang="tr-TR" sz="1200" dirty="0"/>
              <a:t> ile buradan okunan değer ile sağladık.</a:t>
            </a:r>
          </a:p>
          <a:p>
            <a:pPr eaLnBrk="1" hangingPunct="1"/>
            <a:r>
              <a:rPr lang="tr-TR" altLang="tr-TR" sz="1200" dirty="0" err="1"/>
              <a:t>void</a:t>
            </a:r>
            <a:r>
              <a:rPr lang="tr-TR" altLang="tr-TR" sz="1200" dirty="0"/>
              <a:t> hanoi1(</a:t>
            </a:r>
            <a:r>
              <a:rPr lang="tr-TR" altLang="tr-TR" sz="1200" dirty="0" err="1"/>
              <a:t>int</a:t>
            </a:r>
            <a:r>
              <a:rPr lang="tr-TR" altLang="tr-TR" sz="1200" dirty="0"/>
              <a:t> n, </a:t>
            </a:r>
            <a:r>
              <a:rPr lang="tr-TR" altLang="tr-TR" sz="1200" dirty="0" err="1"/>
              <a:t>char</a:t>
            </a:r>
            <a:r>
              <a:rPr lang="tr-TR" altLang="tr-TR" sz="1200" dirty="0"/>
              <a:t> *kaynak, </a:t>
            </a:r>
            <a:r>
              <a:rPr lang="tr-TR" altLang="tr-TR" sz="1200" dirty="0" err="1"/>
              <a:t>char</a:t>
            </a:r>
            <a:r>
              <a:rPr lang="tr-TR" altLang="tr-TR" sz="1200" dirty="0"/>
              <a:t> *ara, </a:t>
            </a:r>
            <a:r>
              <a:rPr lang="tr-TR" altLang="tr-TR" sz="1200" dirty="0" err="1"/>
              <a:t>char</a:t>
            </a:r>
            <a:r>
              <a:rPr lang="tr-TR" altLang="tr-TR" sz="1200" dirty="0"/>
              <a:t> *hedef){  //</a:t>
            </a:r>
            <a:r>
              <a:rPr lang="tr-TR" altLang="tr-TR" sz="1200" dirty="0" err="1"/>
              <a:t>Hanio</a:t>
            </a:r>
            <a:r>
              <a:rPr lang="tr-TR" altLang="tr-TR" sz="1200" dirty="0"/>
              <a:t> Fonksiyonumuz(</a:t>
            </a:r>
            <a:r>
              <a:rPr lang="tr-TR" altLang="tr-TR" sz="1200" dirty="0" err="1"/>
              <a:t>ozyinelemeli</a:t>
            </a:r>
            <a:r>
              <a:rPr lang="tr-TR" altLang="tr-TR" sz="1200" dirty="0"/>
              <a:t>)</a:t>
            </a:r>
          </a:p>
          <a:p>
            <a:pPr eaLnBrk="1" hangingPunct="1"/>
            <a:r>
              <a:rPr lang="tr-TR" altLang="tr-TR" sz="1200" dirty="0" err="1"/>
              <a:t>if</a:t>
            </a:r>
            <a:r>
              <a:rPr lang="tr-TR" altLang="tr-TR" sz="1200" dirty="0"/>
              <a:t> (n != 1) //</a:t>
            </a:r>
            <a:r>
              <a:rPr lang="tr-TR" altLang="tr-TR" sz="1200" dirty="0" err="1"/>
              <a:t>printf</a:t>
            </a:r>
            <a:r>
              <a:rPr lang="tr-TR" altLang="tr-TR" sz="1200" dirty="0"/>
              <a:t>(“%s -&gt; %s\n”, kaynak, hedef);</a:t>
            </a:r>
          </a:p>
          <a:p>
            <a:pPr eaLnBrk="1" hangingPunct="1"/>
            <a:r>
              <a:rPr lang="tr-TR" altLang="tr-TR" sz="1200" dirty="0"/>
              <a:t>{</a:t>
            </a:r>
          </a:p>
          <a:p>
            <a:pPr eaLnBrk="1" hangingPunct="1"/>
            <a:r>
              <a:rPr lang="tr-TR" altLang="tr-TR" sz="1200" dirty="0"/>
              <a:t>hanoi1(n – 1, kaynak, hedef, ara);</a:t>
            </a:r>
          </a:p>
          <a:p>
            <a:pPr eaLnBrk="1" hangingPunct="1"/>
            <a:r>
              <a:rPr lang="tr-TR" altLang="tr-TR" sz="1200" dirty="0"/>
              <a:t>// </a:t>
            </a:r>
            <a:r>
              <a:rPr lang="tr-TR" altLang="tr-TR" sz="1200" dirty="0" err="1"/>
              <a:t>printf</a:t>
            </a:r>
            <a:r>
              <a:rPr lang="tr-TR" altLang="tr-TR" sz="1200" dirty="0"/>
              <a:t>(“%s -&gt; %s\n”, kaynak, hedef); yazdırarak zaman kaybetmemek için kapattım</a:t>
            </a:r>
          </a:p>
          <a:p>
            <a:pPr eaLnBrk="1" hangingPunct="1"/>
            <a:r>
              <a:rPr lang="tr-TR" altLang="tr-TR" sz="1200" dirty="0"/>
              <a:t>hanoi1(n – 1, ara, kaynak, hedef);</a:t>
            </a:r>
          </a:p>
          <a:p>
            <a:pPr eaLnBrk="1" hangingPunct="1"/>
            <a:r>
              <a:rPr lang="tr-TR" altLang="tr-TR" sz="1200" dirty="0"/>
              <a:t>}</a:t>
            </a:r>
          </a:p>
          <a:p>
            <a:pPr eaLnBrk="1" hangingPunct="1"/>
            <a:r>
              <a:rPr lang="tr-TR" altLang="tr-TR" sz="1200" dirty="0"/>
              <a:t>}</a:t>
            </a:r>
          </a:p>
          <a:p>
            <a:pPr eaLnBrk="1" hangingPunct="1"/>
            <a:r>
              <a:rPr lang="tr-TR" altLang="tr-TR" sz="1200" dirty="0" err="1"/>
              <a:t>int</a:t>
            </a:r>
            <a:r>
              <a:rPr lang="tr-TR" altLang="tr-TR" sz="1200" dirty="0"/>
              <a:t> main(</a:t>
            </a:r>
            <a:r>
              <a:rPr lang="tr-TR" altLang="tr-TR" sz="1200" dirty="0" err="1"/>
              <a:t>void</a:t>
            </a:r>
            <a:r>
              <a:rPr lang="tr-TR" altLang="tr-TR" sz="1200" dirty="0"/>
              <a:t>)</a:t>
            </a:r>
          </a:p>
          <a:p>
            <a:pPr eaLnBrk="1" hangingPunct="1"/>
            <a:r>
              <a:rPr lang="tr-TR" altLang="tr-TR" sz="1200" dirty="0"/>
              <a:t>{</a:t>
            </a:r>
          </a:p>
          <a:p>
            <a:pPr eaLnBrk="1" hangingPunct="1"/>
            <a:r>
              <a:rPr lang="tr-TR" altLang="tr-TR" sz="1200" dirty="0" err="1"/>
              <a:t>int</a:t>
            </a:r>
            <a:r>
              <a:rPr lang="tr-TR" altLang="tr-TR" sz="1200" dirty="0"/>
              <a:t> i;</a:t>
            </a:r>
          </a:p>
          <a:p>
            <a:pPr eaLnBrk="1" hangingPunct="1"/>
            <a:r>
              <a:rPr lang="tr-TR" altLang="tr-TR" sz="1200" dirty="0" err="1"/>
              <a:t>clock_t</a:t>
            </a:r>
            <a:r>
              <a:rPr lang="tr-TR" altLang="tr-TR" sz="1200" dirty="0"/>
              <a:t> start, stop;</a:t>
            </a:r>
          </a:p>
          <a:p>
            <a:pPr eaLnBrk="1" hangingPunct="1"/>
            <a:r>
              <a:rPr lang="tr-TR" altLang="tr-TR" sz="1200" dirty="0" err="1"/>
              <a:t>int</a:t>
            </a:r>
            <a:r>
              <a:rPr lang="tr-TR" altLang="tr-TR" sz="1200" dirty="0"/>
              <a:t> </a:t>
            </a:r>
            <a:r>
              <a:rPr lang="tr-TR" altLang="tr-TR" sz="1200" dirty="0" err="1"/>
              <a:t>duration</a:t>
            </a:r>
            <a:r>
              <a:rPr lang="tr-TR" altLang="tr-TR" sz="1200" dirty="0"/>
              <a:t>;</a:t>
            </a:r>
          </a:p>
          <a:p>
            <a:pPr eaLnBrk="1" hangingPunct="1"/>
            <a:r>
              <a:rPr lang="tr-TR" altLang="tr-TR" sz="1200" dirty="0" err="1"/>
              <a:t>printf</a:t>
            </a:r>
            <a:r>
              <a:rPr lang="tr-TR" altLang="tr-TR" sz="1200" dirty="0"/>
              <a:t>(” Performans </a:t>
            </a:r>
            <a:r>
              <a:rPr lang="tr-TR" altLang="tr-TR" sz="1200" dirty="0" err="1"/>
              <a:t>Olcumu</a:t>
            </a:r>
            <a:r>
              <a:rPr lang="tr-TR" altLang="tr-TR" sz="1200" dirty="0"/>
              <a:t> (Hanoi Kuleleri)\n ———————————————–\n”);</a:t>
            </a:r>
          </a:p>
          <a:p>
            <a:pPr eaLnBrk="1" hangingPunct="1"/>
            <a:r>
              <a:rPr lang="tr-TR" altLang="tr-TR" sz="1200" dirty="0" err="1"/>
              <a:t>for</a:t>
            </a:r>
            <a:r>
              <a:rPr lang="tr-TR" altLang="tr-TR" sz="1200" dirty="0"/>
              <a:t> (i = 1; i&lt;ITERATIONS; i++){</a:t>
            </a:r>
          </a:p>
          <a:p>
            <a:pPr eaLnBrk="1" hangingPunct="1"/>
            <a:r>
              <a:rPr lang="tr-TR" altLang="tr-TR" sz="1200" dirty="0"/>
              <a:t>start = </a:t>
            </a:r>
            <a:r>
              <a:rPr lang="tr-TR" altLang="tr-TR" sz="1200" dirty="0" err="1"/>
              <a:t>clock</a:t>
            </a:r>
            <a:r>
              <a:rPr lang="tr-TR" altLang="tr-TR" sz="1200" dirty="0"/>
              <a:t>();</a:t>
            </a:r>
          </a:p>
          <a:p>
            <a:pPr eaLnBrk="1" hangingPunct="1"/>
            <a:r>
              <a:rPr lang="tr-TR" altLang="tr-TR" sz="1200" dirty="0"/>
              <a:t>hanoi1(i, “A”, “B”, “C”);</a:t>
            </a:r>
          </a:p>
          <a:p>
            <a:pPr eaLnBrk="1" hangingPunct="1"/>
            <a:r>
              <a:rPr lang="tr-TR" altLang="tr-TR" sz="1200" dirty="0"/>
              <a:t>stop = </a:t>
            </a:r>
            <a:r>
              <a:rPr lang="tr-TR" altLang="tr-TR" sz="1200" dirty="0" err="1"/>
              <a:t>clock</a:t>
            </a:r>
            <a:r>
              <a:rPr lang="tr-TR" altLang="tr-TR" sz="1200" dirty="0"/>
              <a:t>();</a:t>
            </a:r>
          </a:p>
          <a:p>
            <a:pPr eaLnBrk="1" hangingPunct="1"/>
            <a:r>
              <a:rPr lang="tr-TR" altLang="tr-TR" sz="1200" dirty="0" err="1"/>
              <a:t>duration</a:t>
            </a:r>
            <a:r>
              <a:rPr lang="tr-TR" altLang="tr-TR" sz="1200" dirty="0"/>
              <a:t> = (</a:t>
            </a:r>
            <a:r>
              <a:rPr lang="tr-TR" altLang="tr-TR" sz="1200" dirty="0" err="1"/>
              <a:t>int</a:t>
            </a:r>
            <a:r>
              <a:rPr lang="tr-TR" altLang="tr-TR" sz="1200" dirty="0"/>
              <a:t>)(1000 * (stop – start) / CLK_TCK);</a:t>
            </a:r>
          </a:p>
          <a:p>
            <a:pPr eaLnBrk="1" hangingPunct="1"/>
            <a:r>
              <a:rPr lang="tr-TR" altLang="tr-TR" sz="1200" dirty="0" err="1"/>
              <a:t>printf</a:t>
            </a:r>
            <a:r>
              <a:rPr lang="tr-TR" altLang="tr-TR" sz="1200" dirty="0"/>
              <a:t>(“%d </a:t>
            </a:r>
            <a:r>
              <a:rPr lang="tr-TR" altLang="tr-TR" sz="1200" dirty="0" err="1"/>
              <a:t>elemanli</a:t>
            </a:r>
            <a:r>
              <a:rPr lang="tr-TR" altLang="tr-TR" sz="1200" dirty="0"/>
              <a:t> </a:t>
            </a:r>
            <a:r>
              <a:rPr lang="tr-TR" altLang="tr-TR" sz="1200" dirty="0" err="1"/>
              <a:t>hanoi</a:t>
            </a:r>
            <a:r>
              <a:rPr lang="tr-TR" altLang="tr-TR" sz="1200" dirty="0"/>
              <a:t> kulesi %4d milisaniye surdu\n”, i, </a:t>
            </a:r>
            <a:r>
              <a:rPr lang="tr-TR" altLang="tr-TR" sz="1200" dirty="0" err="1"/>
              <a:t>duration</a:t>
            </a:r>
            <a:r>
              <a:rPr lang="tr-TR" altLang="tr-TR" sz="1200" dirty="0"/>
              <a:t>);</a:t>
            </a:r>
          </a:p>
          <a:p>
            <a:pPr eaLnBrk="1" hangingPunct="1"/>
            <a:r>
              <a:rPr lang="tr-TR" altLang="tr-TR" sz="1200" dirty="0" err="1"/>
              <a:t>printf</a:t>
            </a:r>
            <a:r>
              <a:rPr lang="tr-TR" altLang="tr-TR" sz="1200" dirty="0"/>
              <a:t>(“\n”);       }</a:t>
            </a:r>
          </a:p>
          <a:p>
            <a:pPr eaLnBrk="1" hangingPunct="1"/>
            <a:r>
              <a:rPr lang="tr-TR" altLang="tr-TR" sz="1200" dirty="0" err="1"/>
              <a:t>int</a:t>
            </a:r>
            <a:r>
              <a:rPr lang="tr-TR" altLang="tr-TR" sz="1200" dirty="0"/>
              <a:t> m;</a:t>
            </a:r>
          </a:p>
          <a:p>
            <a:pPr eaLnBrk="1" hangingPunct="1"/>
            <a:r>
              <a:rPr lang="tr-TR" altLang="tr-TR" sz="1200" dirty="0" err="1"/>
              <a:t>scanf_s</a:t>
            </a:r>
            <a:r>
              <a:rPr lang="tr-TR" altLang="tr-TR" sz="1200" dirty="0"/>
              <a:t>(“%d”, &amp;m);</a:t>
            </a:r>
          </a:p>
          <a:p>
            <a:pPr eaLnBrk="1" hangingPunct="1"/>
            <a:r>
              <a:rPr lang="tr-TR" altLang="tr-TR" sz="1200" dirty="0" err="1"/>
              <a:t>return</a:t>
            </a:r>
            <a:r>
              <a:rPr lang="tr-TR" altLang="tr-TR" sz="1200" dirty="0"/>
              <a:t> 0;</a:t>
            </a:r>
          </a:p>
          <a:p>
            <a:pPr eaLnBrk="1" hangingPunct="1"/>
            <a:r>
              <a:rPr lang="tr-TR" altLang="tr-TR" sz="1200" dirty="0"/>
              <a:t>}</a:t>
            </a:r>
          </a:p>
        </p:txBody>
      </p:sp>
      <p:pic>
        <p:nvPicPr>
          <p:cNvPr id="7" name="Tower Of Hanoi -- C++ -- Without Graphics">
            <a:hlinkClick r:id="" action="ppaction://media"/>
            <a:extLst>
              <a:ext uri="{FF2B5EF4-FFF2-40B4-BE49-F238E27FC236}">
                <a16:creationId xmlns:a16="http://schemas.microsoft.com/office/drawing/2014/main" id="{8ADED222-E247-4303-9C63-49A73584EE1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72200" y="2204864"/>
            <a:ext cx="24384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5601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Resim 2">
            <a:extLst>
              <a:ext uri="{FF2B5EF4-FFF2-40B4-BE49-F238E27FC236}">
                <a16:creationId xmlns:a16="http://schemas.microsoft.com/office/drawing/2014/main" id="{FCE69C6D-54A4-4148-A014-3A11043CD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888"/>
            <a:ext cx="4716463" cy="674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8D125468-1916-42EA-B239-CB2DA1CCE53D}"/>
              </a:ext>
            </a:extLst>
          </p:cNvPr>
          <p:cNvSpPr/>
          <p:nvPr/>
        </p:nvSpPr>
        <p:spPr>
          <a:xfrm>
            <a:off x="5221288" y="6048375"/>
            <a:ext cx="3230562" cy="522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latin typeface="+mn-lt"/>
              </a:rPr>
              <a:t>         </a:t>
            </a:r>
            <a:r>
              <a:rPr lang="tr-TR" sz="2800" dirty="0">
                <a:solidFill>
                  <a:schemeClr val="bg1"/>
                </a:solidFill>
                <a:latin typeface="+mn-lt"/>
              </a:rPr>
              <a:t>Endüstri 3.0</a:t>
            </a:r>
          </a:p>
        </p:txBody>
      </p:sp>
      <p:sp>
        <p:nvSpPr>
          <p:cNvPr id="68613" name="Dikdörtgen 5">
            <a:extLst>
              <a:ext uri="{FF2B5EF4-FFF2-40B4-BE49-F238E27FC236}">
                <a16:creationId xmlns:a16="http://schemas.microsoft.com/office/drawing/2014/main" id="{4B1C2C27-AF49-4AAA-87DC-48578B555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549275"/>
            <a:ext cx="4171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tr-TR" altLang="tr-TR" sz="3200" dirty="0">
                <a:solidFill>
                  <a:srgbClr val="000000"/>
                </a:solidFill>
              </a:rPr>
              <a:t>C #  dillinde Analiz Etme</a:t>
            </a:r>
            <a:endParaRPr lang="tr-TR" altLang="tr-TR" dirty="0"/>
          </a:p>
        </p:txBody>
      </p:sp>
      <p:pic>
        <p:nvPicPr>
          <p:cNvPr id="3" name="Tower of Hanoi C# - YouTube">
            <a:hlinkClick r:id="" action="ppaction://media"/>
            <a:extLst>
              <a:ext uri="{FF2B5EF4-FFF2-40B4-BE49-F238E27FC236}">
                <a16:creationId xmlns:a16="http://schemas.microsoft.com/office/drawing/2014/main" id="{C02E5E93-64A6-4BF8-85F1-4EB9DB50A06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015884" y="1988840"/>
            <a:ext cx="24384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003E230C-45EA-4145-96BA-A2E3C53831ED}"/>
              </a:ext>
            </a:extLst>
          </p:cNvPr>
          <p:cNvSpPr txBox="1"/>
          <p:nvPr/>
        </p:nvSpPr>
        <p:spPr>
          <a:xfrm>
            <a:off x="1295400" y="476250"/>
            <a:ext cx="6553200" cy="3698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latin typeface="+mn-lt"/>
              </a:rPr>
              <a:t>Hanoi Kuleleri ile ilgili  </a:t>
            </a:r>
            <a:r>
              <a:rPr lang="tr-TR" dirty="0" err="1">
                <a:latin typeface="+mn-lt"/>
              </a:rPr>
              <a:t>Arduino</a:t>
            </a:r>
            <a:r>
              <a:rPr lang="tr-TR" dirty="0">
                <a:latin typeface="+mn-lt"/>
              </a:rPr>
              <a:t> ve Diğer Robotik Uygulamalar…</a:t>
            </a:r>
          </a:p>
        </p:txBody>
      </p:sp>
      <p:pic>
        <p:nvPicPr>
          <p:cNvPr id="3" name="Türme von Hanoi %2F Towers of Hanio %2F lynxmotion robotic arm solving.mp4">
            <a:hlinkClick r:id="" action="ppaction://media"/>
            <a:extLst>
              <a:ext uri="{FF2B5EF4-FFF2-40B4-BE49-F238E27FC236}">
                <a16:creationId xmlns:a16="http://schemas.microsoft.com/office/drawing/2014/main" id="{4F4CD074-6CAE-4356-982A-6EECD5DA9369}"/>
              </a:ext>
            </a:extLst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87" y="1456184"/>
            <a:ext cx="2918453" cy="218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6E03AC7C-D545-46D1-AE41-7C936A9DC536}"/>
              </a:ext>
            </a:extLst>
          </p:cNvPr>
          <p:cNvSpPr/>
          <p:nvPr/>
        </p:nvSpPr>
        <p:spPr>
          <a:xfrm>
            <a:off x="2484438" y="5813425"/>
            <a:ext cx="3228975" cy="5238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latin typeface="+mn-lt"/>
              </a:rPr>
              <a:t>         </a:t>
            </a:r>
            <a:r>
              <a:rPr lang="tr-TR" sz="2800" dirty="0">
                <a:solidFill>
                  <a:schemeClr val="bg1"/>
                </a:solidFill>
                <a:latin typeface="+mn-lt"/>
              </a:rPr>
              <a:t>Endüstri 4.0</a:t>
            </a:r>
          </a:p>
        </p:txBody>
      </p:sp>
      <p:pic>
        <p:nvPicPr>
          <p:cNvPr id="6" name="Tower Of Hanoi solved by a robot arm">
            <a:hlinkClick r:id="" action="ppaction://media"/>
            <a:extLst>
              <a:ext uri="{FF2B5EF4-FFF2-40B4-BE49-F238E27FC236}">
                <a16:creationId xmlns:a16="http://schemas.microsoft.com/office/drawing/2014/main" id="{524FE964-2836-4B24-B61E-3B753104F588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580112" y="3467074"/>
            <a:ext cx="2438400" cy="182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515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53020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 nodeType="clickPar">
                      <p:stCondLst>
                        <p:cond delay="0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 descr="Parchment">
            <a:extLst>
              <a:ext uri="{FF2B5EF4-FFF2-40B4-BE49-F238E27FC236}">
                <a16:creationId xmlns:a16="http://schemas.microsoft.com/office/drawing/2014/main" id="{46642BD1-372A-4A5D-B800-494215BD2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57200"/>
            <a:ext cx="7677150" cy="7080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30175" cmpd="tri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4000">
                <a:latin typeface="Comic Sans MS" panose="030F0702030302020204" pitchFamily="66" charset="0"/>
              </a:rPr>
              <a:t>Ya Şimdi…</a:t>
            </a:r>
            <a:endParaRPr lang="en-GB" altLang="tr-TR" sz="4000">
              <a:latin typeface="Comic Sans MS" panose="030F0702030302020204" pitchFamily="66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4756C2AC-69CE-4355-B1C4-72B501B9B972}"/>
              </a:ext>
            </a:extLst>
          </p:cNvPr>
          <p:cNvSpPr/>
          <p:nvPr/>
        </p:nvSpPr>
        <p:spPr>
          <a:xfrm>
            <a:off x="2376488" y="4365625"/>
            <a:ext cx="4103687" cy="5222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2800" dirty="0">
                <a:solidFill>
                  <a:schemeClr val="bg1"/>
                </a:solidFill>
                <a:latin typeface="+mn-lt"/>
              </a:rPr>
              <a:t>           Yapay Zeka 1.0</a:t>
            </a:r>
          </a:p>
        </p:txBody>
      </p:sp>
      <p:sp>
        <p:nvSpPr>
          <p:cNvPr id="70660" name="Dikdörtgen 3">
            <a:extLst>
              <a:ext uri="{FF2B5EF4-FFF2-40B4-BE49-F238E27FC236}">
                <a16:creationId xmlns:a16="http://schemas.microsoft.com/office/drawing/2014/main" id="{6D7205C7-98DC-4FC3-A9C4-4D4C8EFCE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5229225"/>
            <a:ext cx="8640763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tr-TR" altLang="tr-TR">
                <a:solidFill>
                  <a:srgbClr val="656565"/>
                </a:solidFill>
                <a:latin typeface="Montserrat"/>
              </a:rPr>
              <a:t>Kaynaklar:</a:t>
            </a:r>
          </a:p>
          <a:p>
            <a:pPr eaLnBrk="1" hangingPunct="1"/>
            <a:r>
              <a:rPr lang="tr-TR" altLang="tr-TR" sz="1600">
                <a:solidFill>
                  <a:srgbClr val="656565"/>
                </a:solidFill>
                <a:latin typeface="Montserrat"/>
              </a:rPr>
              <a:t>http://yunus.hacettepe.edu.tr/~sinan.keskin/?p=49</a:t>
            </a:r>
          </a:p>
          <a:p>
            <a:pPr eaLnBrk="1" hangingPunct="1"/>
            <a:r>
              <a:rPr lang="tr-TR" altLang="tr-TR" sz="1600">
                <a:solidFill>
                  <a:srgbClr val="656565"/>
                </a:solidFill>
                <a:latin typeface="Montserrat"/>
              </a:rPr>
              <a:t>http://www.csharpnedir.com/forum2/forum_posts.asp?TID=22806</a:t>
            </a:r>
          </a:p>
          <a:p>
            <a:pPr eaLnBrk="1" hangingPunct="1"/>
            <a:r>
              <a:rPr lang="tr-TR" altLang="tr-TR" sz="1600" u="sng">
                <a:solidFill>
                  <a:srgbClr val="3498DB"/>
                </a:solidFill>
                <a:latin typeface="inherit"/>
                <a:hlinkClick r:id="rId3"/>
              </a:rPr>
              <a:t>http://www.dynamicdrive.com/dynamicindex12/towerhanoi.htm</a:t>
            </a:r>
            <a:endParaRPr lang="tr-TR" altLang="tr-TR" sz="1600">
              <a:solidFill>
                <a:srgbClr val="656565"/>
              </a:solidFill>
              <a:latin typeface="Montserrat"/>
            </a:endParaRPr>
          </a:p>
          <a:p>
            <a:pPr eaLnBrk="1" hangingPunct="1"/>
            <a:r>
              <a:rPr lang="tr-TR" altLang="tr-TR" sz="1600">
                <a:solidFill>
                  <a:srgbClr val="656565"/>
                </a:solidFill>
                <a:latin typeface="Montserrat"/>
              </a:rPr>
              <a:t>http://www.onurmihci.com/wp-content/uploads/2010/05/HANO%C4%B0-KULELER%C4%B0.ppt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6">
            <a:extLst>
              <a:ext uri="{FF2B5EF4-FFF2-40B4-BE49-F238E27FC236}">
                <a16:creationId xmlns:a16="http://schemas.microsoft.com/office/drawing/2014/main" id="{0FDB184D-B3A7-4B3E-BC8A-795F86092EC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9227" name="Rectangle 7" descr="Medium wood">
              <a:extLst>
                <a:ext uri="{FF2B5EF4-FFF2-40B4-BE49-F238E27FC236}">
                  <a16:creationId xmlns:a16="http://schemas.microsoft.com/office/drawing/2014/main" id="{128DA2A3-FFF2-456F-8365-A91DFF104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9228" name="Group 8">
              <a:extLst>
                <a:ext uri="{FF2B5EF4-FFF2-40B4-BE49-F238E27FC236}">
                  <a16:creationId xmlns:a16="http://schemas.microsoft.com/office/drawing/2014/main" id="{F230B97C-C5DA-4893-9AD4-2504369DE1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9229" name="Rectangle 9" descr="White marble">
                <a:extLst>
                  <a:ext uri="{FF2B5EF4-FFF2-40B4-BE49-F238E27FC236}">
                    <a16:creationId xmlns:a16="http://schemas.microsoft.com/office/drawing/2014/main" id="{9DC3A8C1-B7D6-4BB6-A0CB-C06BD0274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9230" name="Rectangle 10" descr="White marble">
                <a:extLst>
                  <a:ext uri="{FF2B5EF4-FFF2-40B4-BE49-F238E27FC236}">
                    <a16:creationId xmlns:a16="http://schemas.microsoft.com/office/drawing/2014/main" id="{243E61FA-2ED0-4E24-89DF-AE87B7941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9231" name="Rectangle 11" descr="White marble">
                <a:extLst>
                  <a:ext uri="{FF2B5EF4-FFF2-40B4-BE49-F238E27FC236}">
                    <a16:creationId xmlns:a16="http://schemas.microsoft.com/office/drawing/2014/main" id="{C55EDBB3-D3EB-428C-AB2B-05B3738D4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9219" name="Rectangle 12">
            <a:extLst>
              <a:ext uri="{FF2B5EF4-FFF2-40B4-BE49-F238E27FC236}">
                <a16:creationId xmlns:a16="http://schemas.microsoft.com/office/drawing/2014/main" id="{63E56686-649E-455A-A139-FFD161B01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46525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8205" name="Rectangle 13">
            <a:extLst>
              <a:ext uri="{FF2B5EF4-FFF2-40B4-BE49-F238E27FC236}">
                <a16:creationId xmlns:a16="http://schemas.microsoft.com/office/drawing/2014/main" id="{09ECEA83-F5B3-445E-95FB-3D8695FE6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550" y="394652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9221" name="Rectangle 14">
            <a:extLst>
              <a:ext uri="{FF2B5EF4-FFF2-40B4-BE49-F238E27FC236}">
                <a16:creationId xmlns:a16="http://schemas.microsoft.com/office/drawing/2014/main" id="{268E9598-CDC8-4872-AB0B-0557076A7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3946525"/>
            <a:ext cx="1427163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9222" name="Text Box 16">
            <a:extLst>
              <a:ext uri="{FF2B5EF4-FFF2-40B4-BE49-F238E27FC236}">
                <a16:creationId xmlns:a16="http://schemas.microsoft.com/office/drawing/2014/main" id="{CAE482FA-1492-4CF0-965D-CE9389463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9223" name="Text Box 17">
            <a:extLst>
              <a:ext uri="{FF2B5EF4-FFF2-40B4-BE49-F238E27FC236}">
                <a16:creationId xmlns:a16="http://schemas.microsoft.com/office/drawing/2014/main" id="{47BC6020-7336-462C-836B-0BA76D26F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9224" name="Text Box 18">
            <a:extLst>
              <a:ext uri="{FF2B5EF4-FFF2-40B4-BE49-F238E27FC236}">
                <a16:creationId xmlns:a16="http://schemas.microsoft.com/office/drawing/2014/main" id="{76BF4C11-18E3-416E-A894-1D5CEBC19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9225" name="Text Box 19">
            <a:extLst>
              <a:ext uri="{FF2B5EF4-FFF2-40B4-BE49-F238E27FC236}">
                <a16:creationId xmlns:a16="http://schemas.microsoft.com/office/drawing/2014/main" id="{941E95C9-FD1D-40CF-B350-D4610C4AC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010275"/>
            <a:ext cx="2270125" cy="5238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8F8F8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3 </a:t>
            </a:r>
            <a:r>
              <a:rPr lang="tr-TR" altLang="tr-TR" sz="2800">
                <a:solidFill>
                  <a:schemeClr val="bg1"/>
                </a:solidFill>
                <a:latin typeface="Mythology" pitchFamily="2" charset="0"/>
              </a:rPr>
              <a:t>halka ile…</a:t>
            </a:r>
            <a:endParaRPr lang="en-GB" altLang="tr-TR" sz="2800">
              <a:solidFill>
                <a:schemeClr val="bg1"/>
              </a:solidFill>
              <a:latin typeface="Mythology" pitchFamily="2" charset="0"/>
            </a:endParaRPr>
          </a:p>
        </p:txBody>
      </p:sp>
      <p:sp>
        <p:nvSpPr>
          <p:cNvPr id="9226" name="Rectangle 20">
            <a:extLst>
              <a:ext uri="{FF2B5EF4-FFF2-40B4-BE49-F238E27FC236}">
                <a16:creationId xmlns:a16="http://schemas.microsoft.com/office/drawing/2014/main" id="{0D4B5AB4-076E-4134-82DB-DD19B613A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6">
            <a:extLst>
              <a:ext uri="{FF2B5EF4-FFF2-40B4-BE49-F238E27FC236}">
                <a16:creationId xmlns:a16="http://schemas.microsoft.com/office/drawing/2014/main" id="{E96F0660-E931-4E3F-8807-2564D208AF4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10250" name="Rectangle 7" descr="Medium wood">
              <a:extLst>
                <a:ext uri="{FF2B5EF4-FFF2-40B4-BE49-F238E27FC236}">
                  <a16:creationId xmlns:a16="http://schemas.microsoft.com/office/drawing/2014/main" id="{AE143675-3CCE-4B18-AA82-4DB44B770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10251" name="Group 8">
              <a:extLst>
                <a:ext uri="{FF2B5EF4-FFF2-40B4-BE49-F238E27FC236}">
                  <a16:creationId xmlns:a16="http://schemas.microsoft.com/office/drawing/2014/main" id="{179AC3EA-575B-41F0-A567-7202F9C611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10252" name="Rectangle 9" descr="White marble">
                <a:extLst>
                  <a:ext uri="{FF2B5EF4-FFF2-40B4-BE49-F238E27FC236}">
                    <a16:creationId xmlns:a16="http://schemas.microsoft.com/office/drawing/2014/main" id="{03C8B9A5-CBA6-47C1-A942-2B8F0C817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10253" name="Rectangle 10" descr="White marble">
                <a:extLst>
                  <a:ext uri="{FF2B5EF4-FFF2-40B4-BE49-F238E27FC236}">
                    <a16:creationId xmlns:a16="http://schemas.microsoft.com/office/drawing/2014/main" id="{75F7A908-FE6A-493F-B62A-0587FB1B8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10254" name="Rectangle 11" descr="White marble">
                <a:extLst>
                  <a:ext uri="{FF2B5EF4-FFF2-40B4-BE49-F238E27FC236}">
                    <a16:creationId xmlns:a16="http://schemas.microsoft.com/office/drawing/2014/main" id="{126EC25B-B182-43C2-BAAC-453942984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10243" name="Rectangle 12">
            <a:extLst>
              <a:ext uri="{FF2B5EF4-FFF2-40B4-BE49-F238E27FC236}">
                <a16:creationId xmlns:a16="http://schemas.microsoft.com/office/drawing/2014/main" id="{57781F81-480A-4DEC-9B19-5B1462475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46525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0244" name="Rectangle 13">
            <a:extLst>
              <a:ext uri="{FF2B5EF4-FFF2-40B4-BE49-F238E27FC236}">
                <a16:creationId xmlns:a16="http://schemas.microsoft.com/office/drawing/2014/main" id="{6A838B1A-CD48-483F-BA8F-5A4B435F4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550" y="394652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9230" name="Rectangle 14">
            <a:extLst>
              <a:ext uri="{FF2B5EF4-FFF2-40B4-BE49-F238E27FC236}">
                <a16:creationId xmlns:a16="http://schemas.microsoft.com/office/drawing/2014/main" id="{2A27CDF6-302C-45C1-8C00-8CD18E19B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3762375"/>
            <a:ext cx="1427163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0246" name="Text Box 16">
            <a:extLst>
              <a:ext uri="{FF2B5EF4-FFF2-40B4-BE49-F238E27FC236}">
                <a16:creationId xmlns:a16="http://schemas.microsoft.com/office/drawing/2014/main" id="{1FC7B024-F961-4D2F-BE8D-DE9DBA8BD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10247" name="Text Box 17">
            <a:extLst>
              <a:ext uri="{FF2B5EF4-FFF2-40B4-BE49-F238E27FC236}">
                <a16:creationId xmlns:a16="http://schemas.microsoft.com/office/drawing/2014/main" id="{6D604DD0-D8AE-4776-AB79-3691445A0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10248" name="Text Box 18">
            <a:extLst>
              <a:ext uri="{FF2B5EF4-FFF2-40B4-BE49-F238E27FC236}">
                <a16:creationId xmlns:a16="http://schemas.microsoft.com/office/drawing/2014/main" id="{5C3D3FD3-F8AE-4C07-8CFB-9C4036371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10249" name="Rectangle 20">
            <a:extLst>
              <a:ext uri="{FF2B5EF4-FFF2-40B4-BE49-F238E27FC236}">
                <a16:creationId xmlns:a16="http://schemas.microsoft.com/office/drawing/2014/main" id="{EFEACF53-D6E5-4971-9FE1-0F8DCFAC7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6">
            <a:extLst>
              <a:ext uri="{FF2B5EF4-FFF2-40B4-BE49-F238E27FC236}">
                <a16:creationId xmlns:a16="http://schemas.microsoft.com/office/drawing/2014/main" id="{A71B6941-8C16-4337-B645-ACFC4BB3738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590800"/>
            <a:ext cx="7772400" cy="1905000"/>
            <a:chOff x="336" y="1632"/>
            <a:chExt cx="4896" cy="1200"/>
          </a:xfrm>
        </p:grpSpPr>
        <p:sp>
          <p:nvSpPr>
            <p:cNvPr id="11276" name="Rectangle 7" descr="Medium wood">
              <a:extLst>
                <a:ext uri="{FF2B5EF4-FFF2-40B4-BE49-F238E27FC236}">
                  <a16:creationId xmlns:a16="http://schemas.microsoft.com/office/drawing/2014/main" id="{CEDCA825-B953-4B93-9B10-4AAC5C4F6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02"/>
              <a:ext cx="4896" cy="2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grpSp>
          <p:nvGrpSpPr>
            <p:cNvPr id="11277" name="Group 8">
              <a:extLst>
                <a:ext uri="{FF2B5EF4-FFF2-40B4-BE49-F238E27FC236}">
                  <a16:creationId xmlns:a16="http://schemas.microsoft.com/office/drawing/2014/main" id="{FB8FBAEF-1CF5-4299-BD82-C7C9558C28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632"/>
              <a:ext cx="3768" cy="970"/>
              <a:chOff x="904" y="1392"/>
              <a:chExt cx="3768" cy="1210"/>
            </a:xfrm>
          </p:grpSpPr>
          <p:sp>
            <p:nvSpPr>
              <p:cNvPr id="11278" name="Rectangle 9" descr="White marble">
                <a:extLst>
                  <a:ext uri="{FF2B5EF4-FFF2-40B4-BE49-F238E27FC236}">
                    <a16:creationId xmlns:a16="http://schemas.microsoft.com/office/drawing/2014/main" id="{01D26CA7-62A3-44B8-B643-48A654817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11279" name="Rectangle 10" descr="White marble">
                <a:extLst>
                  <a:ext uri="{FF2B5EF4-FFF2-40B4-BE49-F238E27FC236}">
                    <a16:creationId xmlns:a16="http://schemas.microsoft.com/office/drawing/2014/main" id="{5FC254D0-C71A-4F4D-A9AA-C7825D2AB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11280" name="Rectangle 11" descr="White marble">
                <a:extLst>
                  <a:ext uri="{FF2B5EF4-FFF2-40B4-BE49-F238E27FC236}">
                    <a16:creationId xmlns:a16="http://schemas.microsoft.com/office/drawing/2014/main" id="{78D6B802-12E0-4075-998D-992718011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12" cy="1210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64BC51DB-5D70-4D09-8797-994EDBDA0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025" y="3946525"/>
            <a:ext cx="1987550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1268" name="Rectangle 13">
            <a:extLst>
              <a:ext uri="{FF2B5EF4-FFF2-40B4-BE49-F238E27FC236}">
                <a16:creationId xmlns:a16="http://schemas.microsoft.com/office/drawing/2014/main" id="{58724D51-287E-4260-8217-1041A8A8A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550" y="3946525"/>
            <a:ext cx="1736725" cy="184150"/>
          </a:xfrm>
          <a:prstGeom prst="rect">
            <a:avLst/>
          </a:prstGeom>
          <a:gradFill rotWithShape="0">
            <a:gsLst>
              <a:gs pos="0">
                <a:srgbClr val="A4A4A4"/>
              </a:gs>
              <a:gs pos="50000">
                <a:srgbClr val="F8F8F8"/>
              </a:gs>
              <a:gs pos="100000">
                <a:srgbClr val="A4A4A4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1269" name="Rectangle 14">
            <a:extLst>
              <a:ext uri="{FF2B5EF4-FFF2-40B4-BE49-F238E27FC236}">
                <a16:creationId xmlns:a16="http://schemas.microsoft.com/office/drawing/2014/main" id="{9A9B0E67-A595-420B-AEE1-9BEDD7129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3762375"/>
            <a:ext cx="1427163" cy="184150"/>
          </a:xfrm>
          <a:prstGeom prst="rect">
            <a:avLst/>
          </a:prstGeom>
          <a:gradFill rotWithShape="0">
            <a:gsLst>
              <a:gs pos="0">
                <a:srgbClr val="A9A987"/>
              </a:gs>
              <a:gs pos="50000">
                <a:srgbClr val="FFFFCC"/>
              </a:gs>
              <a:gs pos="100000">
                <a:srgbClr val="A9A987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1270" name="Text Box 15">
            <a:extLst>
              <a:ext uri="{FF2B5EF4-FFF2-40B4-BE49-F238E27FC236}">
                <a16:creationId xmlns:a16="http://schemas.microsoft.com/office/drawing/2014/main" id="{55AC72FB-B40A-4FBC-977C-DA46B44C2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514350"/>
            <a:ext cx="484505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The Tower of Hanoi</a:t>
            </a:r>
          </a:p>
        </p:txBody>
      </p:sp>
      <p:sp>
        <p:nvSpPr>
          <p:cNvPr id="11271" name="Text Box 16">
            <a:extLst>
              <a:ext uri="{FF2B5EF4-FFF2-40B4-BE49-F238E27FC236}">
                <a16:creationId xmlns:a16="http://schemas.microsoft.com/office/drawing/2014/main" id="{23E120FC-8C70-445F-B6C1-A76B8EFD4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A</a:t>
            </a:r>
          </a:p>
        </p:txBody>
      </p:sp>
      <p:sp>
        <p:nvSpPr>
          <p:cNvPr id="11272" name="Text Box 17">
            <a:extLst>
              <a:ext uri="{FF2B5EF4-FFF2-40B4-BE49-F238E27FC236}">
                <a16:creationId xmlns:a16="http://schemas.microsoft.com/office/drawing/2014/main" id="{0D87D833-44C0-43AD-879E-ECD6B8FE0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B</a:t>
            </a:r>
          </a:p>
        </p:txBody>
      </p:sp>
      <p:sp>
        <p:nvSpPr>
          <p:cNvPr id="11273" name="Text Box 18">
            <a:extLst>
              <a:ext uri="{FF2B5EF4-FFF2-40B4-BE49-F238E27FC236}">
                <a16:creationId xmlns:a16="http://schemas.microsoft.com/office/drawing/2014/main" id="{FBACD0A7-BE8D-4E3A-B9D0-D55454EA5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4648200"/>
            <a:ext cx="146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5400">
                <a:solidFill>
                  <a:schemeClr val="bg1"/>
                </a:solidFill>
                <a:latin typeface="Mythology" pitchFamily="2" charset="0"/>
              </a:rPr>
              <a:t>C</a:t>
            </a:r>
          </a:p>
        </p:txBody>
      </p:sp>
      <p:sp>
        <p:nvSpPr>
          <p:cNvPr id="11274" name="Text Box 19">
            <a:extLst>
              <a:ext uri="{FF2B5EF4-FFF2-40B4-BE49-F238E27FC236}">
                <a16:creationId xmlns:a16="http://schemas.microsoft.com/office/drawing/2014/main" id="{6C152D1C-1A15-4ADF-BCB4-FC6754C83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990725"/>
            <a:ext cx="1865313" cy="528638"/>
          </a:xfrm>
          <a:prstGeom prst="rect">
            <a:avLst/>
          </a:prstGeom>
          <a:noFill/>
          <a:ln w="9525">
            <a:solidFill>
              <a:srgbClr val="F8F8F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tr-TR" sz="2800">
                <a:solidFill>
                  <a:schemeClr val="bg1"/>
                </a:solidFill>
                <a:latin typeface="Mythology" pitchFamily="2" charset="0"/>
              </a:rPr>
              <a:t>3 Tower</a:t>
            </a:r>
          </a:p>
        </p:txBody>
      </p:sp>
      <p:sp>
        <p:nvSpPr>
          <p:cNvPr id="11275" name="Rectangle 20">
            <a:extLst>
              <a:ext uri="{FF2B5EF4-FFF2-40B4-BE49-F238E27FC236}">
                <a16:creationId xmlns:a16="http://schemas.microsoft.com/office/drawing/2014/main" id="{84AFFCD3-B885-42A0-A1CE-BFE5A0FB8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30675"/>
            <a:ext cx="7772400" cy="365125"/>
          </a:xfrm>
          <a:prstGeom prst="rect">
            <a:avLst/>
          </a:prstGeom>
          <a:gradFill rotWithShape="0">
            <a:gsLst>
              <a:gs pos="0">
                <a:srgbClr val="8F755A"/>
              </a:gs>
              <a:gs pos="50000">
                <a:srgbClr val="D8B088"/>
              </a:gs>
              <a:gs pos="100000">
                <a:srgbClr val="8F755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etallic Cla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4480</TotalTime>
  <Words>879</Words>
  <Application>Microsoft Office PowerPoint</Application>
  <PresentationFormat>Ekran Gösterisi (4:3)</PresentationFormat>
  <Paragraphs>364</Paragraphs>
  <Slides>67</Slides>
  <Notes>0</Notes>
  <HiddenSlides>0</HiddenSlides>
  <MMClips>6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67</vt:i4>
      </vt:variant>
    </vt:vector>
  </HeadingPairs>
  <TitlesOfParts>
    <vt:vector size="75" baseType="lpstr">
      <vt:lpstr>Arial</vt:lpstr>
      <vt:lpstr>Calibri</vt:lpstr>
      <vt:lpstr>Calibri Light</vt:lpstr>
      <vt:lpstr>Comic Sans MS</vt:lpstr>
      <vt:lpstr>inherit</vt:lpstr>
      <vt:lpstr>Montserrat</vt:lpstr>
      <vt:lpstr>Mythology</vt:lpstr>
      <vt:lpstr>Office Teması</vt:lpstr>
      <vt:lpstr>PowerPoint Sunusu</vt:lpstr>
      <vt:lpstr> sorgulayalım…</vt:lpstr>
      <vt:lpstr>PowerPoint Sunusu</vt:lpstr>
      <vt:lpstr>PowerPoint Sunusu</vt:lpstr>
      <vt:lpstr>3 Halka İle…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4 halka ile…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5 Halka ile…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CROWLEY</dc:creator>
  <cp:lastModifiedBy>ugur karatas</cp:lastModifiedBy>
  <cp:revision>56</cp:revision>
  <dcterms:created xsi:type="dcterms:W3CDTF">2004-05-29T04:12:20Z</dcterms:created>
  <dcterms:modified xsi:type="dcterms:W3CDTF">2017-11-12T05:09:20Z</dcterms:modified>
</cp:coreProperties>
</file>