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63" r:id="rId5"/>
    <p:sldId id="264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114" y="15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5D8E5-E06A-477B-9021-42FFF13B5D2C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56C035-AB40-4154-8D1E-252E3365B52F}">
      <dgm:prSet/>
      <dgm:spPr/>
      <dgm:t>
        <a:bodyPr/>
        <a:lstStyle/>
        <a:p>
          <a:r>
            <a:rPr lang="en-US"/>
            <a:t>Criado em 1999 para comunicação leve e confiável em ambientes com pouca banda ou energia.</a:t>
          </a:r>
        </a:p>
      </dgm:t>
    </dgm:pt>
    <dgm:pt modelId="{22E17B76-D381-40D5-968A-A632031D5617}" type="parTrans" cxnId="{20B31ED7-1C59-4929-A242-5A01D9738DCC}">
      <dgm:prSet/>
      <dgm:spPr/>
      <dgm:t>
        <a:bodyPr/>
        <a:lstStyle/>
        <a:p>
          <a:endParaRPr lang="en-US"/>
        </a:p>
      </dgm:t>
    </dgm:pt>
    <dgm:pt modelId="{B7FFBFB3-F8FC-4500-B8EF-A1233B401A7F}" type="sibTrans" cxnId="{20B31ED7-1C59-4929-A242-5A01D9738DCC}">
      <dgm:prSet/>
      <dgm:spPr/>
      <dgm:t>
        <a:bodyPr/>
        <a:lstStyle/>
        <a:p>
          <a:endParaRPr lang="en-US"/>
        </a:p>
      </dgm:t>
    </dgm:pt>
    <dgm:pt modelId="{EC1D57B5-729F-4493-9F09-62A66BC7050B}">
      <dgm:prSet/>
      <dgm:spPr/>
      <dgm:t>
        <a:bodyPr/>
        <a:lstStyle/>
        <a:p>
          <a:r>
            <a:rPr lang="en-US"/>
            <a:t>Ideal para IoT, sensores e telemetria industrial.</a:t>
          </a:r>
        </a:p>
      </dgm:t>
    </dgm:pt>
    <dgm:pt modelId="{58D5BA1E-78A6-4CBD-B547-B05D13579288}" type="parTrans" cxnId="{9A0AAD00-1D9D-4B61-8484-B1ABF8E00023}">
      <dgm:prSet/>
      <dgm:spPr/>
      <dgm:t>
        <a:bodyPr/>
        <a:lstStyle/>
        <a:p>
          <a:endParaRPr lang="en-US"/>
        </a:p>
      </dgm:t>
    </dgm:pt>
    <dgm:pt modelId="{CFDB77E8-E7DE-44A5-B344-648629FAA3A4}" type="sibTrans" cxnId="{9A0AAD00-1D9D-4B61-8484-B1ABF8E00023}">
      <dgm:prSet/>
      <dgm:spPr/>
      <dgm:t>
        <a:bodyPr/>
        <a:lstStyle/>
        <a:p>
          <a:endParaRPr lang="en-US"/>
        </a:p>
      </dgm:t>
    </dgm:pt>
    <dgm:pt modelId="{0743829A-3211-40AD-BF0B-332E48060B1A}" type="pres">
      <dgm:prSet presAssocID="{9DF5D8E5-E06A-477B-9021-42FFF13B5D2C}" presName="vert0" presStyleCnt="0">
        <dgm:presLayoutVars>
          <dgm:dir/>
          <dgm:animOne val="branch"/>
          <dgm:animLvl val="lvl"/>
        </dgm:presLayoutVars>
      </dgm:prSet>
      <dgm:spPr/>
    </dgm:pt>
    <dgm:pt modelId="{FAEDA9A8-49C5-40D5-8B58-288B13C829ED}" type="pres">
      <dgm:prSet presAssocID="{9956C035-AB40-4154-8D1E-252E3365B52F}" presName="thickLine" presStyleLbl="alignNode1" presStyleIdx="0" presStyleCnt="2"/>
      <dgm:spPr/>
    </dgm:pt>
    <dgm:pt modelId="{1E7A7538-B9A1-4B17-B61D-2DD254AD098A}" type="pres">
      <dgm:prSet presAssocID="{9956C035-AB40-4154-8D1E-252E3365B52F}" presName="horz1" presStyleCnt="0"/>
      <dgm:spPr/>
    </dgm:pt>
    <dgm:pt modelId="{4E0C5824-597F-4291-AA59-6AFD2EB683BE}" type="pres">
      <dgm:prSet presAssocID="{9956C035-AB40-4154-8D1E-252E3365B52F}" presName="tx1" presStyleLbl="revTx" presStyleIdx="0" presStyleCnt="2"/>
      <dgm:spPr/>
    </dgm:pt>
    <dgm:pt modelId="{3DC6A3AE-FB7A-4B37-9DC4-45C186F2FFC7}" type="pres">
      <dgm:prSet presAssocID="{9956C035-AB40-4154-8D1E-252E3365B52F}" presName="vert1" presStyleCnt="0"/>
      <dgm:spPr/>
    </dgm:pt>
    <dgm:pt modelId="{FBB6B65C-97D4-40E1-826C-75BADEE36E16}" type="pres">
      <dgm:prSet presAssocID="{EC1D57B5-729F-4493-9F09-62A66BC7050B}" presName="thickLine" presStyleLbl="alignNode1" presStyleIdx="1" presStyleCnt="2"/>
      <dgm:spPr/>
    </dgm:pt>
    <dgm:pt modelId="{AC7BD4D7-D1B7-4122-9680-018766792A4D}" type="pres">
      <dgm:prSet presAssocID="{EC1D57B5-729F-4493-9F09-62A66BC7050B}" presName="horz1" presStyleCnt="0"/>
      <dgm:spPr/>
    </dgm:pt>
    <dgm:pt modelId="{E931E320-3D9B-4E11-A6C1-7AF9A3BF0FF9}" type="pres">
      <dgm:prSet presAssocID="{EC1D57B5-729F-4493-9F09-62A66BC7050B}" presName="tx1" presStyleLbl="revTx" presStyleIdx="1" presStyleCnt="2"/>
      <dgm:spPr/>
    </dgm:pt>
    <dgm:pt modelId="{4BE5596E-8C7E-40A9-A4C2-5EE8A31DE9E5}" type="pres">
      <dgm:prSet presAssocID="{EC1D57B5-729F-4493-9F09-62A66BC7050B}" presName="vert1" presStyleCnt="0"/>
      <dgm:spPr/>
    </dgm:pt>
  </dgm:ptLst>
  <dgm:cxnLst>
    <dgm:cxn modelId="{9A0AAD00-1D9D-4B61-8484-B1ABF8E00023}" srcId="{9DF5D8E5-E06A-477B-9021-42FFF13B5D2C}" destId="{EC1D57B5-729F-4493-9F09-62A66BC7050B}" srcOrd="1" destOrd="0" parTransId="{58D5BA1E-78A6-4CBD-B547-B05D13579288}" sibTransId="{CFDB77E8-E7DE-44A5-B344-648629FAA3A4}"/>
    <dgm:cxn modelId="{E3EDD70A-9AE5-4ACC-A89C-EE92E4D2BE33}" type="presOf" srcId="{9DF5D8E5-E06A-477B-9021-42FFF13B5D2C}" destId="{0743829A-3211-40AD-BF0B-332E48060B1A}" srcOrd="0" destOrd="0" presId="urn:microsoft.com/office/officeart/2008/layout/LinedList"/>
    <dgm:cxn modelId="{82317B26-D001-47D4-AD67-10FC8544216C}" type="presOf" srcId="{9956C035-AB40-4154-8D1E-252E3365B52F}" destId="{4E0C5824-597F-4291-AA59-6AFD2EB683BE}" srcOrd="0" destOrd="0" presId="urn:microsoft.com/office/officeart/2008/layout/LinedList"/>
    <dgm:cxn modelId="{C423DFA2-0F53-4726-8BF1-CDCCC15AC096}" type="presOf" srcId="{EC1D57B5-729F-4493-9F09-62A66BC7050B}" destId="{E931E320-3D9B-4E11-A6C1-7AF9A3BF0FF9}" srcOrd="0" destOrd="0" presId="urn:microsoft.com/office/officeart/2008/layout/LinedList"/>
    <dgm:cxn modelId="{20B31ED7-1C59-4929-A242-5A01D9738DCC}" srcId="{9DF5D8E5-E06A-477B-9021-42FFF13B5D2C}" destId="{9956C035-AB40-4154-8D1E-252E3365B52F}" srcOrd="0" destOrd="0" parTransId="{22E17B76-D381-40D5-968A-A632031D5617}" sibTransId="{B7FFBFB3-F8FC-4500-B8EF-A1233B401A7F}"/>
    <dgm:cxn modelId="{CB62EB06-437C-42BC-ADE2-C2E1863F7DEB}" type="presParOf" srcId="{0743829A-3211-40AD-BF0B-332E48060B1A}" destId="{FAEDA9A8-49C5-40D5-8B58-288B13C829ED}" srcOrd="0" destOrd="0" presId="urn:microsoft.com/office/officeart/2008/layout/LinedList"/>
    <dgm:cxn modelId="{B05F65AA-7CE1-40BC-9248-CCF86D3B5C82}" type="presParOf" srcId="{0743829A-3211-40AD-BF0B-332E48060B1A}" destId="{1E7A7538-B9A1-4B17-B61D-2DD254AD098A}" srcOrd="1" destOrd="0" presId="urn:microsoft.com/office/officeart/2008/layout/LinedList"/>
    <dgm:cxn modelId="{4266377D-A338-4BDB-9CD3-EA3C9994E67A}" type="presParOf" srcId="{1E7A7538-B9A1-4B17-B61D-2DD254AD098A}" destId="{4E0C5824-597F-4291-AA59-6AFD2EB683BE}" srcOrd="0" destOrd="0" presId="urn:microsoft.com/office/officeart/2008/layout/LinedList"/>
    <dgm:cxn modelId="{CC04672B-F8A0-4066-91A3-9CC9802CA907}" type="presParOf" srcId="{1E7A7538-B9A1-4B17-B61D-2DD254AD098A}" destId="{3DC6A3AE-FB7A-4B37-9DC4-45C186F2FFC7}" srcOrd="1" destOrd="0" presId="urn:microsoft.com/office/officeart/2008/layout/LinedList"/>
    <dgm:cxn modelId="{4C1864D4-3440-46F1-97E5-2C036B6364A0}" type="presParOf" srcId="{0743829A-3211-40AD-BF0B-332E48060B1A}" destId="{FBB6B65C-97D4-40E1-826C-75BADEE36E16}" srcOrd="2" destOrd="0" presId="urn:microsoft.com/office/officeart/2008/layout/LinedList"/>
    <dgm:cxn modelId="{2BA18E7D-2960-4A05-AB91-05E609CFBF21}" type="presParOf" srcId="{0743829A-3211-40AD-BF0B-332E48060B1A}" destId="{AC7BD4D7-D1B7-4122-9680-018766792A4D}" srcOrd="3" destOrd="0" presId="urn:microsoft.com/office/officeart/2008/layout/LinedList"/>
    <dgm:cxn modelId="{8F8BEE65-93CE-4880-BF72-3940C63991BF}" type="presParOf" srcId="{AC7BD4D7-D1B7-4122-9680-018766792A4D}" destId="{E931E320-3D9B-4E11-A6C1-7AF9A3BF0FF9}" srcOrd="0" destOrd="0" presId="urn:microsoft.com/office/officeart/2008/layout/LinedList"/>
    <dgm:cxn modelId="{99E67EB7-B54B-4FCC-9C42-10267D2D715B}" type="presParOf" srcId="{AC7BD4D7-D1B7-4122-9680-018766792A4D}" destId="{4BE5596E-8C7E-40A9-A4C2-5EE8A31DE9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AFCE3C-138D-4ECC-A25B-517B461868E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20F4C76-C664-4DB2-8961-75431CCAE936}">
      <dgm:prSet/>
      <dgm:spPr/>
      <dgm:t>
        <a:bodyPr/>
        <a:lstStyle/>
        <a:p>
          <a:r>
            <a:rPr lang="en-US"/>
            <a:t>- Publisher: envia mensagens a um tópico.</a:t>
          </a:r>
        </a:p>
      </dgm:t>
    </dgm:pt>
    <dgm:pt modelId="{46DA7AA7-7888-4E67-AACF-E7BF5B15BFC1}" type="parTrans" cxnId="{A5B91469-0E97-4588-8648-9C0258DDD551}">
      <dgm:prSet/>
      <dgm:spPr/>
      <dgm:t>
        <a:bodyPr/>
        <a:lstStyle/>
        <a:p>
          <a:endParaRPr lang="en-US"/>
        </a:p>
      </dgm:t>
    </dgm:pt>
    <dgm:pt modelId="{78404524-2D34-48CA-8AAE-F3A219C9D949}" type="sibTrans" cxnId="{A5B91469-0E97-4588-8648-9C0258DDD551}">
      <dgm:prSet/>
      <dgm:spPr/>
      <dgm:t>
        <a:bodyPr/>
        <a:lstStyle/>
        <a:p>
          <a:endParaRPr lang="en-US"/>
        </a:p>
      </dgm:t>
    </dgm:pt>
    <dgm:pt modelId="{084279E9-4382-436F-B66A-A93B7B8D7EF3}">
      <dgm:prSet/>
      <dgm:spPr/>
      <dgm:t>
        <a:bodyPr/>
        <a:lstStyle/>
        <a:p>
          <a:r>
            <a:rPr lang="en-US"/>
            <a:t>- Broker: recebe e redireciona mensagens.</a:t>
          </a:r>
        </a:p>
      </dgm:t>
    </dgm:pt>
    <dgm:pt modelId="{94356794-1FD1-4070-A77B-8EE3BF6ADF7F}" type="parTrans" cxnId="{42E42F28-5ECF-4EAB-9AD0-566C83F5CB2D}">
      <dgm:prSet/>
      <dgm:spPr/>
      <dgm:t>
        <a:bodyPr/>
        <a:lstStyle/>
        <a:p>
          <a:endParaRPr lang="en-US"/>
        </a:p>
      </dgm:t>
    </dgm:pt>
    <dgm:pt modelId="{7A67F61A-DB19-4099-B0DD-99B2970D9AF6}" type="sibTrans" cxnId="{42E42F28-5ECF-4EAB-9AD0-566C83F5CB2D}">
      <dgm:prSet/>
      <dgm:spPr/>
      <dgm:t>
        <a:bodyPr/>
        <a:lstStyle/>
        <a:p>
          <a:endParaRPr lang="en-US"/>
        </a:p>
      </dgm:t>
    </dgm:pt>
    <dgm:pt modelId="{17C83AB1-2F95-4D13-BB9E-B6E6E31C4F33}">
      <dgm:prSet/>
      <dgm:spPr/>
      <dgm:t>
        <a:bodyPr/>
        <a:lstStyle/>
        <a:p>
          <a:r>
            <a:rPr lang="en-US"/>
            <a:t>- Subscriber: assina tópicos e recebe mensagens.</a:t>
          </a:r>
        </a:p>
      </dgm:t>
    </dgm:pt>
    <dgm:pt modelId="{2BB96F0C-AB15-4BCB-A259-165E9B2E3C63}" type="parTrans" cxnId="{C5289E57-780C-4C64-8205-F945CA5786E9}">
      <dgm:prSet/>
      <dgm:spPr/>
      <dgm:t>
        <a:bodyPr/>
        <a:lstStyle/>
        <a:p>
          <a:endParaRPr lang="en-US"/>
        </a:p>
      </dgm:t>
    </dgm:pt>
    <dgm:pt modelId="{AA70A894-3BC6-403B-BEDC-9D3B907807C4}" type="sibTrans" cxnId="{C5289E57-780C-4C64-8205-F945CA5786E9}">
      <dgm:prSet/>
      <dgm:spPr/>
      <dgm:t>
        <a:bodyPr/>
        <a:lstStyle/>
        <a:p>
          <a:endParaRPr lang="en-US"/>
        </a:p>
      </dgm:t>
    </dgm:pt>
    <dgm:pt modelId="{FFF5FC49-108D-4934-B455-A4BDB26594C0}">
      <dgm:prSet/>
      <dgm:spPr/>
      <dgm:t>
        <a:bodyPr/>
        <a:lstStyle/>
        <a:p>
          <a:r>
            <a:rPr lang="en-US"/>
            <a:t>Tópicos são apenas strings hierárquicas.</a:t>
          </a:r>
        </a:p>
      </dgm:t>
    </dgm:pt>
    <dgm:pt modelId="{1FC9C623-837A-4D66-90E8-3B551B1D4C3C}" type="parTrans" cxnId="{D0AE32E2-3021-4688-82C8-E47742199A8B}">
      <dgm:prSet/>
      <dgm:spPr/>
      <dgm:t>
        <a:bodyPr/>
        <a:lstStyle/>
        <a:p>
          <a:endParaRPr lang="en-US"/>
        </a:p>
      </dgm:t>
    </dgm:pt>
    <dgm:pt modelId="{56994A74-83BF-4CED-AB3C-BA9512BE7C12}" type="sibTrans" cxnId="{D0AE32E2-3021-4688-82C8-E47742199A8B}">
      <dgm:prSet/>
      <dgm:spPr/>
      <dgm:t>
        <a:bodyPr/>
        <a:lstStyle/>
        <a:p>
          <a:endParaRPr lang="en-US"/>
        </a:p>
      </dgm:t>
    </dgm:pt>
    <dgm:pt modelId="{E4CCB2F8-E973-4582-9DFE-B6DC6B7C9C70}" type="pres">
      <dgm:prSet presAssocID="{71AFCE3C-138D-4ECC-A25B-517B461868E4}" presName="linear" presStyleCnt="0">
        <dgm:presLayoutVars>
          <dgm:animLvl val="lvl"/>
          <dgm:resizeHandles val="exact"/>
        </dgm:presLayoutVars>
      </dgm:prSet>
      <dgm:spPr/>
    </dgm:pt>
    <dgm:pt modelId="{2059D5C5-51ED-4843-A598-01AA94DC3AEF}" type="pres">
      <dgm:prSet presAssocID="{520F4C76-C664-4DB2-8961-75431CCAE93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484F2CA-F084-4EF4-AB1D-36D32E51D0CA}" type="pres">
      <dgm:prSet presAssocID="{78404524-2D34-48CA-8AAE-F3A219C9D949}" presName="spacer" presStyleCnt="0"/>
      <dgm:spPr/>
    </dgm:pt>
    <dgm:pt modelId="{9188F8BD-EBE7-43FA-ADE0-D57D44B0EFDA}" type="pres">
      <dgm:prSet presAssocID="{084279E9-4382-436F-B66A-A93B7B8D7EF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2D45A8-6D48-4DED-AFA0-B339CA4991B1}" type="pres">
      <dgm:prSet presAssocID="{7A67F61A-DB19-4099-B0DD-99B2970D9AF6}" presName="spacer" presStyleCnt="0"/>
      <dgm:spPr/>
    </dgm:pt>
    <dgm:pt modelId="{97914BEB-0405-40CB-A22B-AEE2E4B76DF8}" type="pres">
      <dgm:prSet presAssocID="{17C83AB1-2F95-4D13-BB9E-B6E6E31C4F3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085B0C6-7E81-42CB-A9D3-E06CC2AFEBF6}" type="pres">
      <dgm:prSet presAssocID="{AA70A894-3BC6-403B-BEDC-9D3B907807C4}" presName="spacer" presStyleCnt="0"/>
      <dgm:spPr/>
    </dgm:pt>
    <dgm:pt modelId="{280C8F41-1D54-438E-B891-251D540FA7D9}" type="pres">
      <dgm:prSet presAssocID="{FFF5FC49-108D-4934-B455-A4BDB26594C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ACF721A-8A8B-486F-AA4D-868C5CC3F2BC}" type="presOf" srcId="{520F4C76-C664-4DB2-8961-75431CCAE936}" destId="{2059D5C5-51ED-4843-A598-01AA94DC3AEF}" srcOrd="0" destOrd="0" presId="urn:microsoft.com/office/officeart/2005/8/layout/vList2"/>
    <dgm:cxn modelId="{CC2DDC1D-F71B-48AE-82D0-3EFD18AC625B}" type="presOf" srcId="{FFF5FC49-108D-4934-B455-A4BDB26594C0}" destId="{280C8F41-1D54-438E-B891-251D540FA7D9}" srcOrd="0" destOrd="0" presId="urn:microsoft.com/office/officeart/2005/8/layout/vList2"/>
    <dgm:cxn modelId="{42E42F28-5ECF-4EAB-9AD0-566C83F5CB2D}" srcId="{71AFCE3C-138D-4ECC-A25B-517B461868E4}" destId="{084279E9-4382-436F-B66A-A93B7B8D7EF3}" srcOrd="1" destOrd="0" parTransId="{94356794-1FD1-4070-A77B-8EE3BF6ADF7F}" sibTransId="{7A67F61A-DB19-4099-B0DD-99B2970D9AF6}"/>
    <dgm:cxn modelId="{24FE4867-A855-447F-AD1F-A15A5D5274AF}" type="presOf" srcId="{17C83AB1-2F95-4D13-BB9E-B6E6E31C4F33}" destId="{97914BEB-0405-40CB-A22B-AEE2E4B76DF8}" srcOrd="0" destOrd="0" presId="urn:microsoft.com/office/officeart/2005/8/layout/vList2"/>
    <dgm:cxn modelId="{A5B91469-0E97-4588-8648-9C0258DDD551}" srcId="{71AFCE3C-138D-4ECC-A25B-517B461868E4}" destId="{520F4C76-C664-4DB2-8961-75431CCAE936}" srcOrd="0" destOrd="0" parTransId="{46DA7AA7-7888-4E67-AACF-E7BF5B15BFC1}" sibTransId="{78404524-2D34-48CA-8AAE-F3A219C9D949}"/>
    <dgm:cxn modelId="{2036E355-D35D-4C98-9918-686B3DF75915}" type="presOf" srcId="{71AFCE3C-138D-4ECC-A25B-517B461868E4}" destId="{E4CCB2F8-E973-4582-9DFE-B6DC6B7C9C70}" srcOrd="0" destOrd="0" presId="urn:microsoft.com/office/officeart/2005/8/layout/vList2"/>
    <dgm:cxn modelId="{C5289E57-780C-4C64-8205-F945CA5786E9}" srcId="{71AFCE3C-138D-4ECC-A25B-517B461868E4}" destId="{17C83AB1-2F95-4D13-BB9E-B6E6E31C4F33}" srcOrd="2" destOrd="0" parTransId="{2BB96F0C-AB15-4BCB-A259-165E9B2E3C63}" sibTransId="{AA70A894-3BC6-403B-BEDC-9D3B907807C4}"/>
    <dgm:cxn modelId="{1B684187-4053-4F30-A326-4DDD30A8C326}" type="presOf" srcId="{084279E9-4382-436F-B66A-A93B7B8D7EF3}" destId="{9188F8BD-EBE7-43FA-ADE0-D57D44B0EFDA}" srcOrd="0" destOrd="0" presId="urn:microsoft.com/office/officeart/2005/8/layout/vList2"/>
    <dgm:cxn modelId="{D0AE32E2-3021-4688-82C8-E47742199A8B}" srcId="{71AFCE3C-138D-4ECC-A25B-517B461868E4}" destId="{FFF5FC49-108D-4934-B455-A4BDB26594C0}" srcOrd="3" destOrd="0" parTransId="{1FC9C623-837A-4D66-90E8-3B551B1D4C3C}" sibTransId="{56994A74-83BF-4CED-AB3C-BA9512BE7C12}"/>
    <dgm:cxn modelId="{DF5EB177-F38C-428C-8549-D3280BC851B0}" type="presParOf" srcId="{E4CCB2F8-E973-4582-9DFE-B6DC6B7C9C70}" destId="{2059D5C5-51ED-4843-A598-01AA94DC3AEF}" srcOrd="0" destOrd="0" presId="urn:microsoft.com/office/officeart/2005/8/layout/vList2"/>
    <dgm:cxn modelId="{6AF57904-3F3A-4BF3-B872-31A5A45B5515}" type="presParOf" srcId="{E4CCB2F8-E973-4582-9DFE-B6DC6B7C9C70}" destId="{1484F2CA-F084-4EF4-AB1D-36D32E51D0CA}" srcOrd="1" destOrd="0" presId="urn:microsoft.com/office/officeart/2005/8/layout/vList2"/>
    <dgm:cxn modelId="{0CA960BC-9EFC-45B8-B423-01E11542BEAC}" type="presParOf" srcId="{E4CCB2F8-E973-4582-9DFE-B6DC6B7C9C70}" destId="{9188F8BD-EBE7-43FA-ADE0-D57D44B0EFDA}" srcOrd="2" destOrd="0" presId="urn:microsoft.com/office/officeart/2005/8/layout/vList2"/>
    <dgm:cxn modelId="{46E4FE5C-23DB-4AA6-BBEA-3DE4A954CBE6}" type="presParOf" srcId="{E4CCB2F8-E973-4582-9DFE-B6DC6B7C9C70}" destId="{612D45A8-6D48-4DED-AFA0-B339CA4991B1}" srcOrd="3" destOrd="0" presId="urn:microsoft.com/office/officeart/2005/8/layout/vList2"/>
    <dgm:cxn modelId="{F56258C5-E4B0-4AB7-B77F-EF18F82D6071}" type="presParOf" srcId="{E4CCB2F8-E973-4582-9DFE-B6DC6B7C9C70}" destId="{97914BEB-0405-40CB-A22B-AEE2E4B76DF8}" srcOrd="4" destOrd="0" presId="urn:microsoft.com/office/officeart/2005/8/layout/vList2"/>
    <dgm:cxn modelId="{A0D2714E-857C-4583-959C-935EBA58573E}" type="presParOf" srcId="{E4CCB2F8-E973-4582-9DFE-B6DC6B7C9C70}" destId="{0085B0C6-7E81-42CB-A9D3-E06CC2AFEBF6}" srcOrd="5" destOrd="0" presId="urn:microsoft.com/office/officeart/2005/8/layout/vList2"/>
    <dgm:cxn modelId="{E92A3E9D-E928-4352-82C4-17C7D674383B}" type="presParOf" srcId="{E4CCB2F8-E973-4582-9DFE-B6DC6B7C9C70}" destId="{280C8F41-1D54-438E-B891-251D540FA7D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8DCD12-0DC8-4BE9-BB1F-D32AE47FB301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B7A220E-EF51-40BF-97DD-C26E52197B4B}">
      <dgm:prSet/>
      <dgm:spPr/>
      <dgm:t>
        <a:bodyPr/>
        <a:lstStyle/>
        <a:p>
          <a:r>
            <a:rPr lang="en-US"/>
            <a:t>- QoS 0: no máximo uma vez.</a:t>
          </a:r>
        </a:p>
      </dgm:t>
    </dgm:pt>
    <dgm:pt modelId="{0CDF2888-E9C1-42B1-8BB9-B51679611064}" type="parTrans" cxnId="{4AC3EB75-32F3-4879-AA21-CE4CB29C6450}">
      <dgm:prSet/>
      <dgm:spPr/>
      <dgm:t>
        <a:bodyPr/>
        <a:lstStyle/>
        <a:p>
          <a:endParaRPr lang="en-US"/>
        </a:p>
      </dgm:t>
    </dgm:pt>
    <dgm:pt modelId="{F32DF8C5-EAA2-4748-AAE7-CE53A8E20C4B}" type="sibTrans" cxnId="{4AC3EB75-32F3-4879-AA21-CE4CB29C6450}">
      <dgm:prSet/>
      <dgm:spPr/>
      <dgm:t>
        <a:bodyPr/>
        <a:lstStyle/>
        <a:p>
          <a:endParaRPr lang="en-US"/>
        </a:p>
      </dgm:t>
    </dgm:pt>
    <dgm:pt modelId="{8EBCB61A-3F6F-4400-9D43-27B68606A013}">
      <dgm:prSet/>
      <dgm:spPr/>
      <dgm:t>
        <a:bodyPr/>
        <a:lstStyle/>
        <a:p>
          <a:r>
            <a:rPr lang="en-US"/>
            <a:t>- QoS 1: pelo menos uma vez (pode duplicar).</a:t>
          </a:r>
        </a:p>
      </dgm:t>
    </dgm:pt>
    <dgm:pt modelId="{50F4AA1A-4491-452C-8F70-906F0552799E}" type="parTrans" cxnId="{BEB84D2F-61EC-4BB8-AA23-8268C6FA6294}">
      <dgm:prSet/>
      <dgm:spPr/>
      <dgm:t>
        <a:bodyPr/>
        <a:lstStyle/>
        <a:p>
          <a:endParaRPr lang="en-US"/>
        </a:p>
      </dgm:t>
    </dgm:pt>
    <dgm:pt modelId="{61FD6B0B-68DC-4643-A594-1269DAFDE82A}" type="sibTrans" cxnId="{BEB84D2F-61EC-4BB8-AA23-8268C6FA6294}">
      <dgm:prSet/>
      <dgm:spPr/>
      <dgm:t>
        <a:bodyPr/>
        <a:lstStyle/>
        <a:p>
          <a:endParaRPr lang="en-US"/>
        </a:p>
      </dgm:t>
    </dgm:pt>
    <dgm:pt modelId="{45206969-77F1-4E1E-B1C6-E4F893011DA8}">
      <dgm:prSet/>
      <dgm:spPr/>
      <dgm:t>
        <a:bodyPr/>
        <a:lstStyle/>
        <a:p>
          <a:r>
            <a:rPr lang="en-US"/>
            <a:t>- QoS 2: exatamente uma vez (mais seguro).</a:t>
          </a:r>
        </a:p>
      </dgm:t>
    </dgm:pt>
    <dgm:pt modelId="{60C0EA91-CE86-4F48-8277-A0F75F962724}" type="parTrans" cxnId="{0E0B28F9-D655-4EC6-94BE-DD0DF8D50815}">
      <dgm:prSet/>
      <dgm:spPr/>
      <dgm:t>
        <a:bodyPr/>
        <a:lstStyle/>
        <a:p>
          <a:endParaRPr lang="en-US"/>
        </a:p>
      </dgm:t>
    </dgm:pt>
    <dgm:pt modelId="{4CD7B056-4AC8-42EF-AFD7-6483BF7FC06F}" type="sibTrans" cxnId="{0E0B28F9-D655-4EC6-94BE-DD0DF8D50815}">
      <dgm:prSet/>
      <dgm:spPr/>
      <dgm:t>
        <a:bodyPr/>
        <a:lstStyle/>
        <a:p>
          <a:endParaRPr lang="en-US"/>
        </a:p>
      </dgm:t>
    </dgm:pt>
    <dgm:pt modelId="{DB572FD7-D8BD-401D-A31F-71D9484EAA61}" type="pres">
      <dgm:prSet presAssocID="{558DCD12-0DC8-4BE9-BB1F-D32AE47FB301}" presName="vert0" presStyleCnt="0">
        <dgm:presLayoutVars>
          <dgm:dir/>
          <dgm:animOne val="branch"/>
          <dgm:animLvl val="lvl"/>
        </dgm:presLayoutVars>
      </dgm:prSet>
      <dgm:spPr/>
    </dgm:pt>
    <dgm:pt modelId="{CD9A5055-FA4D-4B82-B18B-66687E036F0E}" type="pres">
      <dgm:prSet presAssocID="{0B7A220E-EF51-40BF-97DD-C26E52197B4B}" presName="thickLine" presStyleLbl="alignNode1" presStyleIdx="0" presStyleCnt="3"/>
      <dgm:spPr/>
    </dgm:pt>
    <dgm:pt modelId="{91BBCA78-09CF-4FEA-9E43-4DB9032EBDD4}" type="pres">
      <dgm:prSet presAssocID="{0B7A220E-EF51-40BF-97DD-C26E52197B4B}" presName="horz1" presStyleCnt="0"/>
      <dgm:spPr/>
    </dgm:pt>
    <dgm:pt modelId="{4834CD84-2ACD-4842-99F1-413DC280F36C}" type="pres">
      <dgm:prSet presAssocID="{0B7A220E-EF51-40BF-97DD-C26E52197B4B}" presName="tx1" presStyleLbl="revTx" presStyleIdx="0" presStyleCnt="3"/>
      <dgm:spPr/>
    </dgm:pt>
    <dgm:pt modelId="{DA27185E-376D-483B-957C-514060D751F8}" type="pres">
      <dgm:prSet presAssocID="{0B7A220E-EF51-40BF-97DD-C26E52197B4B}" presName="vert1" presStyleCnt="0"/>
      <dgm:spPr/>
    </dgm:pt>
    <dgm:pt modelId="{3500A06F-294E-454B-9C74-144BFD16EBE5}" type="pres">
      <dgm:prSet presAssocID="{8EBCB61A-3F6F-4400-9D43-27B68606A013}" presName="thickLine" presStyleLbl="alignNode1" presStyleIdx="1" presStyleCnt="3"/>
      <dgm:spPr/>
    </dgm:pt>
    <dgm:pt modelId="{727AD6EB-2AFA-4A71-A124-2E01746E6A2A}" type="pres">
      <dgm:prSet presAssocID="{8EBCB61A-3F6F-4400-9D43-27B68606A013}" presName="horz1" presStyleCnt="0"/>
      <dgm:spPr/>
    </dgm:pt>
    <dgm:pt modelId="{D81637DC-0FEE-4391-A62C-E391FB96DFB6}" type="pres">
      <dgm:prSet presAssocID="{8EBCB61A-3F6F-4400-9D43-27B68606A013}" presName="tx1" presStyleLbl="revTx" presStyleIdx="1" presStyleCnt="3"/>
      <dgm:spPr/>
    </dgm:pt>
    <dgm:pt modelId="{CA41C16C-C2A9-4405-A3D0-0403056C6E67}" type="pres">
      <dgm:prSet presAssocID="{8EBCB61A-3F6F-4400-9D43-27B68606A013}" presName="vert1" presStyleCnt="0"/>
      <dgm:spPr/>
    </dgm:pt>
    <dgm:pt modelId="{FC99D9A0-3977-46D7-ADCE-35DE5F27C466}" type="pres">
      <dgm:prSet presAssocID="{45206969-77F1-4E1E-B1C6-E4F893011DA8}" presName="thickLine" presStyleLbl="alignNode1" presStyleIdx="2" presStyleCnt="3"/>
      <dgm:spPr/>
    </dgm:pt>
    <dgm:pt modelId="{07AED710-E664-4C02-8F60-8A82C4B253E6}" type="pres">
      <dgm:prSet presAssocID="{45206969-77F1-4E1E-B1C6-E4F893011DA8}" presName="horz1" presStyleCnt="0"/>
      <dgm:spPr/>
    </dgm:pt>
    <dgm:pt modelId="{0AB7CA0B-6C31-415F-89A3-446FD09EAB19}" type="pres">
      <dgm:prSet presAssocID="{45206969-77F1-4E1E-B1C6-E4F893011DA8}" presName="tx1" presStyleLbl="revTx" presStyleIdx="2" presStyleCnt="3"/>
      <dgm:spPr/>
    </dgm:pt>
    <dgm:pt modelId="{C4250426-F3D3-4CC0-BE4A-982F94EBA112}" type="pres">
      <dgm:prSet presAssocID="{45206969-77F1-4E1E-B1C6-E4F893011DA8}" presName="vert1" presStyleCnt="0"/>
      <dgm:spPr/>
    </dgm:pt>
  </dgm:ptLst>
  <dgm:cxnLst>
    <dgm:cxn modelId="{BEB84D2F-61EC-4BB8-AA23-8268C6FA6294}" srcId="{558DCD12-0DC8-4BE9-BB1F-D32AE47FB301}" destId="{8EBCB61A-3F6F-4400-9D43-27B68606A013}" srcOrd="1" destOrd="0" parTransId="{50F4AA1A-4491-452C-8F70-906F0552799E}" sibTransId="{61FD6B0B-68DC-4643-A594-1269DAFDE82A}"/>
    <dgm:cxn modelId="{8414776E-CAAD-46A4-9552-F688B080F75D}" type="presOf" srcId="{8EBCB61A-3F6F-4400-9D43-27B68606A013}" destId="{D81637DC-0FEE-4391-A62C-E391FB96DFB6}" srcOrd="0" destOrd="0" presId="urn:microsoft.com/office/officeart/2008/layout/LinedList"/>
    <dgm:cxn modelId="{FB4A3172-7042-4E23-8FCF-D0208B1E59FE}" type="presOf" srcId="{558DCD12-0DC8-4BE9-BB1F-D32AE47FB301}" destId="{DB572FD7-D8BD-401D-A31F-71D9484EAA61}" srcOrd="0" destOrd="0" presId="urn:microsoft.com/office/officeart/2008/layout/LinedList"/>
    <dgm:cxn modelId="{4AC3EB75-32F3-4879-AA21-CE4CB29C6450}" srcId="{558DCD12-0DC8-4BE9-BB1F-D32AE47FB301}" destId="{0B7A220E-EF51-40BF-97DD-C26E52197B4B}" srcOrd="0" destOrd="0" parTransId="{0CDF2888-E9C1-42B1-8BB9-B51679611064}" sibTransId="{F32DF8C5-EAA2-4748-AAE7-CE53A8E20C4B}"/>
    <dgm:cxn modelId="{4B700599-6F25-43CD-A065-3E92FA0B49CD}" type="presOf" srcId="{0B7A220E-EF51-40BF-97DD-C26E52197B4B}" destId="{4834CD84-2ACD-4842-99F1-413DC280F36C}" srcOrd="0" destOrd="0" presId="urn:microsoft.com/office/officeart/2008/layout/LinedList"/>
    <dgm:cxn modelId="{0E0B28F9-D655-4EC6-94BE-DD0DF8D50815}" srcId="{558DCD12-0DC8-4BE9-BB1F-D32AE47FB301}" destId="{45206969-77F1-4E1E-B1C6-E4F893011DA8}" srcOrd="2" destOrd="0" parTransId="{60C0EA91-CE86-4F48-8277-A0F75F962724}" sibTransId="{4CD7B056-4AC8-42EF-AFD7-6483BF7FC06F}"/>
    <dgm:cxn modelId="{C4629CFE-8E97-4CD3-B207-82C3A3009C12}" type="presOf" srcId="{45206969-77F1-4E1E-B1C6-E4F893011DA8}" destId="{0AB7CA0B-6C31-415F-89A3-446FD09EAB19}" srcOrd="0" destOrd="0" presId="urn:microsoft.com/office/officeart/2008/layout/LinedList"/>
    <dgm:cxn modelId="{867ED3A1-91A9-4164-ACA4-C8D35D627C1F}" type="presParOf" srcId="{DB572FD7-D8BD-401D-A31F-71D9484EAA61}" destId="{CD9A5055-FA4D-4B82-B18B-66687E036F0E}" srcOrd="0" destOrd="0" presId="urn:microsoft.com/office/officeart/2008/layout/LinedList"/>
    <dgm:cxn modelId="{15D45AF9-2CA2-4253-9B30-6DDC2C07D452}" type="presParOf" srcId="{DB572FD7-D8BD-401D-A31F-71D9484EAA61}" destId="{91BBCA78-09CF-4FEA-9E43-4DB9032EBDD4}" srcOrd="1" destOrd="0" presId="urn:microsoft.com/office/officeart/2008/layout/LinedList"/>
    <dgm:cxn modelId="{D114BA6D-E422-4000-A7D7-CFD5C935749A}" type="presParOf" srcId="{91BBCA78-09CF-4FEA-9E43-4DB9032EBDD4}" destId="{4834CD84-2ACD-4842-99F1-413DC280F36C}" srcOrd="0" destOrd="0" presId="urn:microsoft.com/office/officeart/2008/layout/LinedList"/>
    <dgm:cxn modelId="{AA24F283-391A-4B1D-9ED7-1D1A80C1C713}" type="presParOf" srcId="{91BBCA78-09CF-4FEA-9E43-4DB9032EBDD4}" destId="{DA27185E-376D-483B-957C-514060D751F8}" srcOrd="1" destOrd="0" presId="urn:microsoft.com/office/officeart/2008/layout/LinedList"/>
    <dgm:cxn modelId="{FFA5868F-B9CB-4EF1-8A2C-2B1E04126FE6}" type="presParOf" srcId="{DB572FD7-D8BD-401D-A31F-71D9484EAA61}" destId="{3500A06F-294E-454B-9C74-144BFD16EBE5}" srcOrd="2" destOrd="0" presId="urn:microsoft.com/office/officeart/2008/layout/LinedList"/>
    <dgm:cxn modelId="{ABBCEFD0-1D8F-4107-8E26-39D5F298F542}" type="presParOf" srcId="{DB572FD7-D8BD-401D-A31F-71D9484EAA61}" destId="{727AD6EB-2AFA-4A71-A124-2E01746E6A2A}" srcOrd="3" destOrd="0" presId="urn:microsoft.com/office/officeart/2008/layout/LinedList"/>
    <dgm:cxn modelId="{1711A74E-BB67-400F-905C-386188E6F2DE}" type="presParOf" srcId="{727AD6EB-2AFA-4A71-A124-2E01746E6A2A}" destId="{D81637DC-0FEE-4391-A62C-E391FB96DFB6}" srcOrd="0" destOrd="0" presId="urn:microsoft.com/office/officeart/2008/layout/LinedList"/>
    <dgm:cxn modelId="{9CE1DD60-162C-445F-9D6D-BEDDDA70C2E0}" type="presParOf" srcId="{727AD6EB-2AFA-4A71-A124-2E01746E6A2A}" destId="{CA41C16C-C2A9-4405-A3D0-0403056C6E67}" srcOrd="1" destOrd="0" presId="urn:microsoft.com/office/officeart/2008/layout/LinedList"/>
    <dgm:cxn modelId="{9D8DA85A-5EA7-4981-8A4C-986006709650}" type="presParOf" srcId="{DB572FD7-D8BD-401D-A31F-71D9484EAA61}" destId="{FC99D9A0-3977-46D7-ADCE-35DE5F27C466}" srcOrd="4" destOrd="0" presId="urn:microsoft.com/office/officeart/2008/layout/LinedList"/>
    <dgm:cxn modelId="{CF67C5B7-4D8F-4EE5-89F2-B73A0FACA274}" type="presParOf" srcId="{DB572FD7-D8BD-401D-A31F-71D9484EAA61}" destId="{07AED710-E664-4C02-8F60-8A82C4B253E6}" srcOrd="5" destOrd="0" presId="urn:microsoft.com/office/officeart/2008/layout/LinedList"/>
    <dgm:cxn modelId="{6308A406-818B-45EF-8EAB-D043F7A32164}" type="presParOf" srcId="{07AED710-E664-4C02-8F60-8A82C4B253E6}" destId="{0AB7CA0B-6C31-415F-89A3-446FD09EAB19}" srcOrd="0" destOrd="0" presId="urn:microsoft.com/office/officeart/2008/layout/LinedList"/>
    <dgm:cxn modelId="{1D7A48A7-BD9D-4EEA-9878-2D678DE6A47E}" type="presParOf" srcId="{07AED710-E664-4C02-8F60-8A82C4B253E6}" destId="{C4250426-F3D3-4CC0-BE4A-982F94EBA1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043B77-E8EF-4BE5-8DF1-4956AF795089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6E3D4E4-48A3-40EE-BBA0-BE6EC79899EC}">
      <dgm:prSet/>
      <dgm:spPr/>
      <dgm:t>
        <a:bodyPr/>
        <a:lstStyle/>
        <a:p>
          <a:r>
            <a:rPr lang="en-US"/>
            <a:t>- Mensagem Retida (retain).</a:t>
          </a:r>
        </a:p>
      </dgm:t>
    </dgm:pt>
    <dgm:pt modelId="{FB9F8C66-7E99-4CE4-9197-A485A2D571D9}" type="parTrans" cxnId="{9049ECF4-B8C0-45EB-A4CD-FD3B259D0452}">
      <dgm:prSet/>
      <dgm:spPr/>
      <dgm:t>
        <a:bodyPr/>
        <a:lstStyle/>
        <a:p>
          <a:endParaRPr lang="en-US"/>
        </a:p>
      </dgm:t>
    </dgm:pt>
    <dgm:pt modelId="{6329B6F4-096D-4656-9FC1-BD05F11BAFAA}" type="sibTrans" cxnId="{9049ECF4-B8C0-45EB-A4CD-FD3B259D0452}">
      <dgm:prSet/>
      <dgm:spPr/>
      <dgm:t>
        <a:bodyPr/>
        <a:lstStyle/>
        <a:p>
          <a:endParaRPr lang="en-US"/>
        </a:p>
      </dgm:t>
    </dgm:pt>
    <dgm:pt modelId="{B6E30512-E782-485F-B257-3F3DD354066D}">
      <dgm:prSet/>
      <dgm:spPr/>
      <dgm:t>
        <a:bodyPr/>
        <a:lstStyle/>
        <a:p>
          <a:r>
            <a:rPr lang="en-US"/>
            <a:t>- Sessão Persistente.</a:t>
          </a:r>
        </a:p>
      </dgm:t>
    </dgm:pt>
    <dgm:pt modelId="{42549EB6-C2CD-4C6C-BF71-DACF7327C8C3}" type="parTrans" cxnId="{BF0A4ED0-A0C5-4D03-A99C-DFDEE03B31B1}">
      <dgm:prSet/>
      <dgm:spPr/>
      <dgm:t>
        <a:bodyPr/>
        <a:lstStyle/>
        <a:p>
          <a:endParaRPr lang="en-US"/>
        </a:p>
      </dgm:t>
    </dgm:pt>
    <dgm:pt modelId="{2BFF8CD9-BFF3-4C77-9915-4CCFB1E6B0E0}" type="sibTrans" cxnId="{BF0A4ED0-A0C5-4D03-A99C-DFDEE03B31B1}">
      <dgm:prSet/>
      <dgm:spPr/>
      <dgm:t>
        <a:bodyPr/>
        <a:lstStyle/>
        <a:p>
          <a:endParaRPr lang="en-US"/>
        </a:p>
      </dgm:t>
    </dgm:pt>
    <dgm:pt modelId="{75DD9DDB-2BD1-4251-B2F0-DE75AC4CAF26}">
      <dgm:prSet/>
      <dgm:spPr/>
      <dgm:t>
        <a:bodyPr/>
        <a:lstStyle/>
        <a:p>
          <a:r>
            <a:rPr lang="en-US"/>
            <a:t>- Mensagem Will (testamento).</a:t>
          </a:r>
        </a:p>
      </dgm:t>
    </dgm:pt>
    <dgm:pt modelId="{30BBA075-ACAF-45AD-AECC-2BF9D12BE6A2}" type="parTrans" cxnId="{E4F59AA2-83CD-47CB-AE75-88198C0C0BC7}">
      <dgm:prSet/>
      <dgm:spPr/>
      <dgm:t>
        <a:bodyPr/>
        <a:lstStyle/>
        <a:p>
          <a:endParaRPr lang="en-US"/>
        </a:p>
      </dgm:t>
    </dgm:pt>
    <dgm:pt modelId="{CC85F95D-A401-4708-951B-08493EB781D2}" type="sibTrans" cxnId="{E4F59AA2-83CD-47CB-AE75-88198C0C0BC7}">
      <dgm:prSet/>
      <dgm:spPr/>
      <dgm:t>
        <a:bodyPr/>
        <a:lstStyle/>
        <a:p>
          <a:endParaRPr lang="en-US"/>
        </a:p>
      </dgm:t>
    </dgm:pt>
    <dgm:pt modelId="{3D89BC71-A8A9-46D8-96B6-A6C7DF229AE4}" type="pres">
      <dgm:prSet presAssocID="{29043B77-E8EF-4BE5-8DF1-4956AF795089}" presName="vert0" presStyleCnt="0">
        <dgm:presLayoutVars>
          <dgm:dir/>
          <dgm:animOne val="branch"/>
          <dgm:animLvl val="lvl"/>
        </dgm:presLayoutVars>
      </dgm:prSet>
      <dgm:spPr/>
    </dgm:pt>
    <dgm:pt modelId="{A39C1493-EDE6-4EDE-9525-B1C3C61002C6}" type="pres">
      <dgm:prSet presAssocID="{06E3D4E4-48A3-40EE-BBA0-BE6EC79899EC}" presName="thickLine" presStyleLbl="alignNode1" presStyleIdx="0" presStyleCnt="3"/>
      <dgm:spPr/>
    </dgm:pt>
    <dgm:pt modelId="{ED5AA513-B240-4E56-9ADA-E7B242DA3986}" type="pres">
      <dgm:prSet presAssocID="{06E3D4E4-48A3-40EE-BBA0-BE6EC79899EC}" presName="horz1" presStyleCnt="0"/>
      <dgm:spPr/>
    </dgm:pt>
    <dgm:pt modelId="{B1BB2192-45E8-4B84-B203-0FCBFB005756}" type="pres">
      <dgm:prSet presAssocID="{06E3D4E4-48A3-40EE-BBA0-BE6EC79899EC}" presName="tx1" presStyleLbl="revTx" presStyleIdx="0" presStyleCnt="3"/>
      <dgm:spPr/>
    </dgm:pt>
    <dgm:pt modelId="{EF48A63E-2FC0-4A62-A161-CFF3D6347BD1}" type="pres">
      <dgm:prSet presAssocID="{06E3D4E4-48A3-40EE-BBA0-BE6EC79899EC}" presName="vert1" presStyleCnt="0"/>
      <dgm:spPr/>
    </dgm:pt>
    <dgm:pt modelId="{A40C7243-06A7-44CF-98BA-9939A7C6E588}" type="pres">
      <dgm:prSet presAssocID="{B6E30512-E782-485F-B257-3F3DD354066D}" presName="thickLine" presStyleLbl="alignNode1" presStyleIdx="1" presStyleCnt="3"/>
      <dgm:spPr/>
    </dgm:pt>
    <dgm:pt modelId="{600F8AAB-322B-473F-8E15-286B6DFE723A}" type="pres">
      <dgm:prSet presAssocID="{B6E30512-E782-485F-B257-3F3DD354066D}" presName="horz1" presStyleCnt="0"/>
      <dgm:spPr/>
    </dgm:pt>
    <dgm:pt modelId="{7599FE7E-F665-4D48-AC79-79635858064E}" type="pres">
      <dgm:prSet presAssocID="{B6E30512-E782-485F-B257-3F3DD354066D}" presName="tx1" presStyleLbl="revTx" presStyleIdx="1" presStyleCnt="3"/>
      <dgm:spPr/>
    </dgm:pt>
    <dgm:pt modelId="{8C08AADB-8AFB-451A-8749-902E2B3B836F}" type="pres">
      <dgm:prSet presAssocID="{B6E30512-E782-485F-B257-3F3DD354066D}" presName="vert1" presStyleCnt="0"/>
      <dgm:spPr/>
    </dgm:pt>
    <dgm:pt modelId="{290D9D04-DEAD-4157-BD66-BC4CEA37C8EF}" type="pres">
      <dgm:prSet presAssocID="{75DD9DDB-2BD1-4251-B2F0-DE75AC4CAF26}" presName="thickLine" presStyleLbl="alignNode1" presStyleIdx="2" presStyleCnt="3"/>
      <dgm:spPr/>
    </dgm:pt>
    <dgm:pt modelId="{04AE5EC3-07C9-4B3C-9B2A-D074B64D79F9}" type="pres">
      <dgm:prSet presAssocID="{75DD9DDB-2BD1-4251-B2F0-DE75AC4CAF26}" presName="horz1" presStyleCnt="0"/>
      <dgm:spPr/>
    </dgm:pt>
    <dgm:pt modelId="{A9F18832-624A-4EC4-8D57-5F17A09F151D}" type="pres">
      <dgm:prSet presAssocID="{75DD9DDB-2BD1-4251-B2F0-DE75AC4CAF26}" presName="tx1" presStyleLbl="revTx" presStyleIdx="2" presStyleCnt="3"/>
      <dgm:spPr/>
    </dgm:pt>
    <dgm:pt modelId="{E1689240-A73A-4016-9563-0A56CC3E6222}" type="pres">
      <dgm:prSet presAssocID="{75DD9DDB-2BD1-4251-B2F0-DE75AC4CAF26}" presName="vert1" presStyleCnt="0"/>
      <dgm:spPr/>
    </dgm:pt>
  </dgm:ptLst>
  <dgm:cxnLst>
    <dgm:cxn modelId="{5D8EF71E-C7DB-4215-863C-AC18197237BB}" type="presOf" srcId="{B6E30512-E782-485F-B257-3F3DD354066D}" destId="{7599FE7E-F665-4D48-AC79-79635858064E}" srcOrd="0" destOrd="0" presId="urn:microsoft.com/office/officeart/2008/layout/LinedList"/>
    <dgm:cxn modelId="{3D880224-DC5D-4C46-A32A-F25832E31DC3}" type="presOf" srcId="{75DD9DDB-2BD1-4251-B2F0-DE75AC4CAF26}" destId="{A9F18832-624A-4EC4-8D57-5F17A09F151D}" srcOrd="0" destOrd="0" presId="urn:microsoft.com/office/officeart/2008/layout/LinedList"/>
    <dgm:cxn modelId="{531A1080-D44D-40CC-8D69-04EA9AB8CEFC}" type="presOf" srcId="{06E3D4E4-48A3-40EE-BBA0-BE6EC79899EC}" destId="{B1BB2192-45E8-4B84-B203-0FCBFB005756}" srcOrd="0" destOrd="0" presId="urn:microsoft.com/office/officeart/2008/layout/LinedList"/>
    <dgm:cxn modelId="{E4F59AA2-83CD-47CB-AE75-88198C0C0BC7}" srcId="{29043B77-E8EF-4BE5-8DF1-4956AF795089}" destId="{75DD9DDB-2BD1-4251-B2F0-DE75AC4CAF26}" srcOrd="2" destOrd="0" parTransId="{30BBA075-ACAF-45AD-AECC-2BF9D12BE6A2}" sibTransId="{CC85F95D-A401-4708-951B-08493EB781D2}"/>
    <dgm:cxn modelId="{BF0A4ED0-A0C5-4D03-A99C-DFDEE03B31B1}" srcId="{29043B77-E8EF-4BE5-8DF1-4956AF795089}" destId="{B6E30512-E782-485F-B257-3F3DD354066D}" srcOrd="1" destOrd="0" parTransId="{42549EB6-C2CD-4C6C-BF71-DACF7327C8C3}" sibTransId="{2BFF8CD9-BFF3-4C77-9915-4CCFB1E6B0E0}"/>
    <dgm:cxn modelId="{6EC2CED4-EBA0-4090-B175-6F59D167D623}" type="presOf" srcId="{29043B77-E8EF-4BE5-8DF1-4956AF795089}" destId="{3D89BC71-A8A9-46D8-96B6-A6C7DF229AE4}" srcOrd="0" destOrd="0" presId="urn:microsoft.com/office/officeart/2008/layout/LinedList"/>
    <dgm:cxn modelId="{9049ECF4-B8C0-45EB-A4CD-FD3B259D0452}" srcId="{29043B77-E8EF-4BE5-8DF1-4956AF795089}" destId="{06E3D4E4-48A3-40EE-BBA0-BE6EC79899EC}" srcOrd="0" destOrd="0" parTransId="{FB9F8C66-7E99-4CE4-9197-A485A2D571D9}" sibTransId="{6329B6F4-096D-4656-9FC1-BD05F11BAFAA}"/>
    <dgm:cxn modelId="{E4ABFF2E-7A88-47C5-9DD6-A6D1D7C0C9DE}" type="presParOf" srcId="{3D89BC71-A8A9-46D8-96B6-A6C7DF229AE4}" destId="{A39C1493-EDE6-4EDE-9525-B1C3C61002C6}" srcOrd="0" destOrd="0" presId="urn:microsoft.com/office/officeart/2008/layout/LinedList"/>
    <dgm:cxn modelId="{221A247A-5416-4A35-A249-B439BFB789D4}" type="presParOf" srcId="{3D89BC71-A8A9-46D8-96B6-A6C7DF229AE4}" destId="{ED5AA513-B240-4E56-9ADA-E7B242DA3986}" srcOrd="1" destOrd="0" presId="urn:microsoft.com/office/officeart/2008/layout/LinedList"/>
    <dgm:cxn modelId="{9791D347-25FF-473A-8963-2006A5217CA8}" type="presParOf" srcId="{ED5AA513-B240-4E56-9ADA-E7B242DA3986}" destId="{B1BB2192-45E8-4B84-B203-0FCBFB005756}" srcOrd="0" destOrd="0" presId="urn:microsoft.com/office/officeart/2008/layout/LinedList"/>
    <dgm:cxn modelId="{0825746B-44C9-4E6C-87EE-13C4646DEF8F}" type="presParOf" srcId="{ED5AA513-B240-4E56-9ADA-E7B242DA3986}" destId="{EF48A63E-2FC0-4A62-A161-CFF3D6347BD1}" srcOrd="1" destOrd="0" presId="urn:microsoft.com/office/officeart/2008/layout/LinedList"/>
    <dgm:cxn modelId="{B5389AEB-92D5-40DB-A988-2E0C05D17E23}" type="presParOf" srcId="{3D89BC71-A8A9-46D8-96B6-A6C7DF229AE4}" destId="{A40C7243-06A7-44CF-98BA-9939A7C6E588}" srcOrd="2" destOrd="0" presId="urn:microsoft.com/office/officeart/2008/layout/LinedList"/>
    <dgm:cxn modelId="{90964AB5-BF90-48AE-BB85-5F372383B7FF}" type="presParOf" srcId="{3D89BC71-A8A9-46D8-96B6-A6C7DF229AE4}" destId="{600F8AAB-322B-473F-8E15-286B6DFE723A}" srcOrd="3" destOrd="0" presId="urn:microsoft.com/office/officeart/2008/layout/LinedList"/>
    <dgm:cxn modelId="{862676D7-E3B4-4C4F-83C2-57432458E638}" type="presParOf" srcId="{600F8AAB-322B-473F-8E15-286B6DFE723A}" destId="{7599FE7E-F665-4D48-AC79-79635858064E}" srcOrd="0" destOrd="0" presId="urn:microsoft.com/office/officeart/2008/layout/LinedList"/>
    <dgm:cxn modelId="{D7F83C55-474D-4ADE-B9E6-C7393125AB6C}" type="presParOf" srcId="{600F8AAB-322B-473F-8E15-286B6DFE723A}" destId="{8C08AADB-8AFB-451A-8749-902E2B3B836F}" srcOrd="1" destOrd="0" presId="urn:microsoft.com/office/officeart/2008/layout/LinedList"/>
    <dgm:cxn modelId="{07FD54A5-C344-4656-A1F5-618ECF090A47}" type="presParOf" srcId="{3D89BC71-A8A9-46D8-96B6-A6C7DF229AE4}" destId="{290D9D04-DEAD-4157-BD66-BC4CEA37C8EF}" srcOrd="4" destOrd="0" presId="urn:microsoft.com/office/officeart/2008/layout/LinedList"/>
    <dgm:cxn modelId="{D44C17C1-BA1A-464F-A35D-CEBC98397B9D}" type="presParOf" srcId="{3D89BC71-A8A9-46D8-96B6-A6C7DF229AE4}" destId="{04AE5EC3-07C9-4B3C-9B2A-D074B64D79F9}" srcOrd="5" destOrd="0" presId="urn:microsoft.com/office/officeart/2008/layout/LinedList"/>
    <dgm:cxn modelId="{81F93B8E-B97F-4ABF-B00E-589E4CBAD56A}" type="presParOf" srcId="{04AE5EC3-07C9-4B3C-9B2A-D074B64D79F9}" destId="{A9F18832-624A-4EC4-8D57-5F17A09F151D}" srcOrd="0" destOrd="0" presId="urn:microsoft.com/office/officeart/2008/layout/LinedList"/>
    <dgm:cxn modelId="{D08CEFD7-8872-477C-B2D5-44FA980D20F6}" type="presParOf" srcId="{04AE5EC3-07C9-4B3C-9B2A-D074B64D79F9}" destId="{E1689240-A73A-4016-9563-0A56CC3E62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DBA1B3-8C98-454D-85B7-7DA9107A0139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085E317-5879-4B20-999B-F7CA91C08562}">
      <dgm:prSet/>
      <dgm:spPr/>
      <dgm:t>
        <a:bodyPr/>
        <a:lstStyle/>
        <a:p>
          <a:r>
            <a:rPr lang="en-US"/>
            <a:t>Funciona sobre TCP (porta 1883) e TLS (porta 8883).</a:t>
          </a:r>
        </a:p>
      </dgm:t>
    </dgm:pt>
    <dgm:pt modelId="{B2ECB630-B091-4930-9792-572261BF9689}" type="parTrans" cxnId="{87D31DE4-4DC8-4C01-B0D6-746791BB8739}">
      <dgm:prSet/>
      <dgm:spPr/>
      <dgm:t>
        <a:bodyPr/>
        <a:lstStyle/>
        <a:p>
          <a:endParaRPr lang="en-US"/>
        </a:p>
      </dgm:t>
    </dgm:pt>
    <dgm:pt modelId="{B0878289-759B-407B-9E82-2C6F61D66944}" type="sibTrans" cxnId="{87D31DE4-4DC8-4C01-B0D6-746791BB8739}">
      <dgm:prSet/>
      <dgm:spPr/>
      <dgm:t>
        <a:bodyPr/>
        <a:lstStyle/>
        <a:p>
          <a:endParaRPr lang="en-US"/>
        </a:p>
      </dgm:t>
    </dgm:pt>
    <dgm:pt modelId="{E07BDAE3-DD41-4774-93F9-A64E95F25A03}">
      <dgm:prSet/>
      <dgm:spPr/>
      <dgm:t>
        <a:bodyPr/>
        <a:lstStyle/>
        <a:p>
          <a:r>
            <a:rPr lang="en-US"/>
            <a:t>Suporta autenticação, criptografia e WebSocket.</a:t>
          </a:r>
        </a:p>
      </dgm:t>
    </dgm:pt>
    <dgm:pt modelId="{BEAFEC54-E571-41F2-BCEE-A9447164382C}" type="parTrans" cxnId="{85AFF131-7F3E-4512-8EDB-4561EC99CB4E}">
      <dgm:prSet/>
      <dgm:spPr/>
      <dgm:t>
        <a:bodyPr/>
        <a:lstStyle/>
        <a:p>
          <a:endParaRPr lang="en-US"/>
        </a:p>
      </dgm:t>
    </dgm:pt>
    <dgm:pt modelId="{3CB2C93E-ABD1-4E15-831C-F836ADFEE38E}" type="sibTrans" cxnId="{85AFF131-7F3E-4512-8EDB-4561EC99CB4E}">
      <dgm:prSet/>
      <dgm:spPr/>
      <dgm:t>
        <a:bodyPr/>
        <a:lstStyle/>
        <a:p>
          <a:endParaRPr lang="en-US"/>
        </a:p>
      </dgm:t>
    </dgm:pt>
    <dgm:pt modelId="{97499835-91C1-49AD-B32E-33542FB55613}" type="pres">
      <dgm:prSet presAssocID="{B1DBA1B3-8C98-454D-85B7-7DA9107A0139}" presName="vert0" presStyleCnt="0">
        <dgm:presLayoutVars>
          <dgm:dir/>
          <dgm:animOne val="branch"/>
          <dgm:animLvl val="lvl"/>
        </dgm:presLayoutVars>
      </dgm:prSet>
      <dgm:spPr/>
    </dgm:pt>
    <dgm:pt modelId="{0187935D-F61E-4F51-8B43-74FFA1267D59}" type="pres">
      <dgm:prSet presAssocID="{D085E317-5879-4B20-999B-F7CA91C08562}" presName="thickLine" presStyleLbl="alignNode1" presStyleIdx="0" presStyleCnt="2"/>
      <dgm:spPr/>
    </dgm:pt>
    <dgm:pt modelId="{9E5CEE75-6F61-43C9-B2B6-19E6ED3A4AA7}" type="pres">
      <dgm:prSet presAssocID="{D085E317-5879-4B20-999B-F7CA91C08562}" presName="horz1" presStyleCnt="0"/>
      <dgm:spPr/>
    </dgm:pt>
    <dgm:pt modelId="{8D8E1869-7C6B-4D97-B7CC-A767EE284A4E}" type="pres">
      <dgm:prSet presAssocID="{D085E317-5879-4B20-999B-F7CA91C08562}" presName="tx1" presStyleLbl="revTx" presStyleIdx="0" presStyleCnt="2"/>
      <dgm:spPr/>
    </dgm:pt>
    <dgm:pt modelId="{19D6A767-A195-4239-B7E6-BE71CDE57B27}" type="pres">
      <dgm:prSet presAssocID="{D085E317-5879-4B20-999B-F7CA91C08562}" presName="vert1" presStyleCnt="0"/>
      <dgm:spPr/>
    </dgm:pt>
    <dgm:pt modelId="{23FCF1F9-399B-4E91-8E1B-C4F0EEECEED5}" type="pres">
      <dgm:prSet presAssocID="{E07BDAE3-DD41-4774-93F9-A64E95F25A03}" presName="thickLine" presStyleLbl="alignNode1" presStyleIdx="1" presStyleCnt="2"/>
      <dgm:spPr/>
    </dgm:pt>
    <dgm:pt modelId="{799D0A81-8ED1-4D0D-80F2-D0CA9A7EEE57}" type="pres">
      <dgm:prSet presAssocID="{E07BDAE3-DD41-4774-93F9-A64E95F25A03}" presName="horz1" presStyleCnt="0"/>
      <dgm:spPr/>
    </dgm:pt>
    <dgm:pt modelId="{5CDC524C-7062-4C4A-9D0A-02696C013819}" type="pres">
      <dgm:prSet presAssocID="{E07BDAE3-DD41-4774-93F9-A64E95F25A03}" presName="tx1" presStyleLbl="revTx" presStyleIdx="1" presStyleCnt="2"/>
      <dgm:spPr/>
    </dgm:pt>
    <dgm:pt modelId="{5F5E77AD-EAD0-4BF3-8543-EC005C7C82AC}" type="pres">
      <dgm:prSet presAssocID="{E07BDAE3-DD41-4774-93F9-A64E95F25A03}" presName="vert1" presStyleCnt="0"/>
      <dgm:spPr/>
    </dgm:pt>
  </dgm:ptLst>
  <dgm:cxnLst>
    <dgm:cxn modelId="{4C13F403-4534-476C-8166-E44ABCA7FD2A}" type="presOf" srcId="{B1DBA1B3-8C98-454D-85B7-7DA9107A0139}" destId="{97499835-91C1-49AD-B32E-33542FB55613}" srcOrd="0" destOrd="0" presId="urn:microsoft.com/office/officeart/2008/layout/LinedList"/>
    <dgm:cxn modelId="{03525429-226F-4E2E-8A86-90A4AD95CB5A}" type="presOf" srcId="{E07BDAE3-DD41-4774-93F9-A64E95F25A03}" destId="{5CDC524C-7062-4C4A-9D0A-02696C013819}" srcOrd="0" destOrd="0" presId="urn:microsoft.com/office/officeart/2008/layout/LinedList"/>
    <dgm:cxn modelId="{85AFF131-7F3E-4512-8EDB-4561EC99CB4E}" srcId="{B1DBA1B3-8C98-454D-85B7-7DA9107A0139}" destId="{E07BDAE3-DD41-4774-93F9-A64E95F25A03}" srcOrd="1" destOrd="0" parTransId="{BEAFEC54-E571-41F2-BCEE-A9447164382C}" sibTransId="{3CB2C93E-ABD1-4E15-831C-F836ADFEE38E}"/>
    <dgm:cxn modelId="{4D2B1F60-2C61-4D85-A159-FD98B1FE5298}" type="presOf" srcId="{D085E317-5879-4B20-999B-F7CA91C08562}" destId="{8D8E1869-7C6B-4D97-B7CC-A767EE284A4E}" srcOrd="0" destOrd="0" presId="urn:microsoft.com/office/officeart/2008/layout/LinedList"/>
    <dgm:cxn modelId="{87D31DE4-4DC8-4C01-B0D6-746791BB8739}" srcId="{B1DBA1B3-8C98-454D-85B7-7DA9107A0139}" destId="{D085E317-5879-4B20-999B-F7CA91C08562}" srcOrd="0" destOrd="0" parTransId="{B2ECB630-B091-4930-9792-572261BF9689}" sibTransId="{B0878289-759B-407B-9E82-2C6F61D66944}"/>
    <dgm:cxn modelId="{854AB2C5-D910-4F36-9382-EC4984897D99}" type="presParOf" srcId="{97499835-91C1-49AD-B32E-33542FB55613}" destId="{0187935D-F61E-4F51-8B43-74FFA1267D59}" srcOrd="0" destOrd="0" presId="urn:microsoft.com/office/officeart/2008/layout/LinedList"/>
    <dgm:cxn modelId="{F31DA2F9-B418-4D3D-8A31-6B66010D921F}" type="presParOf" srcId="{97499835-91C1-49AD-B32E-33542FB55613}" destId="{9E5CEE75-6F61-43C9-B2B6-19E6ED3A4AA7}" srcOrd="1" destOrd="0" presId="urn:microsoft.com/office/officeart/2008/layout/LinedList"/>
    <dgm:cxn modelId="{6C73DA97-BA0C-4A71-B9CB-FB2C836E95F4}" type="presParOf" srcId="{9E5CEE75-6F61-43C9-B2B6-19E6ED3A4AA7}" destId="{8D8E1869-7C6B-4D97-B7CC-A767EE284A4E}" srcOrd="0" destOrd="0" presId="urn:microsoft.com/office/officeart/2008/layout/LinedList"/>
    <dgm:cxn modelId="{37DBFF39-F604-4FEF-A702-7716FE2A3673}" type="presParOf" srcId="{9E5CEE75-6F61-43C9-B2B6-19E6ED3A4AA7}" destId="{19D6A767-A195-4239-B7E6-BE71CDE57B27}" srcOrd="1" destOrd="0" presId="urn:microsoft.com/office/officeart/2008/layout/LinedList"/>
    <dgm:cxn modelId="{03865BCC-1E85-4225-A326-AB07895BC990}" type="presParOf" srcId="{97499835-91C1-49AD-B32E-33542FB55613}" destId="{23FCF1F9-399B-4E91-8E1B-C4F0EEECEED5}" srcOrd="2" destOrd="0" presId="urn:microsoft.com/office/officeart/2008/layout/LinedList"/>
    <dgm:cxn modelId="{57F7E615-1DDE-4931-93C0-02926BC7F9BD}" type="presParOf" srcId="{97499835-91C1-49AD-B32E-33542FB55613}" destId="{799D0A81-8ED1-4D0D-80F2-D0CA9A7EEE57}" srcOrd="3" destOrd="0" presId="urn:microsoft.com/office/officeart/2008/layout/LinedList"/>
    <dgm:cxn modelId="{2894FE0A-2B48-4F0C-84AA-CF94B6980464}" type="presParOf" srcId="{799D0A81-8ED1-4D0D-80F2-D0CA9A7EEE57}" destId="{5CDC524C-7062-4C4A-9D0A-02696C013819}" srcOrd="0" destOrd="0" presId="urn:microsoft.com/office/officeart/2008/layout/LinedList"/>
    <dgm:cxn modelId="{8805183E-37F1-48B8-BB17-ABEA25753437}" type="presParOf" srcId="{799D0A81-8ED1-4D0D-80F2-D0CA9A7EEE57}" destId="{5F5E77AD-EAD0-4BF3-8543-EC005C7C82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EA5B61-4D76-4B7F-9DE1-32841E167AB2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9E947B2-AC1D-46C6-9CB2-43DCA5A29029}">
      <dgm:prSet/>
      <dgm:spPr/>
      <dgm:t>
        <a:bodyPr/>
        <a:lstStyle/>
        <a:p>
          <a:r>
            <a:rPr lang="en-US"/>
            <a:t>- Brokers: Mosquitto (C), EMQX (Erlang), HiveMQ (Java).</a:t>
          </a:r>
        </a:p>
      </dgm:t>
    </dgm:pt>
    <dgm:pt modelId="{D986B83E-E4AF-49C1-9159-BAC024FF379B}" type="parTrans" cxnId="{6366FCCC-C45F-4BCC-B3F9-4883584F88BE}">
      <dgm:prSet/>
      <dgm:spPr/>
      <dgm:t>
        <a:bodyPr/>
        <a:lstStyle/>
        <a:p>
          <a:endParaRPr lang="en-US"/>
        </a:p>
      </dgm:t>
    </dgm:pt>
    <dgm:pt modelId="{BE4D7A0F-E824-45DE-9AD7-9D289310840E}" type="sibTrans" cxnId="{6366FCCC-C45F-4BCC-B3F9-4883584F88BE}">
      <dgm:prSet/>
      <dgm:spPr/>
      <dgm:t>
        <a:bodyPr/>
        <a:lstStyle/>
        <a:p>
          <a:endParaRPr lang="en-US"/>
        </a:p>
      </dgm:t>
    </dgm:pt>
    <dgm:pt modelId="{64D34683-AC55-4688-AEB9-8826A1F5A015}">
      <dgm:prSet/>
      <dgm:spPr/>
      <dgm:t>
        <a:bodyPr/>
        <a:lstStyle/>
        <a:p>
          <a:r>
            <a:rPr lang="en-US"/>
            <a:t>- Clients: Paho-MQTT (Python), PubSubClient (Arduino).</a:t>
          </a:r>
        </a:p>
      </dgm:t>
    </dgm:pt>
    <dgm:pt modelId="{F2E61665-8591-4D75-8359-BB187C3D0085}" type="parTrans" cxnId="{8498C490-F53C-4398-8C4C-8184B4159472}">
      <dgm:prSet/>
      <dgm:spPr/>
      <dgm:t>
        <a:bodyPr/>
        <a:lstStyle/>
        <a:p>
          <a:endParaRPr lang="en-US"/>
        </a:p>
      </dgm:t>
    </dgm:pt>
    <dgm:pt modelId="{43049528-CB51-4DBB-AD8D-7469006EDAD1}" type="sibTrans" cxnId="{8498C490-F53C-4398-8C4C-8184B4159472}">
      <dgm:prSet/>
      <dgm:spPr/>
      <dgm:t>
        <a:bodyPr/>
        <a:lstStyle/>
        <a:p>
          <a:endParaRPr lang="en-US"/>
        </a:p>
      </dgm:t>
    </dgm:pt>
    <dgm:pt modelId="{7F02040A-D8E3-4F1A-ADB7-1E2E0E9AB5CE}" type="pres">
      <dgm:prSet presAssocID="{DEEA5B61-4D76-4B7F-9DE1-32841E167AB2}" presName="vert0" presStyleCnt="0">
        <dgm:presLayoutVars>
          <dgm:dir/>
          <dgm:animOne val="branch"/>
          <dgm:animLvl val="lvl"/>
        </dgm:presLayoutVars>
      </dgm:prSet>
      <dgm:spPr/>
    </dgm:pt>
    <dgm:pt modelId="{594EA044-F029-4FA8-BA92-0E2988AD1EA3}" type="pres">
      <dgm:prSet presAssocID="{39E947B2-AC1D-46C6-9CB2-43DCA5A29029}" presName="thickLine" presStyleLbl="alignNode1" presStyleIdx="0" presStyleCnt="2"/>
      <dgm:spPr/>
    </dgm:pt>
    <dgm:pt modelId="{733E3567-84EE-414B-BFE2-534364D6766D}" type="pres">
      <dgm:prSet presAssocID="{39E947B2-AC1D-46C6-9CB2-43DCA5A29029}" presName="horz1" presStyleCnt="0"/>
      <dgm:spPr/>
    </dgm:pt>
    <dgm:pt modelId="{A12E3FDC-EC1B-46EC-89D2-AAF691A22A26}" type="pres">
      <dgm:prSet presAssocID="{39E947B2-AC1D-46C6-9CB2-43DCA5A29029}" presName="tx1" presStyleLbl="revTx" presStyleIdx="0" presStyleCnt="2"/>
      <dgm:spPr/>
    </dgm:pt>
    <dgm:pt modelId="{ED9BBC02-7824-4C65-B2F8-4EA45E4EC10E}" type="pres">
      <dgm:prSet presAssocID="{39E947B2-AC1D-46C6-9CB2-43DCA5A29029}" presName="vert1" presStyleCnt="0"/>
      <dgm:spPr/>
    </dgm:pt>
    <dgm:pt modelId="{98F23C3F-7B78-4E09-AAD0-2672F36EE309}" type="pres">
      <dgm:prSet presAssocID="{64D34683-AC55-4688-AEB9-8826A1F5A015}" presName="thickLine" presStyleLbl="alignNode1" presStyleIdx="1" presStyleCnt="2"/>
      <dgm:spPr/>
    </dgm:pt>
    <dgm:pt modelId="{A464DF45-4136-45FE-AA2F-4BCC1CE312F5}" type="pres">
      <dgm:prSet presAssocID="{64D34683-AC55-4688-AEB9-8826A1F5A015}" presName="horz1" presStyleCnt="0"/>
      <dgm:spPr/>
    </dgm:pt>
    <dgm:pt modelId="{EED52795-ADB2-429C-81B6-E49734DD7270}" type="pres">
      <dgm:prSet presAssocID="{64D34683-AC55-4688-AEB9-8826A1F5A015}" presName="tx1" presStyleLbl="revTx" presStyleIdx="1" presStyleCnt="2"/>
      <dgm:spPr/>
    </dgm:pt>
    <dgm:pt modelId="{77CC171D-3327-4991-985E-9DEDECF2EB36}" type="pres">
      <dgm:prSet presAssocID="{64D34683-AC55-4688-AEB9-8826A1F5A015}" presName="vert1" presStyleCnt="0"/>
      <dgm:spPr/>
    </dgm:pt>
  </dgm:ptLst>
  <dgm:cxnLst>
    <dgm:cxn modelId="{38738E60-6C48-4DBC-BCB5-2E7D76745441}" type="presOf" srcId="{39E947B2-AC1D-46C6-9CB2-43DCA5A29029}" destId="{A12E3FDC-EC1B-46EC-89D2-AAF691A22A26}" srcOrd="0" destOrd="0" presId="urn:microsoft.com/office/officeart/2008/layout/LinedList"/>
    <dgm:cxn modelId="{16705E4E-B082-4021-8CB3-8AF2B0C05303}" type="presOf" srcId="{DEEA5B61-4D76-4B7F-9DE1-32841E167AB2}" destId="{7F02040A-D8E3-4F1A-ADB7-1E2E0E9AB5CE}" srcOrd="0" destOrd="0" presId="urn:microsoft.com/office/officeart/2008/layout/LinedList"/>
    <dgm:cxn modelId="{5076BA89-4F2C-4ED6-B312-E9C05E427356}" type="presOf" srcId="{64D34683-AC55-4688-AEB9-8826A1F5A015}" destId="{EED52795-ADB2-429C-81B6-E49734DD7270}" srcOrd="0" destOrd="0" presId="urn:microsoft.com/office/officeart/2008/layout/LinedList"/>
    <dgm:cxn modelId="{8498C490-F53C-4398-8C4C-8184B4159472}" srcId="{DEEA5B61-4D76-4B7F-9DE1-32841E167AB2}" destId="{64D34683-AC55-4688-AEB9-8826A1F5A015}" srcOrd="1" destOrd="0" parTransId="{F2E61665-8591-4D75-8359-BB187C3D0085}" sibTransId="{43049528-CB51-4DBB-AD8D-7469006EDAD1}"/>
    <dgm:cxn modelId="{6366FCCC-C45F-4BCC-B3F9-4883584F88BE}" srcId="{DEEA5B61-4D76-4B7F-9DE1-32841E167AB2}" destId="{39E947B2-AC1D-46C6-9CB2-43DCA5A29029}" srcOrd="0" destOrd="0" parTransId="{D986B83E-E4AF-49C1-9159-BAC024FF379B}" sibTransId="{BE4D7A0F-E824-45DE-9AD7-9D289310840E}"/>
    <dgm:cxn modelId="{86FD809D-891C-4140-9DC0-B1253AF0759D}" type="presParOf" srcId="{7F02040A-D8E3-4F1A-ADB7-1E2E0E9AB5CE}" destId="{594EA044-F029-4FA8-BA92-0E2988AD1EA3}" srcOrd="0" destOrd="0" presId="urn:microsoft.com/office/officeart/2008/layout/LinedList"/>
    <dgm:cxn modelId="{E57AFA3E-9F00-46C5-B38C-1138CD08F680}" type="presParOf" srcId="{7F02040A-D8E3-4F1A-ADB7-1E2E0E9AB5CE}" destId="{733E3567-84EE-414B-BFE2-534364D6766D}" srcOrd="1" destOrd="0" presId="urn:microsoft.com/office/officeart/2008/layout/LinedList"/>
    <dgm:cxn modelId="{87632573-9B2D-465D-B446-75BC521F6DF4}" type="presParOf" srcId="{733E3567-84EE-414B-BFE2-534364D6766D}" destId="{A12E3FDC-EC1B-46EC-89D2-AAF691A22A26}" srcOrd="0" destOrd="0" presId="urn:microsoft.com/office/officeart/2008/layout/LinedList"/>
    <dgm:cxn modelId="{D34D9A68-A65E-4B01-B967-A592617EFAD9}" type="presParOf" srcId="{733E3567-84EE-414B-BFE2-534364D6766D}" destId="{ED9BBC02-7824-4C65-B2F8-4EA45E4EC10E}" srcOrd="1" destOrd="0" presId="urn:microsoft.com/office/officeart/2008/layout/LinedList"/>
    <dgm:cxn modelId="{E416F08E-AC40-4C0A-A732-313E96C3B797}" type="presParOf" srcId="{7F02040A-D8E3-4F1A-ADB7-1E2E0E9AB5CE}" destId="{98F23C3F-7B78-4E09-AAD0-2672F36EE309}" srcOrd="2" destOrd="0" presId="urn:microsoft.com/office/officeart/2008/layout/LinedList"/>
    <dgm:cxn modelId="{E061FA9F-2BDF-4DF0-885A-874F2A6BF5B3}" type="presParOf" srcId="{7F02040A-D8E3-4F1A-ADB7-1E2E0E9AB5CE}" destId="{A464DF45-4136-45FE-AA2F-4BCC1CE312F5}" srcOrd="3" destOrd="0" presId="urn:microsoft.com/office/officeart/2008/layout/LinedList"/>
    <dgm:cxn modelId="{5D10AB8B-5493-4778-A2C6-53F941008AD5}" type="presParOf" srcId="{A464DF45-4136-45FE-AA2F-4BCC1CE312F5}" destId="{EED52795-ADB2-429C-81B6-E49734DD7270}" srcOrd="0" destOrd="0" presId="urn:microsoft.com/office/officeart/2008/layout/LinedList"/>
    <dgm:cxn modelId="{EAB6CF26-06FE-4770-9CD6-6B14B7DF7E57}" type="presParOf" srcId="{A464DF45-4136-45FE-AA2F-4BCC1CE312F5}" destId="{77CC171D-3327-4991-985E-9DEDECF2EB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B478D1-C5CB-4C05-AD01-FEF2A93781F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EFB5932-CFF5-4E73-BC08-E96B9E108FC7}">
      <dgm:prSet/>
      <dgm:spPr/>
      <dgm:t>
        <a:bodyPr/>
        <a:lstStyle/>
        <a:p>
          <a:r>
            <a:rPr lang="en-US"/>
            <a:t>- MQTT não guarda histórico.</a:t>
          </a:r>
        </a:p>
      </dgm:t>
    </dgm:pt>
    <dgm:pt modelId="{73A2A4EF-F01B-45D4-BEA9-9F3335597355}" type="parTrans" cxnId="{9F63A99E-04E4-4C4C-9232-C2BAF1CD293E}">
      <dgm:prSet/>
      <dgm:spPr/>
      <dgm:t>
        <a:bodyPr/>
        <a:lstStyle/>
        <a:p>
          <a:endParaRPr lang="en-US"/>
        </a:p>
      </dgm:t>
    </dgm:pt>
    <dgm:pt modelId="{EE55677C-DB0D-43C7-AF18-4D9A5D4F884A}" type="sibTrans" cxnId="{9F63A99E-04E4-4C4C-9232-C2BAF1CD293E}">
      <dgm:prSet/>
      <dgm:spPr/>
      <dgm:t>
        <a:bodyPr/>
        <a:lstStyle/>
        <a:p>
          <a:endParaRPr lang="en-US"/>
        </a:p>
      </dgm:t>
    </dgm:pt>
    <dgm:pt modelId="{894B7195-ECDA-4576-8847-7C498EC0E0CC}">
      <dgm:prSet/>
      <dgm:spPr/>
      <dgm:t>
        <a:bodyPr/>
        <a:lstStyle/>
        <a:p>
          <a:r>
            <a:rPr lang="en-US"/>
            <a:t>- Apenas uma mensagem retida por tópico.</a:t>
          </a:r>
        </a:p>
      </dgm:t>
    </dgm:pt>
    <dgm:pt modelId="{AC2B4A6A-FA25-4549-A467-D6FA8B0FD0FB}" type="parTrans" cxnId="{E0C312D1-5230-4561-B7A9-09168DA4A4DA}">
      <dgm:prSet/>
      <dgm:spPr/>
      <dgm:t>
        <a:bodyPr/>
        <a:lstStyle/>
        <a:p>
          <a:endParaRPr lang="en-US"/>
        </a:p>
      </dgm:t>
    </dgm:pt>
    <dgm:pt modelId="{B9176951-B0D7-4456-A832-3A4AF911FDE3}" type="sibTrans" cxnId="{E0C312D1-5230-4561-B7A9-09168DA4A4DA}">
      <dgm:prSet/>
      <dgm:spPr/>
      <dgm:t>
        <a:bodyPr/>
        <a:lstStyle/>
        <a:p>
          <a:endParaRPr lang="en-US"/>
        </a:p>
      </dgm:t>
    </dgm:pt>
    <dgm:pt modelId="{54C8EC2E-0C3F-499E-9C03-8EE2D9B58571}">
      <dgm:prSet/>
      <dgm:spPr/>
      <dgm:t>
        <a:bodyPr/>
        <a:lstStyle/>
        <a:p>
          <a:r>
            <a:rPr lang="en-US"/>
            <a:t>- Retenção temporária via sessão persistente.</a:t>
          </a:r>
        </a:p>
      </dgm:t>
    </dgm:pt>
    <dgm:pt modelId="{C42E6788-7793-45E3-B6ED-6D44AFAF1748}" type="parTrans" cxnId="{6FAE0729-2E83-4791-ABF2-5004386B422C}">
      <dgm:prSet/>
      <dgm:spPr/>
      <dgm:t>
        <a:bodyPr/>
        <a:lstStyle/>
        <a:p>
          <a:endParaRPr lang="en-US"/>
        </a:p>
      </dgm:t>
    </dgm:pt>
    <dgm:pt modelId="{E21C6E2A-352B-47BB-ADC6-3AA94DC7F0C9}" type="sibTrans" cxnId="{6FAE0729-2E83-4791-ABF2-5004386B422C}">
      <dgm:prSet/>
      <dgm:spPr/>
      <dgm:t>
        <a:bodyPr/>
        <a:lstStyle/>
        <a:p>
          <a:endParaRPr lang="en-US"/>
        </a:p>
      </dgm:t>
    </dgm:pt>
    <dgm:pt modelId="{BD5441CE-A894-4B3A-8A6F-67A55378275E}" type="pres">
      <dgm:prSet presAssocID="{3EB478D1-C5CB-4C05-AD01-FEF2A93781F0}" presName="linear" presStyleCnt="0">
        <dgm:presLayoutVars>
          <dgm:animLvl val="lvl"/>
          <dgm:resizeHandles val="exact"/>
        </dgm:presLayoutVars>
      </dgm:prSet>
      <dgm:spPr/>
    </dgm:pt>
    <dgm:pt modelId="{ED206356-B6CC-4E29-A0DE-DDBF79E521B2}" type="pres">
      <dgm:prSet presAssocID="{2EFB5932-CFF5-4E73-BC08-E96B9E108F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B6BC220-2CE4-402A-B8A5-0D0DECD56081}" type="pres">
      <dgm:prSet presAssocID="{EE55677C-DB0D-43C7-AF18-4D9A5D4F884A}" presName="spacer" presStyleCnt="0"/>
      <dgm:spPr/>
    </dgm:pt>
    <dgm:pt modelId="{A1307E34-A714-4261-9805-92B6A9F400A9}" type="pres">
      <dgm:prSet presAssocID="{894B7195-ECDA-4576-8847-7C498EC0E0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0AC137-5DB4-4BB5-BBF4-D85195E4A390}" type="pres">
      <dgm:prSet presAssocID="{B9176951-B0D7-4456-A832-3A4AF911FDE3}" presName="spacer" presStyleCnt="0"/>
      <dgm:spPr/>
    </dgm:pt>
    <dgm:pt modelId="{8CA24D00-36D8-449B-880B-1B3BFB3788AD}" type="pres">
      <dgm:prSet presAssocID="{54C8EC2E-0C3F-499E-9C03-8EE2D9B5857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FAE0729-2E83-4791-ABF2-5004386B422C}" srcId="{3EB478D1-C5CB-4C05-AD01-FEF2A93781F0}" destId="{54C8EC2E-0C3F-499E-9C03-8EE2D9B58571}" srcOrd="2" destOrd="0" parTransId="{C42E6788-7793-45E3-B6ED-6D44AFAF1748}" sibTransId="{E21C6E2A-352B-47BB-ADC6-3AA94DC7F0C9}"/>
    <dgm:cxn modelId="{61F40330-B777-41CD-B84E-8D3454E25B36}" type="presOf" srcId="{3EB478D1-C5CB-4C05-AD01-FEF2A93781F0}" destId="{BD5441CE-A894-4B3A-8A6F-67A55378275E}" srcOrd="0" destOrd="0" presId="urn:microsoft.com/office/officeart/2005/8/layout/vList2"/>
    <dgm:cxn modelId="{08F9F431-8BD1-497C-8E2E-37DEFDBAC37F}" type="presOf" srcId="{2EFB5932-CFF5-4E73-BC08-E96B9E108FC7}" destId="{ED206356-B6CC-4E29-A0DE-DDBF79E521B2}" srcOrd="0" destOrd="0" presId="urn:microsoft.com/office/officeart/2005/8/layout/vList2"/>
    <dgm:cxn modelId="{20C9EC5D-1A94-4D64-8C11-3FD56E6702A5}" type="presOf" srcId="{54C8EC2E-0C3F-499E-9C03-8EE2D9B58571}" destId="{8CA24D00-36D8-449B-880B-1B3BFB3788AD}" srcOrd="0" destOrd="0" presId="urn:microsoft.com/office/officeart/2005/8/layout/vList2"/>
    <dgm:cxn modelId="{9F63A99E-04E4-4C4C-9232-C2BAF1CD293E}" srcId="{3EB478D1-C5CB-4C05-AD01-FEF2A93781F0}" destId="{2EFB5932-CFF5-4E73-BC08-E96B9E108FC7}" srcOrd="0" destOrd="0" parTransId="{73A2A4EF-F01B-45D4-BEA9-9F3335597355}" sibTransId="{EE55677C-DB0D-43C7-AF18-4D9A5D4F884A}"/>
    <dgm:cxn modelId="{E0C312D1-5230-4561-B7A9-09168DA4A4DA}" srcId="{3EB478D1-C5CB-4C05-AD01-FEF2A93781F0}" destId="{894B7195-ECDA-4576-8847-7C498EC0E0CC}" srcOrd="1" destOrd="0" parTransId="{AC2B4A6A-FA25-4549-A467-D6FA8B0FD0FB}" sibTransId="{B9176951-B0D7-4456-A832-3A4AF911FDE3}"/>
    <dgm:cxn modelId="{FC9968EB-3513-4F2E-9D63-9695BC4B85F1}" type="presOf" srcId="{894B7195-ECDA-4576-8847-7C498EC0E0CC}" destId="{A1307E34-A714-4261-9805-92B6A9F400A9}" srcOrd="0" destOrd="0" presId="urn:microsoft.com/office/officeart/2005/8/layout/vList2"/>
    <dgm:cxn modelId="{17C0D884-ED51-4A36-B447-4B934E5AE711}" type="presParOf" srcId="{BD5441CE-A894-4B3A-8A6F-67A55378275E}" destId="{ED206356-B6CC-4E29-A0DE-DDBF79E521B2}" srcOrd="0" destOrd="0" presId="urn:microsoft.com/office/officeart/2005/8/layout/vList2"/>
    <dgm:cxn modelId="{EE57A183-2BF1-47CC-97E0-EE1CF4CEEC49}" type="presParOf" srcId="{BD5441CE-A894-4B3A-8A6F-67A55378275E}" destId="{9B6BC220-2CE4-402A-B8A5-0D0DECD56081}" srcOrd="1" destOrd="0" presId="urn:microsoft.com/office/officeart/2005/8/layout/vList2"/>
    <dgm:cxn modelId="{283F07CC-B066-4FE8-B97D-E0F58BC9BB92}" type="presParOf" srcId="{BD5441CE-A894-4B3A-8A6F-67A55378275E}" destId="{A1307E34-A714-4261-9805-92B6A9F400A9}" srcOrd="2" destOrd="0" presId="urn:microsoft.com/office/officeart/2005/8/layout/vList2"/>
    <dgm:cxn modelId="{50515B86-F0B1-4E57-8DB1-5B2368409F85}" type="presParOf" srcId="{BD5441CE-A894-4B3A-8A6F-67A55378275E}" destId="{960AC137-5DB4-4BB5-BBF4-D85195E4A390}" srcOrd="3" destOrd="0" presId="urn:microsoft.com/office/officeart/2005/8/layout/vList2"/>
    <dgm:cxn modelId="{72E45852-A041-4C65-9E74-0067E403804B}" type="presParOf" srcId="{BD5441CE-A894-4B3A-8A6F-67A55378275E}" destId="{8CA24D00-36D8-449B-880B-1B3BFB3788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DA9A8-49C5-40D5-8B58-288B13C829ED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0C5824-597F-4291-AA59-6AFD2EB683BE}">
      <dsp:nvSpPr>
        <dsp:cNvPr id="0" name=""/>
        <dsp:cNvSpPr/>
      </dsp:nvSpPr>
      <dsp:spPr>
        <a:xfrm>
          <a:off x="0" y="0"/>
          <a:ext cx="5000124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Criado em 1999 para comunicação leve e confiável em ambientes com pouca banda ou energia.</a:t>
          </a:r>
        </a:p>
      </dsp:txBody>
      <dsp:txXfrm>
        <a:off x="0" y="0"/>
        <a:ext cx="5000124" cy="2726960"/>
      </dsp:txXfrm>
    </dsp:sp>
    <dsp:sp modelId="{FBB6B65C-97D4-40E1-826C-75BADEE36E16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31E320-3D9B-4E11-A6C1-7AF9A3BF0FF9}">
      <dsp:nvSpPr>
        <dsp:cNvPr id="0" name=""/>
        <dsp:cNvSpPr/>
      </dsp:nvSpPr>
      <dsp:spPr>
        <a:xfrm>
          <a:off x="0" y="2726960"/>
          <a:ext cx="5000124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Ideal para IoT, sensores e telemetria industrial.</a:t>
          </a:r>
        </a:p>
      </dsp:txBody>
      <dsp:txXfrm>
        <a:off x="0" y="2726960"/>
        <a:ext cx="5000124" cy="2726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9D5C5-51ED-4843-A598-01AA94DC3AEF}">
      <dsp:nvSpPr>
        <dsp:cNvPr id="0" name=""/>
        <dsp:cNvSpPr/>
      </dsp:nvSpPr>
      <dsp:spPr>
        <a:xfrm>
          <a:off x="0" y="42799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Publisher: envia mensagens a um tópico.</a:t>
          </a:r>
        </a:p>
      </dsp:txBody>
      <dsp:txXfrm>
        <a:off x="62141" y="104940"/>
        <a:ext cx="4875842" cy="1148678"/>
      </dsp:txXfrm>
    </dsp:sp>
    <dsp:sp modelId="{9188F8BD-EBE7-43FA-ADE0-D57D44B0EFDA}">
      <dsp:nvSpPr>
        <dsp:cNvPr id="0" name=""/>
        <dsp:cNvSpPr/>
      </dsp:nvSpPr>
      <dsp:spPr>
        <a:xfrm>
          <a:off x="0" y="1407919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Broker: recebe e redireciona mensagens.</a:t>
          </a:r>
        </a:p>
      </dsp:txBody>
      <dsp:txXfrm>
        <a:off x="62141" y="1470060"/>
        <a:ext cx="4875842" cy="1148678"/>
      </dsp:txXfrm>
    </dsp:sp>
    <dsp:sp modelId="{97914BEB-0405-40CB-A22B-AEE2E4B76DF8}">
      <dsp:nvSpPr>
        <dsp:cNvPr id="0" name=""/>
        <dsp:cNvSpPr/>
      </dsp:nvSpPr>
      <dsp:spPr>
        <a:xfrm>
          <a:off x="0" y="2773040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Subscriber: assina tópicos e recebe mensagens.</a:t>
          </a:r>
        </a:p>
      </dsp:txBody>
      <dsp:txXfrm>
        <a:off x="62141" y="2835181"/>
        <a:ext cx="4875842" cy="1148678"/>
      </dsp:txXfrm>
    </dsp:sp>
    <dsp:sp modelId="{280C8F41-1D54-438E-B891-251D540FA7D9}">
      <dsp:nvSpPr>
        <dsp:cNvPr id="0" name=""/>
        <dsp:cNvSpPr/>
      </dsp:nvSpPr>
      <dsp:spPr>
        <a:xfrm>
          <a:off x="0" y="4138160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Tópicos são apenas strings hierárquicas.</a:t>
          </a:r>
        </a:p>
      </dsp:txBody>
      <dsp:txXfrm>
        <a:off x="62141" y="4200301"/>
        <a:ext cx="4875842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A5055-FA4D-4B82-B18B-66687E036F0E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34CD84-2ACD-4842-99F1-413DC280F36C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- QoS 0: no máximo uma vez.</a:t>
          </a:r>
        </a:p>
      </dsp:txBody>
      <dsp:txXfrm>
        <a:off x="0" y="2663"/>
        <a:ext cx="5000124" cy="1816197"/>
      </dsp:txXfrm>
    </dsp:sp>
    <dsp:sp modelId="{3500A06F-294E-454B-9C74-144BFD16EBE5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1637DC-0FEE-4391-A62C-E391FB96DFB6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- QoS 1: pelo menos uma vez (pode duplicar).</a:t>
          </a:r>
        </a:p>
      </dsp:txBody>
      <dsp:txXfrm>
        <a:off x="0" y="1818861"/>
        <a:ext cx="5000124" cy="1816197"/>
      </dsp:txXfrm>
    </dsp:sp>
    <dsp:sp modelId="{FC99D9A0-3977-46D7-ADCE-35DE5F27C466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B7CA0B-6C31-415F-89A3-446FD09EAB19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- QoS 2: exatamente uma vez (mais seguro).</a:t>
          </a:r>
        </a:p>
      </dsp:txBody>
      <dsp:txXfrm>
        <a:off x="0" y="3635058"/>
        <a:ext cx="5000124" cy="18161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C1493-EDE6-4EDE-9525-B1C3C61002C6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BB2192-45E8-4B84-B203-0FCBFB005756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- Mensagem Retida (retain).</a:t>
          </a:r>
        </a:p>
      </dsp:txBody>
      <dsp:txXfrm>
        <a:off x="0" y="2663"/>
        <a:ext cx="5000124" cy="1816197"/>
      </dsp:txXfrm>
    </dsp:sp>
    <dsp:sp modelId="{A40C7243-06A7-44CF-98BA-9939A7C6E588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99FE7E-F665-4D48-AC79-79635858064E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- Sessão Persistente.</a:t>
          </a:r>
        </a:p>
      </dsp:txBody>
      <dsp:txXfrm>
        <a:off x="0" y="1818861"/>
        <a:ext cx="5000124" cy="1816197"/>
      </dsp:txXfrm>
    </dsp:sp>
    <dsp:sp modelId="{290D9D04-DEAD-4157-BD66-BC4CEA37C8EF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F18832-624A-4EC4-8D57-5F17A09F151D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- Mensagem Will (testamento).</a:t>
          </a:r>
        </a:p>
      </dsp:txBody>
      <dsp:txXfrm>
        <a:off x="0" y="3635058"/>
        <a:ext cx="5000124" cy="18161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7935D-F61E-4F51-8B43-74FFA1267D59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8E1869-7C6B-4D97-B7CC-A767EE284A4E}">
      <dsp:nvSpPr>
        <dsp:cNvPr id="0" name=""/>
        <dsp:cNvSpPr/>
      </dsp:nvSpPr>
      <dsp:spPr>
        <a:xfrm>
          <a:off x="0" y="0"/>
          <a:ext cx="5000124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Funciona sobre TCP (porta 1883) e TLS (porta 8883).</a:t>
          </a:r>
        </a:p>
      </dsp:txBody>
      <dsp:txXfrm>
        <a:off x="0" y="0"/>
        <a:ext cx="5000124" cy="2726960"/>
      </dsp:txXfrm>
    </dsp:sp>
    <dsp:sp modelId="{23FCF1F9-399B-4E91-8E1B-C4F0EEECEED5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DC524C-7062-4C4A-9D0A-02696C013819}">
      <dsp:nvSpPr>
        <dsp:cNvPr id="0" name=""/>
        <dsp:cNvSpPr/>
      </dsp:nvSpPr>
      <dsp:spPr>
        <a:xfrm>
          <a:off x="0" y="2726960"/>
          <a:ext cx="5000124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Suporta autenticação, criptografia e WebSocket.</a:t>
          </a:r>
        </a:p>
      </dsp:txBody>
      <dsp:txXfrm>
        <a:off x="0" y="2726960"/>
        <a:ext cx="5000124" cy="27269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EA044-F029-4FA8-BA92-0E2988AD1EA3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2E3FDC-EC1B-46EC-89D2-AAF691A22A26}">
      <dsp:nvSpPr>
        <dsp:cNvPr id="0" name=""/>
        <dsp:cNvSpPr/>
      </dsp:nvSpPr>
      <dsp:spPr>
        <a:xfrm>
          <a:off x="0" y="0"/>
          <a:ext cx="5000124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- Brokers: Mosquitto (C), EMQX (Erlang), HiveMQ (Java).</a:t>
          </a:r>
        </a:p>
      </dsp:txBody>
      <dsp:txXfrm>
        <a:off x="0" y="0"/>
        <a:ext cx="5000124" cy="2726960"/>
      </dsp:txXfrm>
    </dsp:sp>
    <dsp:sp modelId="{98F23C3F-7B78-4E09-AAD0-2672F36EE309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D52795-ADB2-429C-81B6-E49734DD7270}">
      <dsp:nvSpPr>
        <dsp:cNvPr id="0" name=""/>
        <dsp:cNvSpPr/>
      </dsp:nvSpPr>
      <dsp:spPr>
        <a:xfrm>
          <a:off x="0" y="2726960"/>
          <a:ext cx="5000124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- Clients: Paho-MQTT (Python), PubSubClient (Arduino).</a:t>
          </a:r>
        </a:p>
      </dsp:txBody>
      <dsp:txXfrm>
        <a:off x="0" y="2726960"/>
        <a:ext cx="5000124" cy="27269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06356-B6CC-4E29-A0DE-DDBF79E521B2}">
      <dsp:nvSpPr>
        <dsp:cNvPr id="0" name=""/>
        <dsp:cNvSpPr/>
      </dsp:nvSpPr>
      <dsp:spPr>
        <a:xfrm>
          <a:off x="0" y="58925"/>
          <a:ext cx="2268977" cy="17613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MQTT não guarda histórico.</a:t>
          </a:r>
        </a:p>
      </dsp:txBody>
      <dsp:txXfrm>
        <a:off x="85984" y="144909"/>
        <a:ext cx="2097009" cy="1589430"/>
      </dsp:txXfrm>
    </dsp:sp>
    <dsp:sp modelId="{A1307E34-A714-4261-9805-92B6A9F400A9}">
      <dsp:nvSpPr>
        <dsp:cNvPr id="0" name=""/>
        <dsp:cNvSpPr/>
      </dsp:nvSpPr>
      <dsp:spPr>
        <a:xfrm>
          <a:off x="0" y="1892324"/>
          <a:ext cx="2268977" cy="17613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Apenas uma mensagem retida por tópico.</a:t>
          </a:r>
        </a:p>
      </dsp:txBody>
      <dsp:txXfrm>
        <a:off x="85984" y="1978308"/>
        <a:ext cx="2097009" cy="1589430"/>
      </dsp:txXfrm>
    </dsp:sp>
    <dsp:sp modelId="{8CA24D00-36D8-449B-880B-1B3BFB3788AD}">
      <dsp:nvSpPr>
        <dsp:cNvPr id="0" name=""/>
        <dsp:cNvSpPr/>
      </dsp:nvSpPr>
      <dsp:spPr>
        <a:xfrm>
          <a:off x="0" y="3725722"/>
          <a:ext cx="2268977" cy="17613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Retenção temporária via sessão persistente.</a:t>
          </a:r>
        </a:p>
      </dsp:txBody>
      <dsp:txXfrm>
        <a:off x="85984" y="3811706"/>
        <a:ext cx="2097009" cy="1589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875F9-CBBF-4544-9846-A8E68B31FFB4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F9939-02C0-41B4-82BC-C19B7E7F6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552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F9939-02C0-41B4-82BC-C19B7E7F6A1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69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Origem e Objetivo do MQTT</a:t>
            </a:r>
          </a:p>
        </p:txBody>
      </p:sp>
      <p:pic>
        <p:nvPicPr>
          <p:cNvPr id="8" name="Espaço Reservado para Conteúdo 7" descr="Logotipo">
            <a:extLst>
              <a:ext uri="{FF2B5EF4-FFF2-40B4-BE49-F238E27FC236}">
                <a16:creationId xmlns:a16="http://schemas.microsoft.com/office/drawing/2014/main" id="{18E41F6A-7A48-B6C4-697E-F831A58C9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10146"/>
            <a:ext cx="9144009" cy="6878284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Persistência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F34ECF9E-2619-A029-5702-F71CCA543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05441"/>
              </p:ext>
            </p:extLst>
          </p:nvPr>
        </p:nvGraphicFramePr>
        <p:xfrm>
          <a:off x="3436295" y="649480"/>
          <a:ext cx="226897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000032-2DB5-4F6E-57F5-3A9D0E7C8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725AB6-A142-7C89-6971-0CB5D309F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61C49E-8F94-77CF-F63F-46E0FFBCD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70FCF0-01D5-91AA-3374-E812AFA8D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3FFD62-4FD0-2DFD-BD65-D4855AA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E03752F-EE1B-CBFE-46DD-955C25A5D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134D1F-747F-B2BE-9338-6803D77B4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4119D-3B85-BD89-7B18-0E2514CC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Origem e Objetivo do MQTT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8444CE-31A0-6215-1BE2-E9C28EDC5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39807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941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Arquitetura MQTT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8B813A-2099-F81C-6971-1F9278E58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91669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22FB7A-BE14-D8D7-9BA7-6959FE863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8FCC3E2B-0DA4-11F7-00ED-0EE88C07E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457200"/>
            <a:ext cx="594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92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5AD700-4CF1-02B3-AC08-C6DAAC8D5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76D0DB5-D933-5435-A91B-911E2FF46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457200"/>
            <a:ext cx="594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05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Quality of Service (QoS)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5D9900-1EAC-A6AA-7F79-3FCBB138A9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63019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Recursos Adicionais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85C7D1-0D9A-5BBC-E4F5-52A27D4D6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50020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Protocolo e Segurança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A51845-E281-163A-505A-859A3A981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12499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2500">
                <a:solidFill>
                  <a:srgbClr val="FFFFFF"/>
                </a:solidFill>
              </a:rPr>
              <a:t>Implementações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86DF18-744A-097B-D855-13937672A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52817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198</Words>
  <Application>Microsoft Office PowerPoint</Application>
  <PresentationFormat>Apresentação na tela (4:3)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Office Theme</vt:lpstr>
      <vt:lpstr>Origem e Objetivo do MQTT</vt:lpstr>
      <vt:lpstr>Origem e Objetivo do MQTT</vt:lpstr>
      <vt:lpstr>Arquitetura MQTT</vt:lpstr>
      <vt:lpstr>Apresentação do PowerPoint</vt:lpstr>
      <vt:lpstr>Apresentação do PowerPoint</vt:lpstr>
      <vt:lpstr>Quality of Service (QoS)</vt:lpstr>
      <vt:lpstr>Recursos Adicionais</vt:lpstr>
      <vt:lpstr>Protocolo e Segurança</vt:lpstr>
      <vt:lpstr>Implementações</vt:lpstr>
      <vt:lpstr>Persistência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Vitor Franklin Leme</dc:creator>
  <cp:keywords/>
  <dc:description>generated using python-pptx</dc:description>
  <cp:lastModifiedBy>Vitor Franklin Leme</cp:lastModifiedBy>
  <cp:revision>3</cp:revision>
  <dcterms:created xsi:type="dcterms:W3CDTF">2013-01-27T09:14:16Z</dcterms:created>
  <dcterms:modified xsi:type="dcterms:W3CDTF">2025-05-06T23:54:33Z</dcterms:modified>
  <cp:category/>
</cp:coreProperties>
</file>