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28ef67fa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28ef67fa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28ef67fa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28ef67fa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28ef67fa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28ef67fa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28ef67f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28ef67f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28ef67fa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28ef67fa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28ef67fa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28ef67fa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28ef67fa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28ef67fa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28ef67fa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28ef67fa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28ef67fa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28ef67fa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28ef67fa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28ef67fa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28ef67fa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28ef67fa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Simulación tramas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715925"/>
            <a:ext cx="83877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Víctor Flores y Rebeca Baños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2"/>
          <p:cNvPicPr preferRelativeResize="0"/>
          <p:nvPr/>
        </p:nvPicPr>
        <p:blipFill rotWithShape="1">
          <a:blip r:embed="rId3">
            <a:alphaModFix/>
          </a:blip>
          <a:srcRect b="0" l="3512" r="76585" t="85459"/>
          <a:stretch/>
        </p:blipFill>
        <p:spPr>
          <a:xfrm>
            <a:off x="2310400" y="1689701"/>
            <a:ext cx="4292501" cy="176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8375" y="1308451"/>
            <a:ext cx="3757200" cy="281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275" y="1200900"/>
            <a:ext cx="4044026" cy="303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Gracias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122100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190275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6"/>
          <p:cNvPicPr preferRelativeResize="0"/>
          <p:nvPr/>
        </p:nvPicPr>
        <p:blipFill rotWithShape="1">
          <a:blip r:embed="rId3">
            <a:alphaModFix/>
          </a:blip>
          <a:srcRect b="41153" l="3471" r="75426" t="46478"/>
          <a:stretch/>
        </p:blipFill>
        <p:spPr>
          <a:xfrm>
            <a:off x="2105876" y="1772575"/>
            <a:ext cx="4673525" cy="1598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175" y="825363"/>
            <a:ext cx="4034850" cy="327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5700" y="848400"/>
            <a:ext cx="4303974" cy="322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8"/>
          <p:cNvPicPr preferRelativeResize="0"/>
          <p:nvPr/>
        </p:nvPicPr>
        <p:blipFill rotWithShape="1">
          <a:blip r:embed="rId3">
            <a:alphaModFix/>
          </a:blip>
          <a:srcRect b="28161" l="3335" r="75617" t="58531"/>
          <a:stretch/>
        </p:blipFill>
        <p:spPr>
          <a:xfrm>
            <a:off x="2324875" y="1583201"/>
            <a:ext cx="4494250" cy="1598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725" y="852525"/>
            <a:ext cx="4188275" cy="314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0625" y="909025"/>
            <a:ext cx="4037624" cy="3028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0"/>
          <p:cNvPicPr preferRelativeResize="0"/>
          <p:nvPr/>
        </p:nvPicPr>
        <p:blipFill rotWithShape="1">
          <a:blip r:embed="rId3">
            <a:alphaModFix/>
          </a:blip>
          <a:srcRect b="14227" l="3335" r="75881" t="71995"/>
          <a:stretch/>
        </p:blipFill>
        <p:spPr>
          <a:xfrm>
            <a:off x="1809214" y="1401400"/>
            <a:ext cx="5525573" cy="2060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450" y="998425"/>
            <a:ext cx="4195550" cy="314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7000" y="1038675"/>
            <a:ext cx="3992200" cy="299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