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32AFD-DEE4-0C37-D726-8BEB9685C7DB}" v="439" dt="2023-09-01T01:42:57.544"/>
    <p1510:client id="{CA5CBB7F-731B-541B-AA29-9CB790206FBB}" v="51" dt="2023-08-31T22:27:16.211"/>
    <p1510:client id="{CAF34C5B-23D7-32AE-8B02-F91EB2C238A7}" v="131" dt="2023-08-31T22:06:59.616"/>
    <p1510:client id="{CCA3AF67-3B60-264B-EFE5-BA4D6B807C71}" v="12" dt="2023-09-01T01:03:24.255"/>
    <p1510:client id="{FAC118F8-26FF-57E9-6382-90F9621B6FCC}" v="117" dt="2023-09-01T00:43:48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9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9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464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7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18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3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5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7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4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0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67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024B0E-9520-ECEA-E7B1-96580C3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2553236"/>
            <a:ext cx="4932549" cy="2224145"/>
          </a:xfrm>
        </p:spPr>
        <p:txBody>
          <a:bodyPr>
            <a:normAutofit fontScale="90000"/>
          </a:bodyPr>
          <a:lstStyle/>
          <a:p>
            <a:r>
              <a:rPr lang="es-CL">
                <a:solidFill>
                  <a:srgbClr val="EBEBEB"/>
                </a:solidFill>
                <a:cs typeface="Calibri Light"/>
              </a:rPr>
              <a:t>Grupo 2: OiGenie</a:t>
            </a:r>
            <a:endParaRPr lang="es-CL" err="1">
              <a:solidFill>
                <a:srgbClr val="EBEBE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3C0FF-9A5D-AF04-4E63-8BB441661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0672" y="4863239"/>
            <a:ext cx="6134579" cy="156975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700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Integrantes: </a:t>
            </a:r>
            <a:endParaRPr lang="es-ES" sz="1700"/>
          </a:p>
          <a:p>
            <a:pPr>
              <a:lnSpc>
                <a:spcPct val="90000"/>
              </a:lnSpc>
            </a:pPr>
            <a:r>
              <a:rPr lang="es-CL" sz="1700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Matías Pérez 201930011-3</a:t>
            </a:r>
          </a:p>
          <a:p>
            <a:pPr>
              <a:lnSpc>
                <a:spcPct val="90000"/>
              </a:lnSpc>
            </a:pPr>
            <a:r>
              <a:rPr lang="es-CL" sz="1700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Vicente Flores 201904134-7</a:t>
            </a:r>
          </a:p>
          <a:p>
            <a:pPr>
              <a:lnSpc>
                <a:spcPct val="90000"/>
              </a:lnSpc>
            </a:pPr>
            <a:r>
              <a:rPr lang="es-CL" sz="1700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Clemente Mujica 202104008-0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B3C79-F775-A4EB-D178-3693B6C044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49" r="8496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760A7896-3421-777A-E143-3A28ECE18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570" y="312207"/>
            <a:ext cx="4224067" cy="11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5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46280-89B5-6751-07C7-6E20C923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Objetivo y criterios de éxito</a:t>
            </a:r>
            <a:endParaRPr lang="es-ES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3422F8-AEF9-061C-0737-EFCFB7400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Hacer una plataforma de búsqueda que, dado una descripción de taller, sea capaz de buscar y filtrar posibles talleristas e insumos necesarios para la actividad.</a:t>
            </a:r>
            <a:br>
              <a:rPr lang="es-ES">
                <a:cs typeface="Calibri"/>
              </a:rPr>
            </a:br>
            <a:endParaRPr lang="es-ES">
              <a:cs typeface="Calibri"/>
            </a:endParaRPr>
          </a:p>
          <a:p>
            <a:pPr>
              <a:buClr>
                <a:srgbClr val="8AD0D6"/>
              </a:buClr>
            </a:pPr>
            <a:r>
              <a:rPr lang="es-ES">
                <a:cs typeface="Calibri"/>
              </a:rPr>
              <a:t> Capacidad de analizar correctamente la descripción proporcionada.</a:t>
            </a:r>
            <a:endParaRPr lang="es-ES"/>
          </a:p>
          <a:p>
            <a:pPr>
              <a:buClr>
                <a:srgbClr val="8AD0D6"/>
              </a:buClr>
            </a:pPr>
            <a:r>
              <a:rPr lang="es-ES">
                <a:cs typeface="Calibri"/>
              </a:rPr>
              <a:t>La plataforma nos debe entregar una cantidad determinada de talleristas e insumos recomendados y de forma ordenada.</a:t>
            </a:r>
          </a:p>
          <a:p>
            <a:pPr>
              <a:buClr>
                <a:srgbClr val="8AD0D6"/>
              </a:buClr>
            </a:pPr>
            <a:r>
              <a:rPr lang="es-ES">
                <a:cs typeface="Calibri"/>
              </a:rPr>
              <a:t>El funcionamiento de </a:t>
            </a:r>
            <a:r>
              <a:rPr lang="es-ES" err="1">
                <a:cs typeface="Calibri"/>
              </a:rPr>
              <a:t>OiGenie</a:t>
            </a:r>
            <a:r>
              <a:rPr lang="es-ES">
                <a:cs typeface="Calibri"/>
              </a:rPr>
              <a:t> no debe verse perjudicado al momento de ingresar una descripción errónea.</a:t>
            </a:r>
            <a:endParaRPr lang="es-ES"/>
          </a:p>
          <a:p>
            <a:pPr>
              <a:buClr>
                <a:srgbClr val="8AD0D6"/>
              </a:buClr>
            </a:pPr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98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2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8" name="Oval 3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3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3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Rectangle 3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3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F9B121-2FB9-4509-BEC0-5C0B9B4E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Actores principales</a:t>
            </a:r>
          </a:p>
        </p:txBody>
      </p:sp>
      <p:sp>
        <p:nvSpPr>
          <p:cNvPr id="6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Freeform: Shape 4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4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 descr="Taller de arte. artista de hombres creativos, estudio de pintura para  adultos. modelo femenino posando, dibujo">
            <a:extLst>
              <a:ext uri="{FF2B5EF4-FFF2-40B4-BE49-F238E27FC236}">
                <a16:creationId xmlns:a16="http://schemas.microsoft.com/office/drawing/2014/main" id="{A6E32442-E5D0-D515-15AB-007F60A63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t="35911" r="-1" b="-1"/>
          <a:stretch/>
        </p:blipFill>
        <p:spPr>
          <a:xfrm>
            <a:off x="643854" y="2137719"/>
            <a:ext cx="6270662" cy="25820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3164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48" name="Freeform: Shape 2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9" name="Rectangle 2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0" name="Group 2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51" name="Picture 2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52" name="Picture 3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53" name="Oval 3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4" name="Picture 3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55" name="Picture 3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3EB8C8F-A576-5E57-5990-A7C1F0BC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 de contexto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7C5BB7A-619C-36CC-FA53-8B467367FD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0" r="2920" b="-356"/>
          <a:stretch/>
        </p:blipFill>
        <p:spPr>
          <a:xfrm>
            <a:off x="6650235" y="1282707"/>
            <a:ext cx="5518226" cy="40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17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2D3BDF-2765-C622-F89B-C7EA5FCC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Modelo de dominio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88A64519-6AA7-BF83-B22C-9DCDF5312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936179"/>
            <a:ext cx="6270662" cy="49851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67765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83743D-1144-1171-8873-A9EAF015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s-US"/>
              <a:t>Historias de usuario: Número 1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2D709CF8-E7E3-9A16-8ACD-A63360A6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US" b="0" i="0" u="none" strike="noStrike">
                <a:effectLst/>
                <a:latin typeface="Calibri"/>
                <a:cs typeface="Calibri"/>
              </a:rPr>
              <a:t>Historia: Un trabajador de </a:t>
            </a:r>
            <a:r>
              <a:rPr lang="es-US" b="0" i="0" u="none" strike="noStrike" err="1">
                <a:effectLst/>
                <a:latin typeface="Calibri"/>
                <a:cs typeface="Calibri"/>
              </a:rPr>
              <a:t>Apprende</a:t>
            </a:r>
            <a:r>
              <a:rPr lang="es-US" b="0" i="0" u="none" strike="noStrike">
                <a:effectLst/>
                <a:latin typeface="Calibri"/>
                <a:cs typeface="Calibri"/>
              </a:rPr>
              <a:t>, deseó ingresar una descripción de un taller para encontrar a un tallerista ideal.</a:t>
            </a:r>
            <a:endParaRPr lang="es-US">
              <a:effectLst/>
              <a:latin typeface="Calibri"/>
              <a:ea typeface="Calibri"/>
              <a:cs typeface="Calibri"/>
            </a:endParaRPr>
          </a:p>
          <a:p>
            <a:endParaRPr lang="es-US">
              <a:latin typeface="Calibri"/>
              <a:ea typeface="Calibri"/>
              <a:cs typeface="Calibri"/>
            </a:endParaRPr>
          </a:p>
          <a:p>
            <a:r>
              <a:rPr lang="es-US" b="0" i="0" u="none" strike="noStrike">
                <a:effectLst/>
                <a:latin typeface="Calibri"/>
                <a:cs typeface="Calibri"/>
              </a:rPr>
              <a:t>Detalles: </a:t>
            </a:r>
            <a:endParaRPr lang="es-US">
              <a:effectLst/>
              <a:latin typeface="Calibri"/>
              <a:ea typeface="Calibri"/>
              <a:cs typeface="Calibri"/>
            </a:endParaRPr>
          </a:p>
          <a:p>
            <a:pPr marL="457200" lvl="1" indent="0" rtl="0" fontAlgn="base">
              <a:buNone/>
            </a:pPr>
            <a:r>
              <a:rPr lang="es-US" b="0" i="0" u="none" strike="noStrike">
                <a:effectLst/>
                <a:latin typeface="Calibri"/>
                <a:cs typeface="Calibri"/>
              </a:rPr>
              <a:t>El sistema busca con la descripción en fuentes como </a:t>
            </a:r>
            <a:r>
              <a:rPr lang="es-US" b="0" i="0" u="none" strike="noStrike" err="1">
                <a:effectLst/>
                <a:latin typeface="Calibri"/>
                <a:cs typeface="Calibri"/>
              </a:rPr>
              <a:t>Superprof</a:t>
            </a:r>
            <a:r>
              <a:rPr lang="es-US" b="0" i="0" u="none" strike="noStrike">
                <a:effectLst/>
                <a:latin typeface="Calibri"/>
                <a:cs typeface="Calibri"/>
              </a:rPr>
              <a:t>, repositorios de </a:t>
            </a:r>
            <a:r>
              <a:rPr lang="es-US" b="0" i="0" u="none" strike="noStrike" err="1">
                <a:effectLst/>
                <a:latin typeface="Calibri"/>
                <a:cs typeface="Calibri"/>
              </a:rPr>
              <a:t>influencers</a:t>
            </a:r>
            <a:r>
              <a:rPr lang="es-US" b="0" i="0" u="none" strike="noStrike">
                <a:effectLst/>
                <a:latin typeface="Calibri"/>
                <a:cs typeface="Calibri"/>
              </a:rPr>
              <a:t>, Instagram, etc.</a:t>
            </a:r>
            <a:endParaRPr lang="es-US" b="0" i="0" u="none" strike="noStrike">
              <a:effectLst/>
              <a:latin typeface="Calibri"/>
              <a:ea typeface="Calibri"/>
              <a:cs typeface="Calibri"/>
            </a:endParaRPr>
          </a:p>
          <a:p>
            <a:pPr marL="457200" lvl="1" indent="0" rtl="0" fontAlgn="base">
              <a:buNone/>
            </a:pPr>
            <a:r>
              <a:rPr lang="es-US" b="0" i="0" u="none" strike="noStrike">
                <a:effectLst/>
                <a:latin typeface="Calibri"/>
                <a:cs typeface="Calibri"/>
              </a:rPr>
              <a:t>Si se muestran más de 5 resultados, deberá mostrar una barra deslizadora.</a:t>
            </a:r>
            <a:endParaRPr lang="es-US" b="0" i="0" u="none" strike="noStrike">
              <a:effectLst/>
              <a:latin typeface="Calibri"/>
              <a:ea typeface="Calibri"/>
              <a:cs typeface="Calibri"/>
            </a:endParaRPr>
          </a:p>
          <a:p>
            <a:endParaRPr lang="es-US">
              <a:latin typeface="Calibri"/>
              <a:ea typeface="Calibri"/>
              <a:cs typeface="Calibri"/>
            </a:endParaRPr>
          </a:p>
          <a:p>
            <a:r>
              <a:rPr lang="es-US" b="0" i="0" u="none" strike="noStrike">
                <a:effectLst/>
                <a:latin typeface="Calibri"/>
                <a:cs typeface="Calibri"/>
              </a:rPr>
              <a:t>Aceptación (Confirmación): Trabajador de </a:t>
            </a:r>
            <a:r>
              <a:rPr lang="es-US" b="0" i="0" u="none" strike="noStrike" err="1">
                <a:effectLst/>
                <a:latin typeface="Calibri"/>
                <a:cs typeface="Calibri"/>
              </a:rPr>
              <a:t>Apprende</a:t>
            </a:r>
            <a:r>
              <a:rPr lang="es-US" b="0" i="0" u="none" strike="noStrike">
                <a:effectLst/>
                <a:latin typeface="Calibri"/>
                <a:cs typeface="Calibri"/>
              </a:rPr>
              <a:t> solicita buscar a tallerista con una descripción del taller, recibe 10 resultados de talleristas acorde a la descripción.</a:t>
            </a:r>
            <a:endParaRPr lang="es-US">
              <a:effectLst/>
              <a:latin typeface="Calibri"/>
              <a:cs typeface="Calibri"/>
            </a:endParaRPr>
          </a:p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5814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5BE29-5137-8166-0BE0-83DDAD42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s-US"/>
              <a:t>Historia de usuario: Número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777946-831F-917D-BE46-CB2E1E873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US" b="0" i="0" u="none" strike="noStrike">
                <a:effectLst/>
                <a:latin typeface="Calibri"/>
                <a:cs typeface="Calibri"/>
              </a:rPr>
              <a:t>Historia: Trabajador de </a:t>
            </a:r>
            <a:r>
              <a:rPr lang="es-US" b="0" i="0" u="none" strike="noStrike" err="1">
                <a:effectLst/>
                <a:latin typeface="Calibri"/>
                <a:cs typeface="Calibri"/>
              </a:rPr>
              <a:t>Apprende</a:t>
            </a:r>
            <a:r>
              <a:rPr lang="es-US" b="0" i="0" u="none" strike="noStrike">
                <a:effectLst/>
                <a:latin typeface="Calibri"/>
                <a:cs typeface="Calibri"/>
              </a:rPr>
              <a:t>, deseó obtener una lista de insumos necesarios para un taller específico.</a:t>
            </a:r>
            <a:endParaRPr lang="es-US">
              <a:effectLst/>
              <a:latin typeface="Calibri"/>
              <a:cs typeface="Calibri"/>
            </a:endParaRPr>
          </a:p>
          <a:p>
            <a:endParaRPr lang="es-US">
              <a:latin typeface="Calibri"/>
              <a:cs typeface="Calibri"/>
            </a:endParaRPr>
          </a:p>
          <a:p>
            <a:r>
              <a:rPr lang="es-US" b="0" i="0" u="none" strike="noStrike">
                <a:effectLst/>
                <a:latin typeface="Calibri"/>
                <a:cs typeface="Calibri"/>
              </a:rPr>
              <a:t>Detalles: </a:t>
            </a:r>
            <a:endParaRPr lang="es-US">
              <a:effectLst/>
              <a:latin typeface="Calibri"/>
              <a:cs typeface="Calibri"/>
            </a:endParaRPr>
          </a:p>
          <a:p>
            <a:pPr marL="457200" lvl="1" indent="0" fontAlgn="base">
              <a:buNone/>
            </a:pPr>
            <a:r>
              <a:rPr lang="es-US" b="0" i="0" u="none" strike="noStrike">
                <a:effectLst/>
                <a:latin typeface="Calibri"/>
                <a:cs typeface="Calibri"/>
              </a:rPr>
              <a:t>Buscar los insumos necesarios en bases de datos o fuentes relevantes</a:t>
            </a:r>
            <a:r>
              <a:rPr lang="es-US">
                <a:latin typeface="Calibri"/>
                <a:cs typeface="Calibri"/>
              </a:rPr>
              <a:t> de</a:t>
            </a:r>
            <a:r>
              <a:rPr lang="es-US" b="0" i="0" u="none" strike="noStrike">
                <a:effectLst/>
                <a:latin typeface="Calibri"/>
                <a:cs typeface="Calibri"/>
              </a:rPr>
              <a:t> </a:t>
            </a:r>
            <a:r>
              <a:rPr lang="es-US">
                <a:latin typeface="Calibri"/>
                <a:cs typeface="Calibri"/>
              </a:rPr>
              <a:t>proveedores </a:t>
            </a:r>
            <a:r>
              <a:rPr lang="es-US" b="0" i="0" u="none" strike="noStrike">
                <a:effectLst/>
                <a:latin typeface="Calibri"/>
                <a:cs typeface="Calibri"/>
              </a:rPr>
              <a:t>en función de la </a:t>
            </a:r>
            <a:r>
              <a:rPr lang="es-US">
                <a:latin typeface="Calibri"/>
                <a:cs typeface="Calibri"/>
              </a:rPr>
              <a:t>descripción provista.</a:t>
            </a:r>
            <a:endParaRPr lang="es-US" b="0" i="0" u="none" strike="noStrike">
              <a:effectLst/>
              <a:latin typeface="Calibri"/>
              <a:cs typeface="Calibri"/>
            </a:endParaRPr>
          </a:p>
          <a:p>
            <a:pPr marL="457200" lvl="1" indent="0" rtl="0" fontAlgn="base">
              <a:buNone/>
            </a:pPr>
            <a:r>
              <a:rPr lang="es-US" b="0" i="0" u="none" strike="noStrike">
                <a:effectLst/>
                <a:latin typeface="Calibri"/>
                <a:cs typeface="Calibri"/>
              </a:rPr>
              <a:t>Si se muestran más de 5 resultados, deberá mostrar una barra deslizadora.</a:t>
            </a:r>
          </a:p>
          <a:p>
            <a:r>
              <a:rPr lang="es-US" b="0" i="0" u="none" strike="noStrike">
                <a:solidFill>
                  <a:srgbClr val="FFFFFF"/>
                </a:solidFill>
                <a:effectLst/>
                <a:latin typeface="Calibri"/>
                <a:cs typeface="Calibri"/>
              </a:rPr>
              <a:t>Aceptación (Confirmación): Trabajador de </a:t>
            </a:r>
            <a:r>
              <a:rPr lang="es-US" b="0" i="0" u="none" strike="noStrike" err="1">
                <a:solidFill>
                  <a:srgbClr val="FFFFFF"/>
                </a:solidFill>
                <a:effectLst/>
                <a:latin typeface="Calibri"/>
                <a:cs typeface="Calibri"/>
              </a:rPr>
              <a:t>Apprende</a:t>
            </a:r>
            <a:r>
              <a:rPr lang="es-US" b="0" i="0" u="none" strike="noStrike">
                <a:solidFill>
                  <a:srgbClr val="FFFFFF"/>
                </a:solidFill>
                <a:effectLst/>
                <a:latin typeface="Calibri"/>
                <a:cs typeface="Calibri"/>
              </a:rPr>
              <a:t> ingresa la descripción del taller, el sistema mostrará una lista de insumos requeridos, junto con sus precios y enlaces de compra</a:t>
            </a:r>
            <a:r>
              <a:rPr lang="es-US">
                <a:solidFill>
                  <a:srgbClr val="FFFFFF"/>
                </a:solidFill>
                <a:latin typeface="Calibri"/>
                <a:cs typeface="Calibri"/>
              </a:rPr>
              <a:t> o teléfono del vendedor</a:t>
            </a:r>
            <a:r>
              <a:rPr lang="es-US" b="0" i="0" u="none" strike="noStrike">
                <a:solidFill>
                  <a:srgbClr val="FFFFFF"/>
                </a:solidFill>
                <a:effectLst/>
                <a:latin typeface="Calibri"/>
                <a:cs typeface="Calibri"/>
              </a:rPr>
              <a:t>.</a:t>
            </a:r>
            <a:endParaRPr lang="es-US">
              <a:solidFill>
                <a:srgbClr val="FFFFFF"/>
              </a:solidFill>
              <a:effectLst/>
              <a:latin typeface="Calibri"/>
              <a:cs typeface="Calibri"/>
            </a:endParaRPr>
          </a:p>
          <a:p>
            <a:endParaRPr lang="es-US"/>
          </a:p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6124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313B22-5333-7DB8-7373-C7FBD5CF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s-US">
                <a:cs typeface="Calibri Light"/>
              </a:rPr>
              <a:t>Historia de usuario: Número 3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93BF33-516B-56A8-3A15-392080C1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US" b="0" i="0" u="none" strike="noStrike">
                <a:effectLst/>
                <a:latin typeface="Calibri"/>
                <a:cs typeface="Calibri"/>
              </a:rPr>
              <a:t>Historia: Trabajador de </a:t>
            </a:r>
            <a:r>
              <a:rPr lang="es-US" b="0" i="0" u="none" strike="noStrike" err="1">
                <a:effectLst/>
                <a:latin typeface="Calibri"/>
                <a:cs typeface="Calibri"/>
              </a:rPr>
              <a:t>Apprende</a:t>
            </a:r>
            <a:r>
              <a:rPr lang="es-US" b="0" i="0" u="none" strike="noStrike">
                <a:effectLst/>
                <a:latin typeface="Calibri"/>
                <a:cs typeface="Calibri"/>
              </a:rPr>
              <a:t> deseó revisar el historial de búsquedas de talleres.</a:t>
            </a:r>
            <a:endParaRPr lang="es-US">
              <a:effectLst/>
              <a:latin typeface="Calibri"/>
              <a:cs typeface="Calibri"/>
            </a:endParaRPr>
          </a:p>
          <a:p>
            <a:endParaRPr lang="es-US">
              <a:latin typeface="Calibri"/>
              <a:cs typeface="Calibri"/>
            </a:endParaRPr>
          </a:p>
          <a:p>
            <a:r>
              <a:rPr lang="es-US" b="0" i="0" u="none" strike="noStrike">
                <a:effectLst/>
                <a:latin typeface="Calibri"/>
                <a:cs typeface="Calibri"/>
              </a:rPr>
              <a:t>Detalles: </a:t>
            </a:r>
            <a:endParaRPr lang="es-US">
              <a:effectLst/>
              <a:latin typeface="Calibri"/>
              <a:cs typeface="Calibri"/>
            </a:endParaRPr>
          </a:p>
          <a:p>
            <a:pPr marL="457200" lvl="1" indent="0">
              <a:buNone/>
            </a:pPr>
            <a:r>
              <a:rPr lang="es-US" b="0" i="0" u="none" strike="noStrike">
                <a:solidFill>
                  <a:srgbClr val="FFFFFF"/>
                </a:solidFill>
                <a:effectLst/>
                <a:latin typeface="Calibri"/>
                <a:cs typeface="Calibri"/>
              </a:rPr>
              <a:t>Se almacena la descripción </a:t>
            </a:r>
            <a:r>
              <a:rPr lang="es-US">
                <a:solidFill>
                  <a:srgbClr val="FFFFFF"/>
                </a:solidFill>
                <a:latin typeface="Calibri"/>
                <a:cs typeface="Calibri"/>
              </a:rPr>
              <a:t>de los talleres</a:t>
            </a:r>
            <a:r>
              <a:rPr lang="es-US" b="0" i="0" u="none" strike="noStrike">
                <a:solidFill>
                  <a:srgbClr val="FFFFFF"/>
                </a:solidFill>
                <a:effectLst/>
                <a:latin typeface="Calibri"/>
                <a:cs typeface="Calibri"/>
              </a:rPr>
              <a:t> </a:t>
            </a:r>
            <a:r>
              <a:rPr lang="es-US">
                <a:solidFill>
                  <a:srgbClr val="FFFFFF"/>
                </a:solidFill>
                <a:latin typeface="Calibri"/>
                <a:cs typeface="Calibri"/>
              </a:rPr>
              <a:t>consultados</a:t>
            </a:r>
            <a:r>
              <a:rPr lang="es-US" b="0" i="0" u="none" strike="noStrike">
                <a:solidFill>
                  <a:srgbClr val="FFFFFF"/>
                </a:solidFill>
                <a:effectLst/>
                <a:latin typeface="Calibri"/>
                <a:cs typeface="Calibri"/>
              </a:rPr>
              <a:t>, los nombres de los talleristas sugeridos y los insumos consultados.</a:t>
            </a:r>
            <a:endParaRPr lang="es-US">
              <a:solidFill>
                <a:srgbClr val="FFFFFF"/>
              </a:solidFill>
              <a:effectLst/>
              <a:latin typeface="Calibri"/>
              <a:cs typeface="Calibri"/>
            </a:endParaRPr>
          </a:p>
          <a:p>
            <a:endParaRPr lang="es-US">
              <a:latin typeface="Calibri"/>
              <a:cs typeface="Calibri"/>
            </a:endParaRPr>
          </a:p>
          <a:p>
            <a:r>
              <a:rPr lang="es-US" b="0" i="0" u="none" strike="noStrike">
                <a:effectLst/>
                <a:latin typeface="Calibri"/>
                <a:cs typeface="Calibri"/>
              </a:rPr>
              <a:t>Aceptación (Confirmación): Trabajador de </a:t>
            </a:r>
            <a:r>
              <a:rPr lang="es-US" b="0" i="0" u="none" strike="noStrike" err="1">
                <a:effectLst/>
                <a:latin typeface="Calibri"/>
                <a:cs typeface="Calibri"/>
              </a:rPr>
              <a:t>Apprende</a:t>
            </a:r>
            <a:r>
              <a:rPr lang="es-US" b="0" i="0" u="none" strike="noStrike">
                <a:effectLst/>
                <a:latin typeface="Calibri"/>
                <a:cs typeface="Calibri"/>
              </a:rPr>
              <a:t> revisa los talleristas e insumos de talleres buscados con anterioridad.</a:t>
            </a:r>
            <a:endParaRPr lang="es-US">
              <a:effectLst/>
              <a:latin typeface="Calibri"/>
              <a:cs typeface="Calibri"/>
            </a:endParaRPr>
          </a:p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0586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5F0357-7447-664A-B5F0-41C2ADAC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00" y="2713007"/>
            <a:ext cx="4487632" cy="1431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Gracias!</a:t>
            </a:r>
            <a:endParaRPr lang="en-US" sz="7200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69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Ion</vt:lpstr>
      <vt:lpstr>Grupo 2: OiGenie</vt:lpstr>
      <vt:lpstr>Objetivo y criterios de éxito</vt:lpstr>
      <vt:lpstr>Actores principales</vt:lpstr>
      <vt:lpstr>Diagrama de contexto</vt:lpstr>
      <vt:lpstr>Modelo de dominio</vt:lpstr>
      <vt:lpstr>Historias de usuario: Número 1</vt:lpstr>
      <vt:lpstr>Historia de usuario: Número 2</vt:lpstr>
      <vt:lpstr>Historia de usuario: Número 3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Skléb Al</dc:creator>
  <cp:revision>2</cp:revision>
  <dcterms:created xsi:type="dcterms:W3CDTF">2023-08-29T00:27:38Z</dcterms:created>
  <dcterms:modified xsi:type="dcterms:W3CDTF">2023-09-13T00:08:56Z</dcterms:modified>
</cp:coreProperties>
</file>