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62DF-FDBA-437C-BBE5-CFD5EFE3CC92}" type="datetimeFigureOut">
              <a:rPr lang="en-US" smtClean="0"/>
              <a:t>7/23/2011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CE80-FAF0-4C6A-939B-EB1B17C0E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62DF-FDBA-437C-BBE5-CFD5EFE3CC92}" type="datetimeFigureOut">
              <a:rPr lang="en-US" smtClean="0"/>
              <a:t>7/23/2011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CE80-FAF0-4C6A-939B-EB1B17C0E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62DF-FDBA-437C-BBE5-CFD5EFE3CC92}" type="datetimeFigureOut">
              <a:rPr lang="en-US" smtClean="0"/>
              <a:t>7/23/2011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CE80-FAF0-4C6A-939B-EB1B17C0E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62DF-FDBA-437C-BBE5-CFD5EFE3CC92}" type="datetimeFigureOut">
              <a:rPr lang="en-US" smtClean="0"/>
              <a:t>7/23/2011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CE80-FAF0-4C6A-939B-EB1B17C0E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62DF-FDBA-437C-BBE5-CFD5EFE3CC92}" type="datetimeFigureOut">
              <a:rPr lang="en-US" smtClean="0"/>
              <a:t>7/23/2011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CE80-FAF0-4C6A-939B-EB1B17C0E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62DF-FDBA-437C-BBE5-CFD5EFE3CC92}" type="datetimeFigureOut">
              <a:rPr lang="en-US" smtClean="0"/>
              <a:t>7/23/2011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CE80-FAF0-4C6A-939B-EB1B17C0E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62DF-FDBA-437C-BBE5-CFD5EFE3CC92}" type="datetimeFigureOut">
              <a:rPr lang="en-US" smtClean="0"/>
              <a:t>7/23/2011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CE80-FAF0-4C6A-939B-EB1B17C0E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62DF-FDBA-437C-BBE5-CFD5EFE3CC92}" type="datetimeFigureOut">
              <a:rPr lang="en-US" smtClean="0"/>
              <a:t>7/23/2011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CE80-FAF0-4C6A-939B-EB1B17C0E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62DF-FDBA-437C-BBE5-CFD5EFE3CC92}" type="datetimeFigureOut">
              <a:rPr lang="en-US" smtClean="0"/>
              <a:t>7/23/2011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CE80-FAF0-4C6A-939B-EB1B17C0E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62DF-FDBA-437C-BBE5-CFD5EFE3CC92}" type="datetimeFigureOut">
              <a:rPr lang="en-US" smtClean="0"/>
              <a:t>7/23/2011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CE80-FAF0-4C6A-939B-EB1B17C0E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62DF-FDBA-437C-BBE5-CFD5EFE3CC92}" type="datetimeFigureOut">
              <a:rPr lang="en-US" smtClean="0"/>
              <a:t>7/23/2011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CE80-FAF0-4C6A-939B-EB1B17C0E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62DF-FDBA-437C-BBE5-CFD5EFE3CC92}" type="datetimeFigureOut">
              <a:rPr lang="en-US" smtClean="0"/>
              <a:t>7/23/2011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5CE80-FAF0-4C6A-939B-EB1B17C0ED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Hers\AppData\Local\Microsoft\Windows\Temporary Internet Files\Content.IE5\RP1PB2CS\MC90023352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7532" y="2530443"/>
            <a:ext cx="2528935" cy="1797113"/>
          </a:xfrm>
          <a:prstGeom prst="rect">
            <a:avLst/>
          </a:prstGeom>
          <a:noFill/>
        </p:spPr>
      </p:pic>
      <p:pic>
        <p:nvPicPr>
          <p:cNvPr id="1029" name="Picture 5" descr="C:\Users\Hers\AppData\Local\Microsoft\Windows\Temporary Internet Files\Content.IE5\KSUH8I2L\MC9004316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886200"/>
            <a:ext cx="1828572" cy="1828572"/>
          </a:xfrm>
          <a:prstGeom prst="rect">
            <a:avLst/>
          </a:prstGeom>
          <a:noFill/>
        </p:spPr>
      </p:pic>
      <p:pic>
        <p:nvPicPr>
          <p:cNvPr id="1030" name="Picture 6" descr="C:\Users\Hers\AppData\Local\Microsoft\Windows\Temporary Internet Files\Content.IE5\8N3YK1QS\MC900431587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609600"/>
            <a:ext cx="1828572" cy="18285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Hers</dc:creator>
  <cp:lastModifiedBy> </cp:lastModifiedBy>
  <cp:revision>6</cp:revision>
  <dcterms:created xsi:type="dcterms:W3CDTF">2011-07-23T18:57:27Z</dcterms:created>
  <dcterms:modified xsi:type="dcterms:W3CDTF">2011-07-24T02:58:18Z</dcterms:modified>
</cp:coreProperties>
</file>