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F407-87FE-4650-A500-EE7D3AFB3CCE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2741" y="1371601"/>
            <a:ext cx="5063859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7000" b="1" cap="none" spc="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rebuchet MS" pitchFamily="34" charset="0"/>
              </a:rPr>
              <a:t>MAKE YOUR</a:t>
            </a:r>
          </a:p>
          <a:p>
            <a:pPr algn="ctr"/>
            <a:endParaRPr lang="en-US" sz="14000" b="1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rebuchet MS" pitchFamily="34" charset="0"/>
            </a:endParaRPr>
          </a:p>
          <a:p>
            <a:pPr algn="ctr"/>
            <a:r>
              <a:rPr lang="en-US" sz="7000" b="1" cap="none" spc="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rebuchet MS" pitchFamily="34" charset="0"/>
              </a:rPr>
              <a:t>MARK</a:t>
            </a:r>
            <a:endParaRPr lang="en-US" sz="7000" b="1" cap="none" spc="0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26" name="Picture 2" descr="C:\Users\Hers\AppData\Local\Microsoft\Windows\Temporary Internet Files\Content.IE5\98LYN8CQ\MC90043981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198783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Hers</dc:creator>
  <cp:lastModifiedBy> </cp:lastModifiedBy>
  <cp:revision>7</cp:revision>
  <dcterms:created xsi:type="dcterms:W3CDTF">2011-07-21T22:28:18Z</dcterms:created>
  <dcterms:modified xsi:type="dcterms:W3CDTF">2011-07-21T23:28:12Z</dcterms:modified>
</cp:coreProperties>
</file>