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3B14"/>
    <a:srgbClr val="0000CC"/>
    <a:srgbClr val="1E16BA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EB16-C1AA-4C59-896C-C04623D46A34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72B-2797-4652-866D-8DAE25002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EB16-C1AA-4C59-896C-C04623D46A34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72B-2797-4652-866D-8DAE25002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EB16-C1AA-4C59-896C-C04623D46A34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72B-2797-4652-866D-8DAE25002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EB16-C1AA-4C59-896C-C04623D46A34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72B-2797-4652-866D-8DAE25002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EB16-C1AA-4C59-896C-C04623D46A34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72B-2797-4652-866D-8DAE25002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EB16-C1AA-4C59-896C-C04623D46A34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72B-2797-4652-866D-8DAE25002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EB16-C1AA-4C59-896C-C04623D46A34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72B-2797-4652-866D-8DAE25002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EB16-C1AA-4C59-896C-C04623D46A34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72B-2797-4652-866D-8DAE25002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EB16-C1AA-4C59-896C-C04623D46A34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72B-2797-4652-866D-8DAE25002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EB16-C1AA-4C59-896C-C04623D46A34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72B-2797-4652-866D-8DAE25002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EB16-C1AA-4C59-896C-C04623D46A34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72B-2797-4652-866D-8DAE25002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7EB16-C1AA-4C59-896C-C04623D46A34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972B-2797-4652-866D-8DAE250023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200"/>
            <a:ext cx="9144000" cy="1981200"/>
          </a:xfrm>
        </p:spPr>
        <p:txBody>
          <a:bodyPr>
            <a:noAutofit/>
          </a:bodyPr>
          <a:lstStyle/>
          <a:p>
            <a:pPr>
              <a:lnSpc>
                <a:spcPts val="17500"/>
              </a:lnSpc>
            </a:pPr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pyrus" pitchFamily="66" charset="0"/>
              </a:rPr>
              <a:t>Silver Adobe </a:t>
            </a: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pyrus" pitchFamily="66" charset="0"/>
              </a:rPr>
              <a:t>Designs</a:t>
            </a:r>
            <a:r>
              <a:rPr lang="en-US" sz="6600" dirty="0">
                <a:latin typeface="Papyrus" pitchFamily="66" charset="0"/>
              </a:rPr>
              <a:t/>
            </a:r>
            <a:br>
              <a:rPr lang="en-US" sz="6600" dirty="0">
                <a:latin typeface="Papyrus" pitchFamily="66" charset="0"/>
              </a:rPr>
            </a:br>
            <a:endParaRPr lang="en-US" sz="6600" dirty="0">
              <a:latin typeface="Papyru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Silver Adobe Designs </vt:lpstr>
    </vt:vector>
  </TitlesOfParts>
  <Company>Lone Star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 Adobe Jewelry </dc:title>
  <dc:creator>Lone Star College</dc:creator>
  <cp:lastModifiedBy>Lone Star College</cp:lastModifiedBy>
  <cp:revision>10</cp:revision>
  <dcterms:created xsi:type="dcterms:W3CDTF">2011-08-03T20:53:12Z</dcterms:created>
  <dcterms:modified xsi:type="dcterms:W3CDTF">2011-08-09T21:03:31Z</dcterms:modified>
</cp:coreProperties>
</file>