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3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F407-87FE-4650-A500-EE7D3AFB3CC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F64A-BDDC-4B1E-A1B1-FFB1D8A08B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009719"/>
            <a:ext cx="9372600" cy="7861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609600"/>
            <a:ext cx="8763000" cy="53245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000" b="1" dirty="0" smtClean="0">
              <a:ln w="5715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57979"/>
              </a:solidFill>
              <a:latin typeface="Trebuchet MS" pitchFamily="34" charset="0"/>
            </a:endParaRPr>
          </a:p>
          <a:p>
            <a:pPr algn="ctr"/>
            <a:r>
              <a:rPr lang="en-US" sz="12000" b="1" dirty="0" smtClean="0">
                <a:ln w="5715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57979"/>
                </a:solidFill>
                <a:latin typeface="Trebuchet MS" pitchFamily="34" charset="0"/>
              </a:rPr>
              <a:t>MAKE </a:t>
            </a:r>
            <a:r>
              <a:rPr lang="en-US" sz="12000" b="1" dirty="0" smtClean="0">
                <a:ln w="5715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57979"/>
                </a:solidFill>
                <a:latin typeface="Trebuchet MS" pitchFamily="34" charset="0"/>
              </a:rPr>
              <a:t>YOUR</a:t>
            </a:r>
          </a:p>
          <a:p>
            <a:pPr algn="ctr"/>
            <a:endParaRPr lang="en-US" sz="5000" b="1" dirty="0" smtClean="0">
              <a:ln w="5715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57979"/>
              </a:solidFill>
              <a:latin typeface="Trebuchet MS" pitchFamily="34" charset="0"/>
            </a:endParaRPr>
          </a:p>
          <a:p>
            <a:pPr algn="ctr"/>
            <a:r>
              <a:rPr lang="en-US" sz="12000" b="1" dirty="0" smtClean="0">
                <a:ln w="5715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57979"/>
                </a:solidFill>
                <a:latin typeface="Trebuchet MS" pitchFamily="34" charset="0"/>
              </a:rPr>
              <a:t>MARK</a:t>
            </a:r>
            <a:endParaRPr lang="en-US" sz="12000" b="1" dirty="0">
              <a:ln w="5715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57979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Hers</dc:creator>
  <cp:lastModifiedBy>Valerie Florez</cp:lastModifiedBy>
  <cp:revision>11</cp:revision>
  <dcterms:created xsi:type="dcterms:W3CDTF">2011-07-21T22:28:18Z</dcterms:created>
  <dcterms:modified xsi:type="dcterms:W3CDTF">2016-03-05T01:25:44Z</dcterms:modified>
</cp:coreProperties>
</file>