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859A-CB95-BE42-AC3A-02E794A6C37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685D-B0E3-C14D-804F-B423AF8E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Vicky Freecs</dc:creator>
  <cp:lastModifiedBy>Vicky Freecs</cp:lastModifiedBy>
  <cp:revision>1</cp:revision>
  <dcterms:created xsi:type="dcterms:W3CDTF">2014-02-14T09:37:07Z</dcterms:created>
  <dcterms:modified xsi:type="dcterms:W3CDTF">2014-02-14T09:37:35Z</dcterms:modified>
</cp:coreProperties>
</file>