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62" r:id="rId1"/>
  </p:sldMasterIdLst>
  <p:notesMasterIdLst>
    <p:notesMasterId r:id="rId9"/>
  </p:notesMasterIdLst>
  <p:handoutMasterIdLst>
    <p:handoutMasterId r:id="rId10"/>
  </p:handoutMasterIdLst>
  <p:sldIdLst>
    <p:sldId id="620" r:id="rId2"/>
    <p:sldId id="621" r:id="rId3"/>
    <p:sldId id="421" r:id="rId4"/>
    <p:sldId id="583" r:id="rId5"/>
    <p:sldId id="622" r:id="rId6"/>
    <p:sldId id="616" r:id="rId7"/>
    <p:sldId id="439" r:id="rId8"/>
  </p:sldIdLst>
  <p:sldSz cx="24387175" cy="13716000"/>
  <p:notesSz cx="6858000" cy="9144000"/>
  <p:defaultTex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161364A9-2106-084F-BFD9-DE7ABBB6242C}">
          <p14:sldIdLst>
            <p14:sldId id="620"/>
            <p14:sldId id="621"/>
            <p14:sldId id="421"/>
            <p14:sldId id="583"/>
            <p14:sldId id="622"/>
            <p14:sldId id="616"/>
            <p14:sldId id="439"/>
          </p14:sldIdLst>
        </p14:section>
        <p14:section name="Selected Pictograms" id="{A71DFE44-60A9-FA4A-8A00-EEDEE7195C5C}">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97077"/>
    <a:srgbClr val="FF7EB6"/>
    <a:srgbClr val="BE95FF"/>
    <a:srgbClr val="21272A"/>
    <a:srgbClr val="121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0C9DD3-D8C3-48E6-A199-AD9D831B22CB}" v="236" dt="2025-09-03T12:52:56.0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8"/>
    <p:restoredTop sz="96327"/>
  </p:normalViewPr>
  <p:slideViewPr>
    <p:cSldViewPr snapToGrid="0" snapToObjects="1">
      <p:cViewPr varScale="1">
        <p:scale>
          <a:sx n="64" d="100"/>
          <a:sy n="64" d="100"/>
        </p:scale>
        <p:origin x="896" y="176"/>
      </p:cViewPr>
      <p:guideLst/>
    </p:cSldViewPr>
  </p:slideViewPr>
  <p:outlineViewPr>
    <p:cViewPr>
      <p:scale>
        <a:sx n="33" d="100"/>
        <a:sy n="33" d="100"/>
      </p:scale>
      <p:origin x="-56"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Light" panose="020B0503050203000203" pitchFamily="34" charset="0"/>
                <a:ea typeface="IBM Plex Sans Light" charset="0"/>
                <a:cs typeface="IBM Plex Sans Light" charset="0"/>
              </a:rPr>
              <a:pPr algn="l"/>
              <a:t>‹#›</a:t>
            </a:fld>
            <a:endParaRPr lang="en-US" sz="600">
              <a:solidFill>
                <a:schemeClr val="bg1"/>
              </a:solidFill>
              <a:latin typeface="IBM Plex Sans Light" panose="020B0503050203000203" pitchFamily="34" charset="0"/>
              <a:ea typeface="IBM Plex Sans Light" charset="0"/>
              <a:cs typeface="IBM Plex Sans Light"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a:solidFill>
                  <a:schemeClr val="bg1"/>
                </a:solidFill>
                <a:latin typeface="IBM Plex Sans Light" panose="020B0503050203000203" pitchFamily="34" charset="0"/>
                <a:ea typeface="IBM Plex Sans Light" charset="0"/>
                <a:cs typeface="IBM Plex Sans Light"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6710" y="228600"/>
            <a:ext cx="6419088" cy="3612324"/>
          </a:xfrm>
          <a:prstGeom prst="rect">
            <a:avLst/>
          </a:prstGeom>
          <a:noFill/>
          <a:ln w="12700">
            <a:solidFill>
              <a:prstClr val="black"/>
            </a:solidFill>
          </a:ln>
        </p:spPr>
        <p:txBody>
          <a:bodyPr vert="horz" lIns="91440" tIns="45720" rIns="91440" bIns="45720" rtlCol="0" anchor="ctr"/>
          <a:lstStyle/>
          <a:p>
            <a:endParaRPr lang="en-US"/>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06710" y="4087090"/>
            <a:ext cx="6419088" cy="4320309"/>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6300216" y="8705088"/>
            <a:ext cx="338328" cy="228600"/>
          </a:xfrm>
          <a:prstGeom prst="rect">
            <a:avLst/>
          </a:prstGeom>
        </p:spPr>
        <p:txBody>
          <a:bodyPr vert="horz" lIns="0" tIns="0" rIns="0" bIns="0" rtlCol="0" anchor="b"/>
          <a:lstStyle>
            <a:lvl1pPr algn="r">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fld id="{6E2E38B8-B0B4-AD41-AC6E-B781F46A9FD3}" type="slidenum">
              <a:rPr lang="en-US" smtClean="0"/>
              <a:pPr/>
              <a:t>‹#›</a:t>
            </a:fld>
            <a:endParaRPr lang="en-US"/>
          </a:p>
        </p:txBody>
      </p:sp>
      <p:sp>
        <p:nvSpPr>
          <p:cNvPr id="6" name="Footer Placeholder 5"/>
          <p:cNvSpPr>
            <a:spLocks noGrp="1"/>
          </p:cNvSpPr>
          <p:nvPr>
            <p:ph type="ftr" sz="quarter" idx="4"/>
          </p:nvPr>
        </p:nvSpPr>
        <p:spPr>
          <a:xfrm>
            <a:off x="219456" y="8705088"/>
            <a:ext cx="3657600"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r>
              <a:rPr lang="en-US"/>
              <a:t>Footer</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2438522" rtl="0" eaLnBrk="1" latinLnBrk="0" hangingPunct="1">
      <a:lnSpc>
        <a:spcPct val="110000"/>
      </a:lnSpc>
      <a:spcBef>
        <a:spcPts val="0"/>
      </a:spcBef>
      <a:defRPr sz="1200" b="0" i="0" kern="1200">
        <a:solidFill>
          <a:schemeClr val="bg1"/>
        </a:solidFill>
        <a:latin typeface="IBM Plex Sans Light" panose="020B0503050203000203" pitchFamily="34" charset="0"/>
        <a:ea typeface="+mn-ea"/>
        <a:cs typeface="+mn-cs"/>
      </a:defRPr>
    </a:lvl1pPr>
    <a:lvl2pPr marL="465690" indent="-452991" algn="l" defTabSz="2438522" rtl="0" eaLnBrk="1" latinLnBrk="0" hangingPunct="1">
      <a:lnSpc>
        <a:spcPct val="110000"/>
      </a:lnSpc>
      <a:spcBef>
        <a:spcPts val="0"/>
      </a:spcBef>
      <a:buFont typeface="IBM Plex Sans"/>
      <a:buChar char="–"/>
      <a:tabLst/>
      <a:defRPr sz="1200" b="0" i="0" kern="1200">
        <a:solidFill>
          <a:schemeClr val="bg1"/>
        </a:solidFill>
        <a:latin typeface="IBM Plex Sans Light" panose="020B0503050203000203" pitchFamily="34" charset="0"/>
        <a:ea typeface="+mn-ea"/>
        <a:cs typeface="+mn-cs"/>
      </a:defRPr>
    </a:lvl2pPr>
    <a:lvl3pPr marL="926638" indent="-463319" algn="l" defTabSz="2438522" rtl="0" eaLnBrk="1" latinLnBrk="0" hangingPunct="1">
      <a:lnSpc>
        <a:spcPct val="110000"/>
      </a:lnSpc>
      <a:spcBef>
        <a:spcPts val="0"/>
      </a:spcBef>
      <a:buFont typeface="IBM Plex Sans Light" panose="020B0604020202020204" pitchFamily="34" charset="0"/>
      <a:buChar char="•"/>
      <a:tabLst/>
      <a:defRPr sz="1200" b="0" i="0" kern="1200">
        <a:solidFill>
          <a:schemeClr val="bg1"/>
        </a:solidFill>
        <a:latin typeface="IBM Plex Sans Light" panose="020B0503050203000203" pitchFamily="34" charset="0"/>
        <a:ea typeface="+mn-ea"/>
        <a:cs typeface="+mn-cs"/>
      </a:defRPr>
    </a:lvl3pPr>
    <a:lvl4pPr marL="1682580" indent="-463319" algn="l" defTabSz="2438522" rtl="0" eaLnBrk="1" latinLnBrk="0" hangingPunct="1">
      <a:lnSpc>
        <a:spcPct val="110000"/>
      </a:lnSpc>
      <a:spcBef>
        <a:spcPts val="0"/>
      </a:spcBef>
      <a:buFont typeface="IBM Plex Sans Light"/>
      <a:buChar char="–"/>
      <a:tabLst/>
      <a:defRPr sz="1200" b="0" i="0" kern="1200">
        <a:solidFill>
          <a:schemeClr val="bg1"/>
        </a:solidFill>
        <a:latin typeface="IBM Plex Sans Light" panose="020B0503050203000203" pitchFamily="34" charset="0"/>
        <a:ea typeface="+mn-ea"/>
        <a:cs typeface="+mn-cs"/>
      </a:defRPr>
    </a:lvl4pPr>
    <a:lvl5pPr marL="465690" marR="0" indent="-452991" algn="l" defTabSz="2438522" rtl="0" eaLnBrk="1" fontAlgn="base" latinLnBrk="0" hangingPunct="1">
      <a:lnSpc>
        <a:spcPct val="100000"/>
      </a:lnSpc>
      <a:spcBef>
        <a:spcPts val="1600"/>
      </a:spcBef>
      <a:spcAft>
        <a:spcPct val="0"/>
      </a:spcAft>
      <a:buClr>
        <a:srgbClr val="000000"/>
      </a:buClr>
      <a:buSzTx/>
      <a:buFont typeface="IBM Plex Sans Light" charset="-120"/>
      <a:buChar char="»"/>
      <a:tabLst/>
      <a:defRPr sz="2000" b="0" i="0" kern="1200">
        <a:solidFill>
          <a:schemeClr val="bg1"/>
        </a:solidFill>
        <a:latin typeface="IBM Plex Sans Light" panose="020B0503050203000203" pitchFamily="34" charset="0"/>
        <a:ea typeface="+mn-ea"/>
        <a:cs typeface="+mn-cs"/>
      </a:defRPr>
    </a:lvl5pPr>
    <a:lvl6pPr marL="6096305" algn="l" defTabSz="2438522" rtl="0" eaLnBrk="1" latinLnBrk="0" hangingPunct="1">
      <a:defRPr sz="3200" kern="1200">
        <a:solidFill>
          <a:schemeClr val="tx1"/>
        </a:solidFill>
        <a:latin typeface="+mn-lt"/>
        <a:ea typeface="+mn-ea"/>
        <a:cs typeface="+mn-cs"/>
      </a:defRPr>
    </a:lvl6pPr>
    <a:lvl7pPr marL="7315566" algn="l" defTabSz="2438522" rtl="0" eaLnBrk="1" latinLnBrk="0" hangingPunct="1">
      <a:defRPr sz="3200" kern="1200">
        <a:solidFill>
          <a:schemeClr val="tx1"/>
        </a:solidFill>
        <a:latin typeface="+mn-lt"/>
        <a:ea typeface="+mn-ea"/>
        <a:cs typeface="+mn-cs"/>
      </a:defRPr>
    </a:lvl7pPr>
    <a:lvl8pPr marL="8534827" algn="l" defTabSz="2438522" rtl="0" eaLnBrk="1" latinLnBrk="0" hangingPunct="1">
      <a:defRPr sz="3200" kern="1200">
        <a:solidFill>
          <a:schemeClr val="tx1"/>
        </a:solidFill>
        <a:latin typeface="+mn-lt"/>
        <a:ea typeface="+mn-ea"/>
        <a:cs typeface="+mn-cs"/>
      </a:defRPr>
    </a:lvl8pPr>
    <a:lvl9pPr marL="9754088" algn="l" defTabSz="2438522"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6</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708898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24387175" cy="12001500"/>
          </a:xfrm>
          <a:solidFill>
            <a:srgbClr val="E0E0E0"/>
          </a:solidFill>
        </p:spPr>
        <p:txBody>
          <a:bodyPr anchor="ctr"/>
          <a:lstStyle>
            <a:lvl1pPr algn="ctr">
              <a:defRPr>
                <a:solidFill>
                  <a:schemeClr val="accent5"/>
                </a:solidFill>
              </a:defRPr>
            </a:lvl1pPr>
          </a:lstStyle>
          <a:p>
            <a:r>
              <a:rPr lang="en-US"/>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6288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576072" y="12088368"/>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6671501" y="12084739"/>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8" name="Picture 7" descr="IBM 8-bar logo">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419679518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420624"/>
            <a:ext cx="14662150" cy="9717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5" name="Footer Placeholder 3">
            <a:extLst>
              <a:ext uri="{FF2B5EF4-FFF2-40B4-BE49-F238E27FC236}">
                <a16:creationId xmlns:a16="http://schemas.microsoft.com/office/drawing/2014/main" id="{1FCFA7EA-8E9F-E01B-AB9C-B7BE7D3D11E9}"/>
              </a:ext>
            </a:extLst>
          </p:cNvPr>
          <p:cNvSpPr>
            <a:spLocks noGrp="1"/>
          </p:cNvSpPr>
          <p:nvPr>
            <p:ph type="ftr" sz="quarter" idx="18"/>
          </p:nvPr>
        </p:nvSpPr>
        <p:spPr>
          <a:xfrm>
            <a:off x="568324" y="12804235"/>
            <a:ext cx="4956176" cy="381000"/>
          </a:xfrm>
        </p:spPr>
        <p:txBody>
          <a:bodyPr/>
          <a:lstStyle/>
          <a:p>
            <a:r>
              <a:rPr lang="en-US"/>
              <a:t>Qiskit Fall Fest 2024</a:t>
            </a:r>
            <a:endParaRPr lang="en-US" dirty="0"/>
          </a:p>
        </p:txBody>
      </p:sp>
      <p:sp>
        <p:nvSpPr>
          <p:cNvPr id="4" name="Slide Number">
            <a:extLst>
              <a:ext uri="{FF2B5EF4-FFF2-40B4-BE49-F238E27FC236}">
                <a16:creationId xmlns:a16="http://schemas.microsoft.com/office/drawing/2014/main" id="{12510822-3D1B-0CFC-3FF0-1E55DA550F8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47160319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576072" y="576072"/>
            <a:ext cx="7623175"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576072" y="9299448"/>
            <a:ext cx="11050588"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↗︎00M</a:t>
            </a:r>
          </a:p>
        </p:txBody>
      </p:sp>
      <p:cxnSp>
        <p:nvCxnSpPr>
          <p:cNvPr id="9" name="Straight Connector 8" descr="Vertical column divider">
            <a:extLst>
              <a:ext uri="{FF2B5EF4-FFF2-40B4-BE49-F238E27FC236}">
                <a16:creationId xmlns:a16="http://schemas.microsoft.com/office/drawing/2014/main" id="{1C44518A-7FBB-67DA-E35B-8BC0AAFC6062}"/>
              </a:ext>
            </a:extLst>
          </p:cNvPr>
          <p:cNvCxnSpPr/>
          <p:nvPr userDrawn="1"/>
        </p:nvCxnSpPr>
        <p:spPr bwMode="auto">
          <a:xfrm>
            <a:off x="12193587"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12763500" y="576072"/>
            <a:ext cx="7620000"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12763500" y="9296400"/>
            <a:ext cx="11049000"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a:t>
            </a:r>
          </a:p>
        </p:txBody>
      </p:sp>
      <p:sp>
        <p:nvSpPr>
          <p:cNvPr id="3" name="Footer Placeholder 3">
            <a:extLst>
              <a:ext uri="{FF2B5EF4-FFF2-40B4-BE49-F238E27FC236}">
                <a16:creationId xmlns:a16="http://schemas.microsoft.com/office/drawing/2014/main" id="{8F3E002C-97C5-3260-CB49-7E93DF3397C8}"/>
              </a:ext>
            </a:extLst>
          </p:cNvPr>
          <p:cNvSpPr>
            <a:spLocks noGrp="1"/>
          </p:cNvSpPr>
          <p:nvPr>
            <p:ph type="ftr" sz="quarter" idx="18"/>
          </p:nvPr>
        </p:nvSpPr>
        <p:spPr>
          <a:xfrm>
            <a:off x="568324" y="12804235"/>
            <a:ext cx="4956176" cy="381000"/>
          </a:xfrm>
        </p:spPr>
        <p:txBody>
          <a:bodyPr/>
          <a:lstStyle/>
          <a:p>
            <a:r>
              <a:rPr lang="en-US"/>
              <a:t>Qiskit Fall Fest 2024</a:t>
            </a:r>
            <a:endParaRPr lang="en-US" dirty="0"/>
          </a:p>
        </p:txBody>
      </p:sp>
      <p:sp>
        <p:nvSpPr>
          <p:cNvPr id="4" name="Slide Number">
            <a:extLst>
              <a:ext uri="{FF2B5EF4-FFF2-40B4-BE49-F238E27FC236}">
                <a16:creationId xmlns:a16="http://schemas.microsoft.com/office/drawing/2014/main" id="{160DC6C8-AF18-F14B-A164-C49B271F59A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4747819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29768"/>
            <a:ext cx="4951413" cy="1907912"/>
          </a:xfrm>
        </p:spPr>
        <p:txBody>
          <a:bodyPr/>
          <a:lstStyle>
            <a:lvl1pPr>
              <a:lnSpc>
                <a:spcPct val="90000"/>
              </a:lnSpc>
              <a:defRPr sz="1300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6667500" y="2333068"/>
            <a:ext cx="4951413" cy="967304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12768263" y="426481"/>
            <a:ext cx="4949825" cy="1906588"/>
          </a:xfrm>
        </p:spPr>
        <p:txBody>
          <a:bodyPr/>
          <a:lstStyle>
            <a:lvl1pPr>
              <a:lnSpc>
                <a:spcPct val="90000"/>
              </a:lnSpc>
              <a:defRPr sz="1300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2334654"/>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18859500" y="429654"/>
            <a:ext cx="4949825" cy="1903413"/>
          </a:xfrm>
        </p:spPr>
        <p:txBody>
          <a:bodyPr/>
          <a:lstStyle>
            <a:lvl1pPr>
              <a:lnSpc>
                <a:spcPct val="90000"/>
              </a:lnSpc>
              <a:defRPr sz="1300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8859500" y="2333067"/>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5"/>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15DBF980-9C8F-3F7A-E896-C207BA2781B7}"/>
              </a:ext>
            </a:extLst>
          </p:cNvPr>
          <p:cNvSpPr>
            <a:spLocks noGrp="1"/>
          </p:cNvSpPr>
          <p:nvPr>
            <p:ph type="ftr" sz="quarter" idx="18"/>
          </p:nvPr>
        </p:nvSpPr>
        <p:spPr>
          <a:xfrm>
            <a:off x="568324" y="12804235"/>
            <a:ext cx="4956176" cy="381000"/>
          </a:xfrm>
        </p:spPr>
        <p:txBody>
          <a:bodyPr/>
          <a:lstStyle/>
          <a:p>
            <a:r>
              <a:rPr lang="en-US"/>
              <a:t>Qiskit Fall Fest 2024</a:t>
            </a:r>
            <a:endParaRPr lang="en-US" dirty="0"/>
          </a:p>
        </p:txBody>
      </p:sp>
      <p:sp>
        <p:nvSpPr>
          <p:cNvPr id="6" name="Slide Number">
            <a:extLst>
              <a:ext uri="{FF2B5EF4-FFF2-40B4-BE49-F238E27FC236}">
                <a16:creationId xmlns:a16="http://schemas.microsoft.com/office/drawing/2014/main" id="{85A7B871-06B9-0A3F-4D1D-A14D572C268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08336805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574675" y="402336"/>
            <a:ext cx="4949825" cy="5335588"/>
          </a:xfrm>
        </p:spPr>
        <p:txBody>
          <a:bodyPr/>
          <a:lstStyle>
            <a:lvl1pPr>
              <a:lnSpc>
                <a:spcPct val="100000"/>
              </a:lnSpc>
              <a:defRPr sz="8600">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6667500" y="402336"/>
            <a:ext cx="11049000" cy="5335587"/>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0" name="Straight Connector 9" descr="Horizontal row divider">
            <a:extLst>
              <a:ext uri="{FF2B5EF4-FFF2-40B4-BE49-F238E27FC236}">
                <a16:creationId xmlns:a16="http://schemas.microsoft.com/office/drawing/2014/main" id="{3D81813D-DA09-FCA0-D570-1E2D428C59E9}"/>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574675" y="6477000"/>
            <a:ext cx="4949825" cy="5334000"/>
          </a:xfrm>
        </p:spPr>
        <p:txBody>
          <a:bodyPr/>
          <a:lstStyle>
            <a:lvl1pPr>
              <a:lnSpc>
                <a:spcPct val="100000"/>
              </a:lnSpc>
              <a:defRPr sz="8600">
                <a:solidFill>
                  <a:schemeClr val="accent1"/>
                </a:solidFill>
              </a:defRPr>
            </a:lvl1pPr>
            <a:lvl2pPr>
              <a:lnSpc>
                <a:spcPct val="100000"/>
              </a:lnSpc>
              <a:defRPr sz="8600">
                <a:solidFill>
                  <a:schemeClr val="accent1"/>
                </a:solidFill>
              </a:defRPr>
            </a:lvl2pPr>
            <a:lvl3pPr>
              <a:lnSpc>
                <a:spcPct val="100000"/>
              </a:lnSpc>
              <a:defRPr sz="8600">
                <a:solidFill>
                  <a:schemeClr val="accent1"/>
                </a:solidFill>
              </a:defRPr>
            </a:lvl3pPr>
            <a:lvl4pPr>
              <a:lnSpc>
                <a:spcPct val="100000"/>
              </a:lnSpc>
              <a:defRPr sz="8600">
                <a:solidFill>
                  <a:schemeClr val="accent1"/>
                </a:solidFill>
              </a:defRPr>
            </a:lvl4pPr>
            <a:lvl5pPr>
              <a:lnSpc>
                <a:spcPct val="100000"/>
              </a:lnSpc>
              <a:defRPr sz="8600">
                <a:solidFill>
                  <a:schemeClr val="accent1"/>
                </a:solidFill>
              </a:defRPr>
            </a:lvl5pPr>
          </a:lstStyle>
          <a:p>
            <a:pPr lvl="0"/>
            <a:r>
              <a:rPr lang="en-US" dirty="0"/>
              <a:t>+000M</a:t>
            </a:r>
          </a:p>
        </p:txBody>
      </p:sp>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6667500" y="6477000"/>
            <a:ext cx="11049000" cy="5334000"/>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0837D060-1DA4-2AC5-AC63-E1AFDD16370F}"/>
              </a:ext>
            </a:extLst>
          </p:cNvPr>
          <p:cNvSpPr>
            <a:spLocks noGrp="1"/>
          </p:cNvSpPr>
          <p:nvPr>
            <p:ph type="ftr" sz="quarter" idx="18"/>
          </p:nvPr>
        </p:nvSpPr>
        <p:spPr>
          <a:xfrm>
            <a:off x="568324" y="12804235"/>
            <a:ext cx="4956176" cy="381000"/>
          </a:xfrm>
        </p:spPr>
        <p:txBody>
          <a:bodyPr/>
          <a:lstStyle/>
          <a:p>
            <a:r>
              <a:rPr lang="en-US"/>
              <a:t>Qiskit Fall Fest 2024</a:t>
            </a:r>
            <a:endParaRPr lang="en-US" dirty="0"/>
          </a:p>
        </p:txBody>
      </p:sp>
      <p:sp>
        <p:nvSpPr>
          <p:cNvPr id="6" name="Slide Number">
            <a:extLst>
              <a:ext uri="{FF2B5EF4-FFF2-40B4-BE49-F238E27FC236}">
                <a16:creationId xmlns:a16="http://schemas.microsoft.com/office/drawing/2014/main" id="{B3EE9E1A-5619-752E-836B-A127FD2C7D75}"/>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774764434"/>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11480"/>
            <a:ext cx="4951413" cy="2859087"/>
          </a:xfrm>
        </p:spPr>
        <p:txBody>
          <a:bodyPr/>
          <a:lstStyle>
            <a:lvl1pPr>
              <a:lnSpc>
                <a:spcPct val="90000"/>
              </a:lnSpc>
              <a:defRPr sz="1300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12763500" y="576072"/>
            <a:ext cx="7620000" cy="28590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6667500" y="4000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6667500" y="4187952"/>
            <a:ext cx="4951413" cy="2857506"/>
          </a:xfrm>
        </p:spPr>
        <p:txBody>
          <a:bodyPr/>
          <a:lstStyle>
            <a:lvl1pPr>
              <a:lnSpc>
                <a:spcPct val="90000"/>
              </a:lnSpc>
              <a:defRPr sz="1300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4381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6667500" y="8191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6667501" y="8403336"/>
            <a:ext cx="4951411" cy="2857506"/>
          </a:xfrm>
        </p:spPr>
        <p:txBody>
          <a:bodyPr/>
          <a:lstStyle>
            <a:lvl1pPr>
              <a:lnSpc>
                <a:spcPct val="90000"/>
              </a:lnSpc>
              <a:defRPr sz="1300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2763500" y="8572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5"/>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a:lnSpc>
                <a:spcPct val="120000"/>
              </a:lnSpc>
              <a:spcBef>
                <a:spcPts val="0"/>
              </a:spcBef>
              <a:defRPr sz="1600" b="0" i="0">
                <a:solidFill>
                  <a:schemeClr val="tx1"/>
                </a:solidFill>
                <a:latin typeface="IBM Plex Sans" panose="020B0503050203000203" pitchFamily="34" charset="0"/>
              </a:defRPr>
            </a:lvl2pPr>
            <a:lvl3pPr>
              <a:lnSpc>
                <a:spcPct val="120000"/>
              </a:lnSpc>
              <a:spcBef>
                <a:spcPts val="0"/>
              </a:spcBef>
              <a:defRPr sz="1600" b="0" i="0">
                <a:solidFill>
                  <a:schemeClr val="tx1"/>
                </a:solidFill>
                <a:latin typeface="IBM Plex Sans" panose="020B0503050203000203" pitchFamily="34" charset="0"/>
              </a:defRPr>
            </a:lvl3pPr>
            <a:lvl4pPr>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75C67502-D618-DC10-9CCC-905693ABB58E}"/>
              </a:ext>
            </a:extLst>
          </p:cNvPr>
          <p:cNvSpPr>
            <a:spLocks noGrp="1"/>
          </p:cNvSpPr>
          <p:nvPr>
            <p:ph type="ftr" sz="quarter" idx="18"/>
          </p:nvPr>
        </p:nvSpPr>
        <p:spPr>
          <a:xfrm>
            <a:off x="568324" y="12804235"/>
            <a:ext cx="4956176" cy="381000"/>
          </a:xfrm>
        </p:spPr>
        <p:txBody>
          <a:bodyPr/>
          <a:lstStyle/>
          <a:p>
            <a:r>
              <a:rPr lang="en-US"/>
              <a:t>Qiskit Fall Fest 2024</a:t>
            </a:r>
            <a:endParaRPr lang="en-US" dirty="0"/>
          </a:p>
        </p:txBody>
      </p:sp>
      <p:sp>
        <p:nvSpPr>
          <p:cNvPr id="6" name="Slide Number">
            <a:extLst>
              <a:ext uri="{FF2B5EF4-FFF2-40B4-BE49-F238E27FC236}">
                <a16:creationId xmlns:a16="http://schemas.microsoft.com/office/drawing/2014/main" id="{022EFDDC-A614-EFF6-CE30-E60F4DB9F755}"/>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65611160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576072" y="3429000"/>
            <a:ext cx="4956175"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FBB77C83-5304-5E09-3590-D4337DA42A40}"/>
              </a:ext>
            </a:extLst>
          </p:cNvPr>
          <p:cNvSpPr>
            <a:spLocks noGrp="1"/>
          </p:cNvSpPr>
          <p:nvPr>
            <p:ph type="ftr" sz="quarter" idx="18"/>
          </p:nvPr>
        </p:nvSpPr>
        <p:spPr>
          <a:xfrm>
            <a:off x="568324" y="12804235"/>
            <a:ext cx="4956176" cy="381000"/>
          </a:xfrm>
        </p:spPr>
        <p:txBody>
          <a:bodyPr/>
          <a:lstStyle/>
          <a:p>
            <a:r>
              <a:rPr lang="en-US"/>
              <a:t>Qiskit Fall Fest 2024</a:t>
            </a:r>
            <a:endParaRPr lang="en-US" dirty="0"/>
          </a:p>
        </p:txBody>
      </p:sp>
      <p:sp>
        <p:nvSpPr>
          <p:cNvPr id="6" name="Slide Number">
            <a:extLst>
              <a:ext uri="{FF2B5EF4-FFF2-40B4-BE49-F238E27FC236}">
                <a16:creationId xmlns:a16="http://schemas.microsoft.com/office/drawing/2014/main" id="{E78A9E4F-B41B-2A68-ED74-D619432AAB2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261313497"/>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6">
            <a:extLst>
              <a:ext uri="{FF2B5EF4-FFF2-40B4-BE49-F238E27FC236}">
                <a16:creationId xmlns:a16="http://schemas.microsoft.com/office/drawing/2014/main" id="{1239EA8E-6B4C-405F-E7F6-ABB450E07109}"/>
              </a:ext>
            </a:extLst>
          </p:cNvPr>
          <p:cNvSpPr>
            <a:spLocks noGrp="1"/>
          </p:cNvSpPr>
          <p:nvPr>
            <p:ph type="body" sz="quarter" idx="19"/>
          </p:nvPr>
        </p:nvSpPr>
        <p:spPr>
          <a:xfrm>
            <a:off x="579437"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6096000" y="3429000"/>
            <a:ext cx="0" cy="8572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1" name="Straight Connector 20" descr="Vertical column divider">
            <a:extLst>
              <a:ext uri="{FF2B5EF4-FFF2-40B4-BE49-F238E27FC236}">
                <a16:creationId xmlns:a16="http://schemas.microsoft.com/office/drawing/2014/main" id="{CDB8CB8D-C4DB-E357-4948-59CD6A18A9DC}"/>
              </a:ext>
            </a:extLst>
          </p:cNvPr>
          <p:cNvCxnSpPr/>
          <p:nvPr userDrawn="1"/>
        </p:nvCxnSpPr>
        <p:spPr bwMode="auto">
          <a:xfrm>
            <a:off x="12188952"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2" name="Straight Connector 21" descr="Vertical column divider">
            <a:extLst>
              <a:ext uri="{FF2B5EF4-FFF2-40B4-BE49-F238E27FC236}">
                <a16:creationId xmlns:a16="http://schemas.microsoft.com/office/drawing/2014/main" id="{8B5887E5-28C4-AA99-EBD5-E34B88F46F25}"/>
              </a:ext>
            </a:extLst>
          </p:cNvPr>
          <p:cNvCxnSpPr/>
          <p:nvPr userDrawn="1"/>
        </p:nvCxnSpPr>
        <p:spPr bwMode="auto">
          <a:xfrm>
            <a:off x="18288000"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769EE7B3-BC6A-6676-8FA2-607F9B08DA3D}"/>
              </a:ext>
            </a:extLst>
          </p:cNvPr>
          <p:cNvSpPr>
            <a:spLocks noGrp="1"/>
          </p:cNvSpPr>
          <p:nvPr>
            <p:ph type="ftr" sz="quarter" idx="18"/>
          </p:nvPr>
        </p:nvSpPr>
        <p:spPr>
          <a:xfrm>
            <a:off x="568324" y="12804235"/>
            <a:ext cx="4956176" cy="381000"/>
          </a:xfrm>
        </p:spPr>
        <p:txBody>
          <a:bodyPr/>
          <a:lstStyle/>
          <a:p>
            <a:r>
              <a:rPr lang="en-US"/>
              <a:t>Qiskit Fall Fest 2024</a:t>
            </a:r>
            <a:endParaRPr lang="en-US" dirty="0"/>
          </a:p>
        </p:txBody>
      </p:sp>
      <p:sp>
        <p:nvSpPr>
          <p:cNvPr id="5" name="Slide Number">
            <a:extLst>
              <a:ext uri="{FF2B5EF4-FFF2-40B4-BE49-F238E27FC236}">
                <a16:creationId xmlns:a16="http://schemas.microsoft.com/office/drawing/2014/main" id="{DB52D7E1-3828-A1B9-9239-637B1E2A543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152310234"/>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3D7A0E74-695D-C6F5-07CD-01209D58A70A}"/>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19E1AC9A-B000-435B-E4BC-54B09FB795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E3F3A850-F28F-F30E-5505-EA11791B052B}"/>
              </a:ext>
            </a:extLst>
          </p:cNvPr>
          <p:cNvSpPr>
            <a:spLocks noGrp="1"/>
          </p:cNvSpPr>
          <p:nvPr>
            <p:ph type="ftr" sz="quarter" idx="18"/>
          </p:nvPr>
        </p:nvSpPr>
        <p:spPr>
          <a:xfrm>
            <a:off x="568324" y="12804235"/>
            <a:ext cx="4956176" cy="381000"/>
          </a:xfrm>
        </p:spPr>
        <p:txBody>
          <a:bodyPr/>
          <a:lstStyle/>
          <a:p>
            <a:r>
              <a:rPr lang="en-US"/>
              <a:t>Qiskit Fall Fest 2024</a:t>
            </a:r>
            <a:endParaRPr lang="en-US" dirty="0"/>
          </a:p>
        </p:txBody>
      </p:sp>
      <p:sp>
        <p:nvSpPr>
          <p:cNvPr id="5" name="Slide Number">
            <a:extLst>
              <a:ext uri="{FF2B5EF4-FFF2-40B4-BE49-F238E27FC236}">
                <a16:creationId xmlns:a16="http://schemas.microsoft.com/office/drawing/2014/main" id="{B96005D4-0874-989F-217D-8A2592F81D5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59970703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576072" y="576072"/>
            <a:ext cx="4949825" cy="2097087"/>
          </a:xfrm>
        </p:spPr>
        <p:txBody>
          <a:bodyPr/>
          <a:lstStyle>
            <a:lvl1pPr>
              <a:lnSpc>
                <a:spcPct val="110000"/>
              </a:lnSpc>
              <a:defRPr sz="24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576072" y="3429000"/>
            <a:ext cx="4956175" cy="4000500"/>
          </a:xfrm>
        </p:spPr>
        <p:txBody>
          <a:bodyPr/>
          <a:lstStyle>
            <a:lvl1pPr>
              <a:lnSpc>
                <a:spcPct val="100000"/>
              </a:lnSpc>
              <a:spcBef>
                <a:spcPts val="0"/>
              </a:spcBef>
              <a:defRPr sz="3600">
                <a:solidFill>
                  <a:schemeClr val="tx1"/>
                </a:solidFill>
              </a:defRPr>
            </a:lvl1pPr>
          </a:lstStyle>
          <a:p>
            <a:pPr lvl="0"/>
            <a:r>
              <a:rPr lang="en-US"/>
              <a:t>Click to edit Master text styles</a:t>
            </a:r>
          </a:p>
        </p:txBody>
      </p:sp>
      <p:cxnSp>
        <p:nvCxnSpPr>
          <p:cNvPr id="17" name="Straight Connector 16" descr="Vertical column divider">
            <a:extLst>
              <a:ext uri="{FF2B5EF4-FFF2-40B4-BE49-F238E27FC236}">
                <a16:creationId xmlns:a16="http://schemas.microsoft.com/office/drawing/2014/main" id="{4D695107-5427-4D2D-F88F-89BA74127CBF}"/>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6667500" y="576072"/>
            <a:ext cx="1216152" cy="1216152"/>
          </a:xfrm>
        </p:spPr>
        <p:txBody>
          <a:bodyPr anchor="ctr"/>
          <a:lstStyle>
            <a:lvl1pPr algn="ctr">
              <a:defRPr sz="1600">
                <a:solidFill>
                  <a:schemeClr val="tx1"/>
                </a:solidFill>
              </a:defRPr>
            </a:lvl1pPr>
          </a:lstStyle>
          <a:p>
            <a:r>
              <a:rPr lang="en-US"/>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43B07B4A-5DB5-8126-EA79-502787053E82}"/>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12776353" y="576072"/>
            <a:ext cx="1216152" cy="1216152"/>
          </a:xfrm>
        </p:spPr>
        <p:txBody>
          <a:bodyPr anchor="ctr"/>
          <a:lstStyle>
            <a:lvl1pPr algn="ctr">
              <a:defRPr sz="1600">
                <a:solidFill>
                  <a:schemeClr val="tx1"/>
                </a:solidFill>
              </a:defRPr>
            </a:lvl1pPr>
          </a:lstStyle>
          <a:p>
            <a:r>
              <a:rPr lang="en-US"/>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12768031" y="3429000"/>
            <a:ext cx="4942120"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4D829559-0A72-8826-E06A-C6CCD39750A4}"/>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18859500" y="576072"/>
            <a:ext cx="1216152" cy="1216152"/>
          </a:xfrm>
        </p:spPr>
        <p:txBody>
          <a:bodyPr anchor="ctr"/>
          <a:lstStyle>
            <a:lvl1pPr algn="ctr">
              <a:defRPr sz="1600">
                <a:solidFill>
                  <a:schemeClr val="tx1"/>
                </a:solidFill>
              </a:defRPr>
            </a:lvl1pPr>
          </a:lstStyle>
          <a:p>
            <a:r>
              <a:rPr lang="en-US"/>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18859501" y="3429000"/>
            <a:ext cx="4952999"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ACE782CF-665F-3C56-698C-16112EB19B2F}"/>
              </a:ext>
            </a:extLst>
          </p:cNvPr>
          <p:cNvSpPr>
            <a:spLocks noGrp="1"/>
          </p:cNvSpPr>
          <p:nvPr>
            <p:ph type="ftr" sz="quarter" idx="18"/>
          </p:nvPr>
        </p:nvSpPr>
        <p:spPr/>
        <p:txBody>
          <a:bodyPr/>
          <a:lstStyle/>
          <a:p>
            <a:r>
              <a:rPr lang="en-US"/>
              <a:t>Qiskit Fall Fest 2024</a:t>
            </a:r>
            <a:endParaRPr lang="en-US" dirty="0"/>
          </a:p>
        </p:txBody>
      </p:sp>
      <p:sp>
        <p:nvSpPr>
          <p:cNvPr id="6" name="Slide Number">
            <a:extLst>
              <a:ext uri="{FF2B5EF4-FFF2-40B4-BE49-F238E27FC236}">
                <a16:creationId xmlns:a16="http://schemas.microsoft.com/office/drawing/2014/main" id="{D2A45AB7-102C-FBDF-94FD-99783B6A5A1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595899409"/>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2"/>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5976" y="384048"/>
            <a:ext cx="4956175" cy="1141412"/>
          </a:xfrm>
        </p:spPr>
        <p:txBody>
          <a:bodyPr/>
          <a:lstStyle>
            <a:lvl1pPr>
              <a:lnSpc>
                <a:spcPct val="100000"/>
              </a:lnSpc>
              <a:spcBef>
                <a:spcPts val="0"/>
              </a:spcBef>
              <a:defRPr sz="6400">
                <a:solidFill>
                  <a:schemeClr val="tx2"/>
                </a:solidFill>
              </a:defRPr>
            </a:lvl1pPr>
            <a:lvl2pPr>
              <a:spcBef>
                <a:spcPts val="0"/>
              </a:spcBef>
              <a:defRPr sz="2800"/>
            </a:lvl2pPr>
            <a:lvl3pPr>
              <a:spcBef>
                <a:spcPts val="0"/>
              </a:spcBef>
              <a:defRPr sz="2800"/>
            </a:lvl3pPr>
            <a:lvl4pPr>
              <a:spcBef>
                <a:spcPts val="0"/>
              </a:spcBef>
              <a:defRPr sz="2800"/>
            </a:lvl4pPr>
            <a:lvl5pPr>
              <a:spcBef>
                <a:spcPts val="0"/>
              </a:spcBef>
              <a:defRPr sz="2800"/>
            </a:lvl5pPr>
          </a:lstStyle>
          <a:p>
            <a:pPr lvl="0"/>
            <a:r>
              <a:rPr lang="en-US"/>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10096500"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03B922-FA59-5165-48BF-0B57DFD66348}"/>
              </a:ext>
            </a:extLst>
          </p:cNvPr>
          <p:cNvSpPr>
            <a:spLocks noGrp="1"/>
          </p:cNvSpPr>
          <p:nvPr>
            <p:ph type="ftr" sz="quarter" idx="16"/>
          </p:nvPr>
        </p:nvSpPr>
        <p:spPr/>
        <p:txBody>
          <a:bodyPr/>
          <a:lstStyle/>
          <a:p>
            <a:r>
              <a:rPr lang="en-US"/>
              <a:t>Qiskit Fall Fest 2024</a:t>
            </a:r>
            <a:endParaRPr lang="en-US" dirty="0"/>
          </a:p>
        </p:txBody>
      </p:sp>
      <p:sp>
        <p:nvSpPr>
          <p:cNvPr id="5" name="Slide Number">
            <a:extLst>
              <a:ext uri="{FF2B5EF4-FFF2-40B4-BE49-F238E27FC236}">
                <a16:creationId xmlns:a16="http://schemas.microsoft.com/office/drawing/2014/main" id="{5C3B405E-94D1-4A09-C6BF-A66D9CBEF63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55364967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9" cy="4573587"/>
          </a:xfrm>
        </p:spPr>
        <p:txBody>
          <a:bodyPr/>
          <a:lstStyle>
            <a:lvl1pPr>
              <a:lnSpc>
                <a:spcPct val="100000"/>
              </a:lnSpc>
              <a:defRPr sz="8600"/>
            </a:lvl1pPr>
          </a:lstStyle>
          <a:p>
            <a:r>
              <a:rPr lang="en-US"/>
              <a:t>Click to edit Master title style</a:t>
            </a:r>
            <a:endParaRPr lang="en-US" dirty="0"/>
          </a:p>
        </p:txBody>
      </p:sp>
      <p:pic>
        <p:nvPicPr>
          <p:cNvPr id="3" name="Picture 2" descr="IBM 8-bar logo">
            <a:extLst>
              <a:ext uri="{FF2B5EF4-FFF2-40B4-BE49-F238E27FC236}">
                <a16:creationId xmlns:a16="http://schemas.microsoft.com/office/drawing/2014/main" id="{D1A09496-D938-6EB1-106C-48C5E423EAB0}"/>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2224878651"/>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576072" y="576072"/>
            <a:ext cx="7424927" cy="19065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576072" y="3429000"/>
            <a:ext cx="10099675"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12763500" y="3429000"/>
            <a:ext cx="10096500"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91A0F4B3-D63C-0D8F-2804-F97776F90E4E}"/>
              </a:ext>
            </a:extLst>
          </p:cNvPr>
          <p:cNvSpPr>
            <a:spLocks noGrp="1"/>
          </p:cNvSpPr>
          <p:nvPr>
            <p:ph type="ftr" sz="quarter" idx="13"/>
          </p:nvPr>
        </p:nvSpPr>
        <p:spPr/>
        <p:txBody>
          <a:bodyPr/>
          <a:lstStyle/>
          <a:p>
            <a:r>
              <a:rPr lang="en-US"/>
              <a:t>Qiskit Fall Fest 2024</a:t>
            </a:r>
            <a:endParaRPr lang="en-US" dirty="0"/>
          </a:p>
        </p:txBody>
      </p:sp>
      <p:sp>
        <p:nvSpPr>
          <p:cNvPr id="7" name="Slide Number">
            <a:extLst>
              <a:ext uri="{FF2B5EF4-FFF2-40B4-BE49-F238E27FC236}">
                <a16:creationId xmlns:a16="http://schemas.microsoft.com/office/drawing/2014/main" id="{38EC09FB-402F-F3CE-E1D2-51583F1BCCFA}"/>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874945124"/>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384048"/>
            <a:ext cx="11045825"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r>
              <a:rPr lang="en-US"/>
              <a:t>Qiskit Fall Fest 2024</a:t>
            </a:r>
            <a:endParaRPr lang="en-US" dirty="0"/>
          </a:p>
        </p:txBody>
      </p:sp>
      <p:sp>
        <p:nvSpPr>
          <p:cNvPr id="7" name="Slide Number">
            <a:extLst>
              <a:ext uri="{FF2B5EF4-FFF2-40B4-BE49-F238E27FC236}">
                <a16:creationId xmlns:a16="http://schemas.microsoft.com/office/drawing/2014/main" id="{C7A51FE3-0F54-1487-47B4-164B5B802CA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559821703"/>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576072"/>
            <a:ext cx="4953000" cy="4573587"/>
          </a:xfrm>
        </p:spPr>
        <p:txBody>
          <a:bodyPr/>
          <a:lstStyle>
            <a:lvl1pPr>
              <a:lnSpc>
                <a:spcPct val="10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r>
              <a:rPr lang="en-US"/>
              <a:t>Qiskit Fall Fest 2024</a:t>
            </a:r>
            <a:endParaRPr lang="en-US" dirty="0"/>
          </a:p>
        </p:txBody>
      </p:sp>
      <p:sp>
        <p:nvSpPr>
          <p:cNvPr id="7" name="Slide Number">
            <a:extLst>
              <a:ext uri="{FF2B5EF4-FFF2-40B4-BE49-F238E27FC236}">
                <a16:creationId xmlns:a16="http://schemas.microsoft.com/office/drawing/2014/main" id="{745FF4F8-7F82-E9C2-8046-C791019E1694}"/>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204956051"/>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384048"/>
            <a:ext cx="11039476"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2675"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r>
              <a:rPr lang="en-US"/>
              <a:t>Qiskit Fall Fest 2024</a:t>
            </a:r>
            <a:endParaRPr lang="en-US" dirty="0"/>
          </a:p>
        </p:txBody>
      </p:sp>
      <p:sp>
        <p:nvSpPr>
          <p:cNvPr id="7" name="Slide Number">
            <a:extLst>
              <a:ext uri="{FF2B5EF4-FFF2-40B4-BE49-F238E27FC236}">
                <a16:creationId xmlns:a16="http://schemas.microsoft.com/office/drawing/2014/main" id="{9BFC0CA6-CE6F-D94C-2967-FBF2240020C4}"/>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77170831"/>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576072"/>
            <a:ext cx="4949826" cy="4573587"/>
          </a:xfrm>
        </p:spPr>
        <p:txBody>
          <a:bodyPr rIns="0"/>
          <a:lstStyle>
            <a:lvl1pPr>
              <a:lnSpc>
                <a:spcPct val="100000"/>
              </a:lnSpc>
              <a:defRPr sz="280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585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r>
              <a:rPr lang="en-US"/>
              <a:t>Qiskit Fall Fest 2024</a:t>
            </a:r>
            <a:endParaRPr lang="en-US" dirty="0"/>
          </a:p>
        </p:txBody>
      </p:sp>
      <p:sp>
        <p:nvSpPr>
          <p:cNvPr id="7" name="Slide Number">
            <a:extLst>
              <a:ext uri="{FF2B5EF4-FFF2-40B4-BE49-F238E27FC236}">
                <a16:creationId xmlns:a16="http://schemas.microsoft.com/office/drawing/2014/main" id="{8CF1D655-1791-BEF3-D8AA-E589057E73A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62924075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3"/>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9151" y="384048"/>
            <a:ext cx="4956175" cy="1141412"/>
          </a:xfrm>
        </p:spPr>
        <p:txBody>
          <a:bodyPr/>
          <a:lstStyle>
            <a:lvl1pPr>
              <a:lnSpc>
                <a:spcPct val="100000"/>
              </a:lnSpc>
              <a:spcBef>
                <a:spcPts val="0"/>
              </a:spcBef>
              <a:defRPr sz="6400">
                <a:solidFill>
                  <a:schemeClr val="tx2"/>
                </a:solidFill>
              </a:defRPr>
            </a:lvl1pPr>
            <a:lvl2pPr>
              <a:lnSpc>
                <a:spcPct val="90000"/>
              </a:lnSpc>
              <a:spcBef>
                <a:spcPts val="0"/>
              </a:spcBef>
              <a:defRPr sz="2800"/>
            </a:lvl2pPr>
            <a:lvl3pPr>
              <a:lnSpc>
                <a:spcPct val="90000"/>
              </a:lnSpc>
              <a:spcBef>
                <a:spcPts val="0"/>
              </a:spcBef>
              <a:defRPr sz="2800"/>
            </a:lvl3pPr>
            <a:lvl4pPr>
              <a:lnSpc>
                <a:spcPct val="90000"/>
              </a:lnSpc>
              <a:spcBef>
                <a:spcPts val="0"/>
              </a:spcBef>
              <a:defRPr sz="2800"/>
            </a:lvl4pPr>
            <a:lvl5pPr>
              <a:lnSpc>
                <a:spcPct val="90000"/>
              </a:lnSpc>
              <a:spcBef>
                <a:spcPts val="0"/>
              </a:spcBef>
              <a:defRPr sz="2800"/>
            </a:lvl5pPr>
          </a:lstStyle>
          <a:p>
            <a:pPr lvl="0"/>
            <a:r>
              <a:rPr lang="en-US"/>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3" name="Straight Connector 12" descr="Vertical column divider">
            <a:extLst>
              <a:ext uri="{FF2B5EF4-FFF2-40B4-BE49-F238E27FC236}">
                <a16:creationId xmlns:a16="http://schemas.microsoft.com/office/drawing/2014/main" id="{202744BD-C7A4-D538-2E19-AA279C025A21}"/>
              </a:ext>
            </a:extLst>
          </p:cNvPr>
          <p:cNvCxnSpPr/>
          <p:nvPr userDrawn="1"/>
        </p:nvCxnSpPr>
        <p:spPr bwMode="auto">
          <a:xfrm>
            <a:off x="12188952"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Picture Placeholder 4" descr="Place pictogram here">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12763500" y="576072"/>
            <a:ext cx="1216152" cy="1214462"/>
          </a:xfrm>
        </p:spPr>
        <p:txBody>
          <a:bodyPr anchor="ctr"/>
          <a:lstStyle>
            <a:lvl1pPr algn="ctr">
              <a:defRPr sz="1600">
                <a:solidFill>
                  <a:schemeClr val="tx1"/>
                </a:solidFill>
              </a:defRPr>
            </a:lvl1pPr>
          </a:lstStyle>
          <a:p>
            <a:r>
              <a:rPr lang="en-US"/>
              <a:t>Pictogram</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7638"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descr="Vertical column divider">
            <a:extLst>
              <a:ext uri="{FF2B5EF4-FFF2-40B4-BE49-F238E27FC236}">
                <a16:creationId xmlns:a16="http://schemas.microsoft.com/office/drawing/2014/main" id="{ADCE883F-3781-7F7E-8236-8BB5CEBAD7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Picture Placeholder 11" descr="Place pictogram here">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18859500" y="576072"/>
            <a:ext cx="1217844" cy="1216152"/>
          </a:xfrm>
        </p:spPr>
        <p:txBody>
          <a:bodyPr anchor="ctr"/>
          <a:lstStyle>
            <a:lvl1pPr algn="ctr">
              <a:defRPr sz="1600">
                <a:solidFill>
                  <a:schemeClr val="tx1"/>
                </a:solidFill>
              </a:defRPr>
            </a:lvl1pPr>
          </a:lstStyle>
          <a:p>
            <a:r>
              <a:rPr lang="en-US"/>
              <a:t>Pictogram</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63638"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7B96A2B-2DD4-AEBB-75C4-9215E33D2664}"/>
              </a:ext>
            </a:extLst>
          </p:cNvPr>
          <p:cNvSpPr>
            <a:spLocks noGrp="1"/>
          </p:cNvSpPr>
          <p:nvPr>
            <p:ph type="ftr" sz="quarter" idx="18"/>
          </p:nvPr>
        </p:nvSpPr>
        <p:spPr/>
        <p:txBody>
          <a:bodyPr/>
          <a:lstStyle/>
          <a:p>
            <a:r>
              <a:rPr lang="en-US"/>
              <a:t>Qiskit Fall Fest 2024</a:t>
            </a:r>
            <a:endParaRPr lang="en-US" dirty="0"/>
          </a:p>
        </p:txBody>
      </p:sp>
      <p:sp>
        <p:nvSpPr>
          <p:cNvPr id="8" name="Slide Number">
            <a:extLst>
              <a:ext uri="{FF2B5EF4-FFF2-40B4-BE49-F238E27FC236}">
                <a16:creationId xmlns:a16="http://schemas.microsoft.com/office/drawing/2014/main" id="{FE28AB83-26B6-464D-000B-077BBC188616}"/>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413341252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576072" y="576072"/>
            <a:ext cx="1216152" cy="1216152"/>
          </a:xfrm>
        </p:spPr>
        <p:txBody>
          <a:bodyPr anchor="ctr"/>
          <a:lstStyle>
            <a:lvl1pPr algn="ctr">
              <a:defRPr sz="1600"/>
            </a:lvl1pPr>
          </a:lstStyle>
          <a:p>
            <a:r>
              <a:rPr lang="en-US"/>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576072" y="2478024"/>
            <a:ext cx="6670675"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descr="Vertical column divider">
            <a:extLst>
              <a:ext uri="{FF2B5EF4-FFF2-40B4-BE49-F238E27FC236}">
                <a16:creationId xmlns:a16="http://schemas.microsoft.com/office/drawing/2014/main" id="{00A530A6-2F26-DA70-D0D9-6DD90453CEC1}"/>
              </a:ext>
              <a:ext uri="{C183D7F6-B498-43B3-948B-1728B52AA6E4}">
                <adec:decorative xmlns:adec="http://schemas.microsoft.com/office/drawing/2017/decorative" val="0"/>
              </a:ext>
            </a:extLst>
          </p:cNvPr>
          <p:cNvCxnSpPr/>
          <p:nvPr userDrawn="1"/>
        </p:nvCxnSpPr>
        <p:spPr bwMode="auto">
          <a:xfrm>
            <a:off x="12192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12763500" y="576072"/>
            <a:ext cx="1216152" cy="1216152"/>
          </a:xfrm>
        </p:spPr>
        <p:txBody>
          <a:bodyPr anchor="ctr"/>
          <a:lstStyle>
            <a:lvl1pPr algn="ctr">
              <a:defRPr sz="1600"/>
            </a:lvl1pPr>
          </a:lstStyle>
          <a:p>
            <a:r>
              <a:rPr lang="en-US"/>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12763500" y="24765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 uri="{C183D7F6-B498-43B3-948B-1728B52AA6E4}">
                <adec:decorative xmlns:adec="http://schemas.microsoft.com/office/drawing/2017/decorative" val="0"/>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576072" y="6473951"/>
            <a:ext cx="1216152" cy="1216152"/>
          </a:xfrm>
        </p:spPr>
        <p:txBody>
          <a:bodyPr anchor="ctr"/>
          <a:lstStyle>
            <a:lvl1pPr algn="ctr">
              <a:defRPr sz="1600"/>
            </a:lvl1pPr>
          </a:lstStyle>
          <a:p>
            <a:r>
              <a:rPr lang="en-US"/>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576072" y="8385048"/>
            <a:ext cx="6670676"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12763500" y="6477000"/>
            <a:ext cx="1216152" cy="1216152"/>
          </a:xfrm>
        </p:spPr>
        <p:txBody>
          <a:bodyPr anchor="ctr"/>
          <a:lstStyle>
            <a:lvl1pPr algn="ctr">
              <a:defRPr sz="1600"/>
            </a:lvl1pPr>
          </a:lstStyle>
          <a:p>
            <a:r>
              <a:rPr lang="en-US"/>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12763501" y="83820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007BB90E-D2B7-D6BA-E8F5-B16C3F57F6F9}"/>
              </a:ext>
            </a:extLst>
          </p:cNvPr>
          <p:cNvSpPr>
            <a:spLocks noGrp="1"/>
          </p:cNvSpPr>
          <p:nvPr>
            <p:ph type="ftr" sz="quarter" idx="19"/>
          </p:nvPr>
        </p:nvSpPr>
        <p:spPr/>
        <p:txBody>
          <a:bodyPr/>
          <a:lstStyle/>
          <a:p>
            <a:r>
              <a:rPr lang="en-US"/>
              <a:t>Qiskit Fall Fest 2024</a:t>
            </a:r>
            <a:endParaRPr lang="en-US" dirty="0"/>
          </a:p>
        </p:txBody>
      </p:sp>
      <p:sp>
        <p:nvSpPr>
          <p:cNvPr id="4" name="Slide Number">
            <a:extLst>
              <a:ext uri="{FF2B5EF4-FFF2-40B4-BE49-F238E27FC236}">
                <a16:creationId xmlns:a16="http://schemas.microsoft.com/office/drawing/2014/main" id="{FDDCE3A8-54F6-70FC-38D0-2AF2D8AB71EE}"/>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8049638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1141412"/>
          </a:xfrm>
        </p:spPr>
        <p:txBody>
          <a:bodyPr/>
          <a:lstStyle>
            <a:lvl1pPr>
              <a:defRPr sz="2800">
                <a:solidFill>
                  <a:schemeClr val="tx2"/>
                </a:solidFill>
              </a:defRPr>
            </a:lvl1pPr>
          </a:lstStyle>
          <a:p>
            <a:pPr lvl="0"/>
            <a:r>
              <a:rPr lang="en-US"/>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682496"/>
            <a:ext cx="5715000" cy="2276856"/>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5024"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r>
              <a:rPr lang="en-US"/>
              <a:t>Qiskit Fall Fest 2024</a:t>
            </a:r>
            <a:endParaRPr lang="en-US" dirty="0"/>
          </a:p>
        </p:txBody>
      </p:sp>
      <p:sp>
        <p:nvSpPr>
          <p:cNvPr id="6" name="Slide Number">
            <a:extLst>
              <a:ext uri="{FF2B5EF4-FFF2-40B4-BE49-F238E27FC236}">
                <a16:creationId xmlns:a16="http://schemas.microsoft.com/office/drawing/2014/main" id="{6CE92126-B67C-8301-95D0-A821B804399E}"/>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70433241"/>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448056"/>
          </a:xfrm>
        </p:spPr>
        <p:txBody>
          <a:bodyPr/>
          <a:lstStyle>
            <a:lvl1pPr>
              <a:defRPr sz="2800">
                <a:solidFill>
                  <a:schemeClr val="tx2"/>
                </a:solidFill>
              </a:defRPr>
            </a:lvl1pPr>
          </a:lstStyle>
          <a:p>
            <a:pPr lvl="0"/>
            <a:r>
              <a:rPr lang="en-US"/>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527048"/>
            <a:ext cx="11044239" cy="2276856"/>
          </a:xfrm>
        </p:spPr>
        <p:txBody>
          <a:bodyPr rIns="457200"/>
          <a:lstStyle>
            <a:lvl1pPr>
              <a:lnSpc>
                <a:spcPct val="110000"/>
              </a:lnSpc>
              <a:defRPr sz="64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69913"/>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69913"/>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r>
              <a:rPr lang="en-US"/>
              <a:t>Qiskit Fall Fest 2024</a:t>
            </a:r>
            <a:endParaRPr lang="en-US" dirty="0"/>
          </a:p>
        </p:txBody>
      </p:sp>
      <p:sp>
        <p:nvSpPr>
          <p:cNvPr id="6" name="Slide Number">
            <a:extLst>
              <a:ext uri="{FF2B5EF4-FFF2-40B4-BE49-F238E27FC236}">
                <a16:creationId xmlns:a16="http://schemas.microsoft.com/office/drawing/2014/main" id="{D8351E8F-C586-866F-37A3-340B3DD347B2}"/>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891810613"/>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576072"/>
            <a:ext cx="4956175" cy="4573587"/>
          </a:xfrm>
        </p:spPr>
        <p:txBody>
          <a:bodyPr/>
          <a:lstStyle>
            <a:lvl1pPr>
              <a:lnSpc>
                <a:spcPct val="100000"/>
              </a:lnSpc>
              <a:defRPr sz="2800">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2" y="6656832"/>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324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r>
              <a:rPr lang="en-US"/>
              <a:t>Qiskit Fall Fest 2024</a:t>
            </a:r>
            <a:endParaRPr lang="en-US" dirty="0"/>
          </a:p>
        </p:txBody>
      </p:sp>
      <p:sp>
        <p:nvSpPr>
          <p:cNvPr id="5" name="Slide Number">
            <a:extLst>
              <a:ext uri="{FF2B5EF4-FFF2-40B4-BE49-F238E27FC236}">
                <a16:creationId xmlns:a16="http://schemas.microsoft.com/office/drawing/2014/main" id="{7D0BCD34-4CA7-388C-5244-7DC8F9F36FA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5436229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lain, business uni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45735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576072" y="12463272"/>
            <a:ext cx="11050588" cy="762000"/>
          </a:xfrm>
        </p:spPr>
        <p:txBody>
          <a:bodyPr anchor="b"/>
          <a:lstStyle>
            <a:lvl1pPr>
              <a:lnSpc>
                <a:spcPct val="110000"/>
              </a:lnSpc>
              <a:spcBef>
                <a:spcPts val="0"/>
              </a:spcBef>
              <a:defRPr sz="2800">
                <a:solidFill>
                  <a:schemeClr val="tx1"/>
                </a:solidFill>
              </a:defRPr>
            </a:lvl1pPr>
          </a:lstStyle>
          <a:p>
            <a:pPr lvl="0"/>
            <a:r>
              <a:rPr lang="en-US"/>
              <a:t>Click to edit Master text styles</a:t>
            </a:r>
          </a:p>
        </p:txBody>
      </p:sp>
      <p:pic>
        <p:nvPicPr>
          <p:cNvPr id="3" name="Picture 2" descr="IBM 8-bar logo">
            <a:extLst>
              <a:ext uri="{FF2B5EF4-FFF2-40B4-BE49-F238E27FC236}">
                <a16:creationId xmlns:a16="http://schemas.microsoft.com/office/drawing/2014/main" id="{6C5E26C6-9CEF-2A61-0C64-FAACB68F53D2}"/>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817174950"/>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384048"/>
            <a:ext cx="11050589"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2" y="6656832"/>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959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r>
              <a:rPr lang="en-US"/>
              <a:t>Qiskit Fall Fest 2024</a:t>
            </a:r>
            <a:endParaRPr lang="en-US" dirty="0"/>
          </a:p>
        </p:txBody>
      </p:sp>
      <p:sp>
        <p:nvSpPr>
          <p:cNvPr id="5" name="Slide Number">
            <a:extLst>
              <a:ext uri="{FF2B5EF4-FFF2-40B4-BE49-F238E27FC236}">
                <a16:creationId xmlns:a16="http://schemas.microsoft.com/office/drawing/2014/main" id="{238163DF-77AB-875A-C8AC-2F8AEABFB85F}"/>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57828484"/>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4573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6665976"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
            <a:extLst>
              <a:ext uri="{FF2B5EF4-FFF2-40B4-BE49-F238E27FC236}">
                <a16:creationId xmlns:a16="http://schemas.microsoft.com/office/drawing/2014/main" id="{AB1A268B-43F5-F600-93B7-6248877F5D30}"/>
              </a:ext>
            </a:extLst>
          </p:cNvPr>
          <p:cNvSpPr>
            <a:spLocks noGrp="1"/>
          </p:cNvSpPr>
          <p:nvPr>
            <p:ph type="body" sz="quarter" idx="21"/>
          </p:nvPr>
        </p:nvSpPr>
        <p:spPr>
          <a:xfrm>
            <a:off x="6669151"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01A4BD59-9F51-7E32-8659-A763D0799EB2}"/>
              </a:ext>
            </a:extLst>
          </p:cNvPr>
          <p:cNvSpPr>
            <a:spLocks noGrp="1"/>
          </p:cNvSpPr>
          <p:nvPr>
            <p:ph type="ftr" sz="quarter" idx="22"/>
          </p:nvPr>
        </p:nvSpPr>
        <p:spPr/>
        <p:txBody>
          <a:bodyPr/>
          <a:lstStyle/>
          <a:p>
            <a:r>
              <a:rPr lang="en-US"/>
              <a:t>Qiskit Fall Fest 2024</a:t>
            </a:r>
            <a:endParaRPr lang="en-US" dirty="0"/>
          </a:p>
        </p:txBody>
      </p:sp>
      <p:sp>
        <p:nvSpPr>
          <p:cNvPr id="6" name="Slide Number">
            <a:extLst>
              <a:ext uri="{FF2B5EF4-FFF2-40B4-BE49-F238E27FC236}">
                <a16:creationId xmlns:a16="http://schemas.microsoft.com/office/drawing/2014/main" id="{180E7AB4-F0E4-7C09-7FE7-9F182217FE0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156056091"/>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576072" y="576072"/>
            <a:ext cx="4949825" cy="2859087"/>
          </a:xfrm>
        </p:spPr>
        <p:txBody>
          <a:bodyPr/>
          <a:lstStyle>
            <a:lvl1pPr>
              <a:lnSpc>
                <a:spcPct val="110000"/>
              </a:lnSpc>
              <a:defRPr sz="2800">
                <a:solidFill>
                  <a:schemeClr val="tx2"/>
                </a:solidFill>
              </a:defRPr>
            </a:lvl1pPr>
          </a:lstStyle>
          <a:p>
            <a:r>
              <a:rPr lang="en-US"/>
              <a:t>Click to edit Master title style</a:t>
            </a:r>
            <a:endParaRPr lang="en-US" dirty="0"/>
          </a:p>
        </p:txBody>
      </p:sp>
      <p:cxnSp>
        <p:nvCxnSpPr>
          <p:cNvPr id="24" name="Straight Connector 23" descr="Vertical column divider">
            <a:extLst>
              <a:ext uri="{FF2B5EF4-FFF2-40B4-BE49-F238E27FC236}">
                <a16:creationId xmlns:a16="http://schemas.microsoft.com/office/drawing/2014/main" id="{B5CBE6E3-0E18-8A57-578D-D314948AF14F}"/>
              </a:ext>
              <a:ext uri="{C183D7F6-B498-43B3-948B-1728B52AA6E4}">
                <adec:decorative xmlns:adec="http://schemas.microsoft.com/office/drawing/2017/decorative" val="0"/>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5" descr="Place icon here">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6667500" y="576072"/>
            <a:ext cx="402336" cy="403225"/>
          </a:xfrm>
        </p:spPr>
        <p:txBody>
          <a:bodyPr/>
          <a:lstStyle>
            <a:lvl1pPr>
              <a:defRPr sz="1400">
                <a:solidFill>
                  <a:schemeClr val="tx1"/>
                </a:solidFill>
              </a:defRPr>
            </a:lvl1pPr>
          </a:lstStyle>
          <a:p>
            <a:r>
              <a:rPr lang="en-US" dirty="0"/>
              <a:t>Icon</a:t>
            </a:r>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6667500" y="1333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8" name="Straight Connector 27" descr="Vertical column divider">
            <a:extLst>
              <a:ext uri="{FF2B5EF4-FFF2-40B4-BE49-F238E27FC236}">
                <a16:creationId xmlns:a16="http://schemas.microsoft.com/office/drawing/2014/main" id="{52FF3B59-8BBA-8C99-9D4D-743723E434FC}"/>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5" descr="Place icon here">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12763501" y="576072"/>
            <a:ext cx="402336" cy="403225"/>
          </a:xfrm>
        </p:spPr>
        <p:txBody>
          <a:bodyPr/>
          <a:lstStyle>
            <a:lvl1pPr>
              <a:defRPr sz="1400">
                <a:solidFill>
                  <a:schemeClr val="tx1"/>
                </a:solidFill>
              </a:defRPr>
            </a:lvl1pPr>
          </a:lstStyle>
          <a:p>
            <a:r>
              <a:rPr lang="en-US"/>
              <a:t>Icon</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12763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7" name="Straight Connector 26" descr="Vertical column divider">
            <a:extLst>
              <a:ext uri="{FF2B5EF4-FFF2-40B4-BE49-F238E27FC236}">
                <a16:creationId xmlns:a16="http://schemas.microsoft.com/office/drawing/2014/main" id="{47200B05-7E36-4E03-3739-0BA983764616}"/>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Picture Placeholder 15" descr="Place icon here">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18859501" y="576072"/>
            <a:ext cx="402336" cy="403225"/>
          </a:xfrm>
        </p:spPr>
        <p:txBody>
          <a:bodyPr/>
          <a:lstStyle>
            <a:lvl1pPr>
              <a:defRPr sz="1400">
                <a:solidFill>
                  <a:schemeClr val="tx1"/>
                </a:solidFill>
              </a:defRPr>
            </a:lvl1pPr>
          </a:lstStyle>
          <a:p>
            <a:r>
              <a:rPr lang="en-US"/>
              <a:t>Icon</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18859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3" name="Straight Connector 22" descr="Horizontal row divider">
            <a:extLst>
              <a:ext uri="{FF2B5EF4-FFF2-40B4-BE49-F238E27FC236}">
                <a16:creationId xmlns:a16="http://schemas.microsoft.com/office/drawing/2014/main" id="{252CDB94-BA57-B58F-95F0-D406FE34BB40}"/>
              </a:ext>
              <a:ext uri="{C183D7F6-B498-43B3-948B-1728B52AA6E4}">
                <adec:decorative xmlns:adec="http://schemas.microsoft.com/office/drawing/2017/decorative" val="0"/>
              </a:ext>
            </a:extLst>
          </p:cNvPr>
          <p:cNvCxnSpPr>
            <a:cxnSpLocks/>
          </p:cNvCxnSpPr>
          <p:nvPr userDrawn="1"/>
        </p:nvCxnSpPr>
        <p:spPr bwMode="auto">
          <a:xfrm>
            <a:off x="6096000" y="6096000"/>
            <a:ext cx="177228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9" name="Picture Placeholder 15" descr="Place icon here">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6667500" y="6694631"/>
            <a:ext cx="402336" cy="403225"/>
          </a:xfrm>
        </p:spPr>
        <p:txBody>
          <a:bodyPr/>
          <a:lstStyle>
            <a:lvl1pPr>
              <a:defRPr sz="1400">
                <a:solidFill>
                  <a:schemeClr val="tx1"/>
                </a:solidFill>
              </a:defRPr>
            </a:lvl1pPr>
          </a:lstStyle>
          <a:p>
            <a:r>
              <a:rPr lang="en-US"/>
              <a:t>Icon</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6667500" y="7429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Picture Placeholder 15" descr="Place icon here">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12763501" y="6694631"/>
            <a:ext cx="402336" cy="403225"/>
          </a:xfrm>
        </p:spPr>
        <p:txBody>
          <a:bodyPr/>
          <a:lstStyle>
            <a:lvl1pPr>
              <a:defRPr sz="1400">
                <a:solidFill>
                  <a:schemeClr val="tx1"/>
                </a:solidFill>
              </a:defRPr>
            </a:lvl1pPr>
          </a:lstStyle>
          <a:p>
            <a:r>
              <a:rPr lang="en-US"/>
              <a:t>Icon</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12763501" y="7429500"/>
            <a:ext cx="4951413" cy="3792682"/>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15" descr="Place icon here">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18859501" y="6694631"/>
            <a:ext cx="402336" cy="403225"/>
          </a:xfrm>
        </p:spPr>
        <p:txBody>
          <a:bodyPr/>
          <a:lstStyle>
            <a:lvl1pPr>
              <a:defRPr sz="1400">
                <a:solidFill>
                  <a:schemeClr val="tx1"/>
                </a:solidFill>
              </a:defRPr>
            </a:lvl1pPr>
          </a:lstStyle>
          <a:p>
            <a:r>
              <a:rPr lang="en-US"/>
              <a:t>Icon</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18859501" y="7429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09A430D6-E733-E611-E1EF-A795D0B0362A}"/>
              </a:ext>
            </a:extLst>
          </p:cNvPr>
          <p:cNvSpPr>
            <a:spLocks noGrp="1"/>
          </p:cNvSpPr>
          <p:nvPr>
            <p:ph type="ftr" sz="quarter" idx="23"/>
          </p:nvPr>
        </p:nvSpPr>
        <p:spPr/>
        <p:txBody>
          <a:bodyPr/>
          <a:lstStyle/>
          <a:p>
            <a:r>
              <a:rPr lang="en-US"/>
              <a:t>Qiskit Fall Fest 2024</a:t>
            </a:r>
            <a:endParaRPr lang="en-US" dirty="0"/>
          </a:p>
        </p:txBody>
      </p:sp>
      <p:sp>
        <p:nvSpPr>
          <p:cNvPr id="11" name="Slide Number">
            <a:extLst>
              <a:ext uri="{FF2B5EF4-FFF2-40B4-BE49-F238E27FC236}">
                <a16:creationId xmlns:a16="http://schemas.microsoft.com/office/drawing/2014/main" id="{A0B46D22-64E6-4222-F4E2-B807A7A1528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654205542"/>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384048"/>
            <a:ext cx="11039475" cy="3413126"/>
          </a:xfrm>
        </p:spPr>
        <p:txBody>
          <a:bodyPr rIns="457200"/>
          <a:lstStyle>
            <a:lvl1pPr>
              <a:lnSpc>
                <a:spcPct val="100000"/>
              </a:lnSpc>
              <a:defRPr sz="6400">
                <a:solidFill>
                  <a:schemeClr val="tx2"/>
                </a:solidFill>
              </a:defRPr>
            </a:lvl1pPr>
          </a:lstStyle>
          <a:p>
            <a:r>
              <a:rPr lang="en-US"/>
              <a:t>Click to edit Master title style</a:t>
            </a:r>
            <a:endParaRPr lang="en-US" dirty="0"/>
          </a:p>
        </p:txBody>
      </p:sp>
      <p:cxnSp>
        <p:nvCxnSpPr>
          <p:cNvPr id="20" name="Straight Connector 19" descr="Vertical column divider">
            <a:extLst>
              <a:ext uri="{FF2B5EF4-FFF2-40B4-BE49-F238E27FC236}">
                <a16:creationId xmlns:a16="http://schemas.microsoft.com/office/drawing/2014/main" id="{F764036E-86AB-0893-B72B-200B84A6BCFD}"/>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76072" y="6665976"/>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r>
              <a:rPr lang="en-US"/>
              <a:t>Qiskit Fall Fest 2024</a:t>
            </a:r>
            <a:endParaRPr lang="en-US" dirty="0"/>
          </a:p>
        </p:txBody>
      </p:sp>
      <p:sp>
        <p:nvSpPr>
          <p:cNvPr id="5" name="Slide Number">
            <a:extLst>
              <a:ext uri="{FF2B5EF4-FFF2-40B4-BE49-F238E27FC236}">
                <a16:creationId xmlns:a16="http://schemas.microsoft.com/office/drawing/2014/main" id="{25C7A71B-E65D-0A5D-606D-9F95D5AC6BE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784512172"/>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576072"/>
            <a:ext cx="4949825" cy="3413126"/>
          </a:xfrm>
        </p:spPr>
        <p:txBody>
          <a:bodyPr rIns="0"/>
          <a:lstStyle>
            <a:lvl1pPr>
              <a:lnSpc>
                <a:spcPct val="110000"/>
              </a:lnSpc>
              <a:defRPr sz="3600">
                <a:solidFill>
                  <a:schemeClr val="tx2"/>
                </a:solidFill>
              </a:defRPr>
            </a:lvl1pPr>
          </a:lstStyle>
          <a:p>
            <a:r>
              <a:rPr lang="en-US"/>
              <a:t>Click to edit Master title style</a:t>
            </a:r>
            <a:endParaRPr lang="en-US" dirty="0"/>
          </a:p>
        </p:txBody>
      </p:sp>
      <p:cxnSp>
        <p:nvCxnSpPr>
          <p:cNvPr id="20" name="Straight Connector 19" descr="Vertical column divider">
            <a:extLst>
              <a:ext uri="{FF2B5EF4-FFF2-40B4-BE49-F238E27FC236}">
                <a16:creationId xmlns:a16="http://schemas.microsoft.com/office/drawing/2014/main" id="{F764036E-86AB-0893-B72B-200B84A6BCFD}"/>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8016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r>
              <a:rPr lang="en-US"/>
              <a:t>Qiskit Fall Fest 2024</a:t>
            </a:r>
            <a:endParaRPr lang="en-US" dirty="0"/>
          </a:p>
        </p:txBody>
      </p:sp>
      <p:sp>
        <p:nvSpPr>
          <p:cNvPr id="5" name="Slide Number">
            <a:extLst>
              <a:ext uri="{FF2B5EF4-FFF2-40B4-BE49-F238E27FC236}">
                <a16:creationId xmlns:a16="http://schemas.microsoft.com/office/drawing/2014/main" id="{78DA00F4-B5C9-B0CB-71F8-ED123EAA68C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71212167"/>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6667500" y="3429000"/>
            <a:ext cx="4951413"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C977F84A-1700-568D-FF6C-C74EAF713E1A}"/>
              </a:ext>
            </a:extLst>
          </p:cNvPr>
          <p:cNvSpPr>
            <a:spLocks noGrp="1"/>
          </p:cNvSpPr>
          <p:nvPr>
            <p:ph type="ftr" sz="quarter" idx="14"/>
          </p:nvPr>
        </p:nvSpPr>
        <p:spPr/>
        <p:txBody>
          <a:bodyPr/>
          <a:lstStyle/>
          <a:p>
            <a:r>
              <a:rPr lang="en-US"/>
              <a:t>Qiskit Fall Fest 2024</a:t>
            </a:r>
            <a:endParaRPr lang="en-US" dirty="0"/>
          </a:p>
        </p:txBody>
      </p:sp>
    </p:spTree>
    <p:extLst>
      <p:ext uri="{BB962C8B-B14F-4D97-AF65-F5344CB8AC3E}">
        <p14:creationId xmlns:p14="http://schemas.microsoft.com/office/powerpoint/2010/main" val="3224836230"/>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6096000" y="0"/>
            <a:ext cx="18291175" cy="13716000"/>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r>
              <a:rPr lang="en-US"/>
              <a:t>Qiskit Fall Fest 2024</a:t>
            </a:r>
            <a:endParaRPr lang="en-US" dirty="0"/>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830154425"/>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6667500" y="565151"/>
            <a:ext cx="17151350" cy="12579349"/>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378C6A11-84D9-C1BA-F3C9-2E9D1A288B25}"/>
              </a:ext>
            </a:extLst>
          </p:cNvPr>
          <p:cNvSpPr>
            <a:spLocks noGrp="1"/>
          </p:cNvSpPr>
          <p:nvPr>
            <p:ph type="ftr" sz="quarter" idx="13"/>
          </p:nvPr>
        </p:nvSpPr>
        <p:spPr/>
        <p:txBody>
          <a:bodyPr/>
          <a:lstStyle/>
          <a:p>
            <a:r>
              <a:rPr lang="en-US"/>
              <a:t>Qiskit Fall Fest 2024</a:t>
            </a:r>
            <a:endParaRPr lang="en-US" dirty="0"/>
          </a:p>
        </p:txBody>
      </p:sp>
    </p:spTree>
    <p:extLst>
      <p:ext uri="{BB962C8B-B14F-4D97-AF65-F5344CB8AC3E}">
        <p14:creationId xmlns:p14="http://schemas.microsoft.com/office/powerpoint/2010/main" val="2327768506"/>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1" y="0"/>
            <a:ext cx="24387174" cy="13715999"/>
          </a:xfrm>
          <a:solidFill>
            <a:srgbClr val="E0E0E0"/>
          </a:solidFill>
        </p:spPr>
        <p:txBody>
          <a:bodyPr anchor="ctr"/>
          <a:lstStyle>
            <a:lvl1pPr algn="ctr">
              <a:defRPr>
                <a:solidFill>
                  <a:schemeClr val="accent5"/>
                </a:solidFill>
              </a:defRPr>
            </a:lvl1pPr>
          </a:lstStyle>
          <a:p>
            <a:r>
              <a:rPr lang="en-US"/>
              <a:t>Place imagery here</a:t>
            </a:r>
          </a:p>
        </p:txBody>
      </p:sp>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066270910"/>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568325" y="569913"/>
            <a:ext cx="23244175" cy="12580936"/>
          </a:xfrm>
          <a:solidFill>
            <a:srgbClr val="E0E0E0"/>
          </a:solidFill>
        </p:spPr>
        <p:txBody>
          <a:bodyPr anchor="ctr"/>
          <a:lstStyle>
            <a:lvl1pPr algn="ctr">
              <a:defRPr>
                <a:solidFill>
                  <a:schemeClr val="accent5"/>
                </a:solidFill>
              </a:defRPr>
            </a:lvl1pPr>
          </a:lstStyle>
          <a:p>
            <a:r>
              <a:rPr lang="en-US"/>
              <a:t>Place imagery here</a:t>
            </a:r>
          </a:p>
        </p:txBody>
      </p:sp>
    </p:spTree>
    <p:extLst>
      <p:ext uri="{BB962C8B-B14F-4D97-AF65-F5344CB8AC3E}">
        <p14:creationId xmlns:p14="http://schemas.microsoft.com/office/powerpoint/2010/main" val="769490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384048"/>
            <a:ext cx="10101072" cy="10479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pic>
        <p:nvPicPr>
          <p:cNvPr id="9" name="Picture 8" descr="IBM 8-bar logo">
            <a:extLst>
              <a:ext uri="{FF2B5EF4-FFF2-40B4-BE49-F238E27FC236}">
                <a16:creationId xmlns:a16="http://schemas.microsoft.com/office/drawing/2014/main" id="{735CD4FC-3A11-28F6-09EF-9089FE9596BF}"/>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4152614004"/>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17" name="Picture Placeholder 7" descr="Place bio portrait here">
            <a:extLst>
              <a:ext uri="{FF2B5EF4-FFF2-40B4-BE49-F238E27FC236}">
                <a16:creationId xmlns:a16="http://schemas.microsoft.com/office/drawing/2014/main" id="{E889D859-F4A1-3E97-F05E-8D134A25B9F2}"/>
              </a:ext>
            </a:extLst>
          </p:cNvPr>
          <p:cNvSpPr>
            <a:spLocks noGrp="1"/>
          </p:cNvSpPr>
          <p:nvPr>
            <p:ph type="pic" sz="quarter" idx="20" hasCustomPrompt="1"/>
          </p:nvPr>
        </p:nvSpPr>
        <p:spPr>
          <a:xfrm>
            <a:off x="576072" y="2667000"/>
            <a:ext cx="2473325" cy="2476500"/>
          </a:xfrm>
          <a:solidFill>
            <a:srgbClr val="E0E0E0"/>
          </a:solidFill>
        </p:spPr>
        <p:txBody>
          <a:bodyPr anchor="ctr"/>
          <a:lstStyle>
            <a:lvl1pPr algn="ctr">
              <a:defRPr>
                <a:solidFill>
                  <a:schemeClr val="accent5"/>
                </a:solidFill>
              </a:defRPr>
            </a:lvl1pPr>
          </a:lstStyle>
          <a:p>
            <a:r>
              <a:rPr lang="en-US"/>
              <a:t>Place imagery here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3429000"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7" descr="Place bio portrait here">
            <a:extLst>
              <a:ext uri="{FF2B5EF4-FFF2-40B4-BE49-F238E27FC236}">
                <a16:creationId xmlns:a16="http://schemas.microsoft.com/office/drawing/2014/main" id="{AB8510EE-4140-AEDB-B7AB-EF1D4B72D2AD}"/>
              </a:ext>
            </a:extLst>
          </p:cNvPr>
          <p:cNvSpPr>
            <a:spLocks noGrp="1"/>
          </p:cNvSpPr>
          <p:nvPr>
            <p:ph type="pic" sz="quarter" idx="11" hasCustomPrompt="1"/>
          </p:nvPr>
        </p:nvSpPr>
        <p:spPr>
          <a:xfrm>
            <a:off x="576072"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3429000"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7" descr="Place bio portrait here">
            <a:extLst>
              <a:ext uri="{FF2B5EF4-FFF2-40B4-BE49-F238E27FC236}">
                <a16:creationId xmlns:a16="http://schemas.microsoft.com/office/drawing/2014/main" id="{3F048335-9A0B-2C1F-47A6-67051F20075E}"/>
              </a:ext>
            </a:extLst>
          </p:cNvPr>
          <p:cNvSpPr>
            <a:spLocks noGrp="1"/>
          </p:cNvSpPr>
          <p:nvPr>
            <p:ph type="pic" sz="quarter" idx="13" hasCustomPrompt="1"/>
          </p:nvPr>
        </p:nvSpPr>
        <p:spPr>
          <a:xfrm>
            <a:off x="576072"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3429000"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7" descr="Place bio portrait here">
            <a:extLst>
              <a:ext uri="{FF2B5EF4-FFF2-40B4-BE49-F238E27FC236}">
                <a16:creationId xmlns:a16="http://schemas.microsoft.com/office/drawing/2014/main" id="{F94AC7E0-2DC4-5DEB-8E1E-2F27996F98E6}"/>
              </a:ext>
            </a:extLst>
          </p:cNvPr>
          <p:cNvSpPr>
            <a:spLocks noGrp="1"/>
          </p:cNvSpPr>
          <p:nvPr>
            <p:ph type="pic" sz="quarter" idx="26" hasCustomPrompt="1"/>
          </p:nvPr>
        </p:nvSpPr>
        <p:spPr>
          <a:xfrm>
            <a:off x="12757150" y="2667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15617825"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7" descr="Place bio portrait here">
            <a:extLst>
              <a:ext uri="{FF2B5EF4-FFF2-40B4-BE49-F238E27FC236}">
                <a16:creationId xmlns:a16="http://schemas.microsoft.com/office/drawing/2014/main" id="{A33F8C74-1D30-FEA9-4F3C-636531C86142}"/>
              </a:ext>
            </a:extLst>
          </p:cNvPr>
          <p:cNvSpPr>
            <a:spLocks noGrp="1"/>
          </p:cNvSpPr>
          <p:nvPr>
            <p:ph type="pic" sz="quarter" idx="22" hasCustomPrompt="1"/>
          </p:nvPr>
        </p:nvSpPr>
        <p:spPr>
          <a:xfrm>
            <a:off x="12757150"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15617825"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7" descr="Place bio portrait here">
            <a:extLst>
              <a:ext uri="{FF2B5EF4-FFF2-40B4-BE49-F238E27FC236}">
                <a16:creationId xmlns:a16="http://schemas.microsoft.com/office/drawing/2014/main" id="{2E690121-61A1-708E-E5B8-5B65A668E628}"/>
              </a:ext>
            </a:extLst>
          </p:cNvPr>
          <p:cNvSpPr>
            <a:spLocks noGrp="1"/>
          </p:cNvSpPr>
          <p:nvPr>
            <p:ph type="pic" sz="quarter" idx="24" hasCustomPrompt="1"/>
          </p:nvPr>
        </p:nvSpPr>
        <p:spPr>
          <a:xfrm>
            <a:off x="12757150"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15617825"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5D83A84-CCD3-C297-7314-225B96D47D6A}"/>
              </a:ext>
            </a:extLst>
          </p:cNvPr>
          <p:cNvSpPr>
            <a:spLocks noGrp="1"/>
          </p:cNvSpPr>
          <p:nvPr>
            <p:ph type="ftr" sz="quarter" idx="19"/>
          </p:nvPr>
        </p:nvSpPr>
        <p:spPr/>
        <p:txBody>
          <a:bodyPr/>
          <a:lstStyle/>
          <a:p>
            <a:r>
              <a:rPr lang="en-US"/>
              <a:t>Qiskit Fall Fest 2024</a:t>
            </a:r>
            <a:endParaRPr lang="en-US" dirty="0"/>
          </a:p>
        </p:txBody>
      </p:sp>
      <p:sp>
        <p:nvSpPr>
          <p:cNvPr id="5" name="Slide Number">
            <a:extLst>
              <a:ext uri="{FF2B5EF4-FFF2-40B4-BE49-F238E27FC236}">
                <a16:creationId xmlns:a16="http://schemas.microsoft.com/office/drawing/2014/main" id="{74870601-E9CA-9D0E-804F-2A7353CE534A}"/>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36719277"/>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4573587"/>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6667500" y="569913"/>
            <a:ext cx="17145000" cy="11431587"/>
          </a:xfrm>
        </p:spPr>
        <p:txBody>
          <a:bodyPr anchor="ctr"/>
          <a:lstStyle>
            <a:lvl1pPr algn="ctr">
              <a:defRPr>
                <a:solidFill>
                  <a:schemeClr val="tx1"/>
                </a:solidFill>
              </a:defRPr>
            </a:lvl1pPr>
          </a:lstStyle>
          <a:p>
            <a:r>
              <a:rPr lang="en-US"/>
              <a:t>Click icon to add table</a:t>
            </a:r>
          </a:p>
        </p:txBody>
      </p:sp>
      <p:sp>
        <p:nvSpPr>
          <p:cNvPr id="4" name="Footer Placeholder 3">
            <a:extLst>
              <a:ext uri="{FF2B5EF4-FFF2-40B4-BE49-F238E27FC236}">
                <a16:creationId xmlns:a16="http://schemas.microsoft.com/office/drawing/2014/main" id="{B48A8EE3-1224-3A4B-8A9E-611D8DCF629F}"/>
              </a:ext>
            </a:extLst>
          </p:cNvPr>
          <p:cNvSpPr>
            <a:spLocks noGrp="1"/>
          </p:cNvSpPr>
          <p:nvPr>
            <p:ph type="ftr" sz="quarter" idx="12"/>
          </p:nvPr>
        </p:nvSpPr>
        <p:spPr/>
        <p:txBody>
          <a:bodyPr/>
          <a:lstStyle/>
          <a:p>
            <a:r>
              <a:rPr lang="en-US"/>
              <a:t>Qiskit Fall Fest 2024</a:t>
            </a:r>
            <a:endParaRPr lang="en-US" dirty="0"/>
          </a:p>
        </p:txBody>
      </p:sp>
      <p:sp>
        <p:nvSpPr>
          <p:cNvPr id="6" name="Slide Number">
            <a:extLst>
              <a:ext uri="{FF2B5EF4-FFF2-40B4-BE49-F238E27FC236}">
                <a16:creationId xmlns:a16="http://schemas.microsoft.com/office/drawing/2014/main" id="{7989FA07-F7B7-BE4B-581F-7BE47BBA605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88229029"/>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p:txBody>
          <a:bodyPr/>
          <a:lstStyle/>
          <a:p>
            <a:r>
              <a:rPr lang="en-US"/>
              <a:t>Qiskit Fall Fest 2024</a:t>
            </a:r>
            <a:endParaRPr lang="en-US" dirty="0"/>
          </a:p>
        </p:txBody>
      </p:sp>
      <p:sp>
        <p:nvSpPr>
          <p:cNvPr id="6" name="Slide Number">
            <a:extLst>
              <a:ext uri="{FF2B5EF4-FFF2-40B4-BE49-F238E27FC236}">
                <a16:creationId xmlns:a16="http://schemas.microsoft.com/office/drawing/2014/main" id="{80270476-9FE1-F85E-6F9B-322B184D8FC9}"/>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186187956"/>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704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r>
              <a:rPr lang="en-US"/>
              <a:t>Qiskit Fall Fest 2024</a:t>
            </a:r>
            <a:endParaRPr lang="en-US" dirty="0"/>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09605039"/>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12763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581024" y="12804775"/>
            <a:ext cx="4956176" cy="381000"/>
          </a:xfrm>
        </p:spPr>
        <p:txBody>
          <a:bodyPr/>
          <a:lstStyle/>
          <a:p>
            <a:r>
              <a:rPr lang="en-US"/>
              <a:t>Qiskit Fall Fest 2024</a:t>
            </a:r>
            <a:endParaRPr lang="en-US" dirty="0"/>
          </a:p>
        </p:txBody>
      </p:sp>
      <p:sp>
        <p:nvSpPr>
          <p:cNvPr id="5" name="Slide Number">
            <a:extLst>
              <a:ext uri="{FF2B5EF4-FFF2-40B4-BE49-F238E27FC236}">
                <a16:creationId xmlns:a16="http://schemas.microsoft.com/office/drawing/2014/main" id="{CAD686F0-BF95-1E62-61EC-967907338873}"/>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9196161"/>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a:biLevel thresh="50000"/>
          </a:blip>
          <a:stretch>
            <a:fillRect/>
          </a:stretch>
        </p:blipFill>
        <p:spPr>
          <a:xfrm>
            <a:off x="10465371" y="6168460"/>
            <a:ext cx="3456432" cy="1379081"/>
          </a:xfrm>
          <a:prstGeom prst="rect">
            <a:avLst/>
          </a:prstGeom>
        </p:spPr>
      </p:pic>
    </p:spTree>
    <p:extLst>
      <p:ext uri="{BB962C8B-B14F-4D97-AF65-F5344CB8AC3E}">
        <p14:creationId xmlns:p14="http://schemas.microsoft.com/office/powerpoint/2010/main" val="419538491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imagery, half, business unit">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576072" y="576072"/>
            <a:ext cx="10099675" cy="571500"/>
          </a:xfrm>
        </p:spPr>
        <p:txBody>
          <a:bodyPr/>
          <a:lstStyle>
            <a:lvl1pPr>
              <a:spcBef>
                <a:spcPts val="0"/>
              </a:spcBef>
              <a:defRPr sz="280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1527048"/>
            <a:ext cx="10099675" cy="9337675"/>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pic>
        <p:nvPicPr>
          <p:cNvPr id="4" name="Picture 3" descr="IBM 8-bar logo">
            <a:extLst>
              <a:ext uri="{FF2B5EF4-FFF2-40B4-BE49-F238E27FC236}">
                <a16:creationId xmlns:a16="http://schemas.microsoft.com/office/drawing/2014/main" id="{EEE0A3D1-7815-E46E-77D1-E2DC099B4733}"/>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334020936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4956175" cy="4573587"/>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12763500" y="569913"/>
            <a:ext cx="4953000"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18862675" y="569913"/>
            <a:ext cx="4949825"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568324" y="12804235"/>
            <a:ext cx="4956176" cy="381000"/>
          </a:xfrm>
        </p:spPr>
        <p:txBody>
          <a:bodyPr/>
          <a:lstStyle/>
          <a:p>
            <a:r>
              <a:rPr lang="en-US"/>
              <a:t>Qiskit Fall Fest 2024</a:t>
            </a:r>
            <a:endParaRPr lang="en-US" dirty="0"/>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1430394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2859087"/>
          </a:xfrm>
        </p:spPr>
        <p:txBody>
          <a:bodyPr rIns="457200"/>
          <a:lstStyle>
            <a:lvl1pPr>
              <a:lnSpc>
                <a:spcPct val="100000"/>
              </a:lnSpc>
              <a:defRPr sz="6400">
                <a:solidFill>
                  <a:schemeClr val="tx2"/>
                </a:solidFill>
              </a:defRPr>
            </a:lvl1pPr>
          </a:lstStyle>
          <a:p>
            <a:r>
              <a:rPr lang="en-US"/>
              <a:t>Click to edit Master title style</a:t>
            </a:r>
            <a:endParaRPr lang="en-US" dirty="0"/>
          </a:p>
        </p:txBody>
      </p:sp>
      <p:sp>
        <p:nvSpPr>
          <p:cNvPr id="5" name="Footer Placeholder 3">
            <a:extLst>
              <a:ext uri="{FF2B5EF4-FFF2-40B4-BE49-F238E27FC236}">
                <a16:creationId xmlns:a16="http://schemas.microsoft.com/office/drawing/2014/main" id="{A289B0F8-E9A7-CF76-E87F-8D4302E8DA4D}"/>
              </a:ext>
            </a:extLst>
          </p:cNvPr>
          <p:cNvSpPr>
            <a:spLocks noGrp="1"/>
          </p:cNvSpPr>
          <p:nvPr>
            <p:ph type="ftr" sz="quarter" idx="18"/>
          </p:nvPr>
        </p:nvSpPr>
        <p:spPr>
          <a:xfrm>
            <a:off x="568324" y="12804235"/>
            <a:ext cx="4956176" cy="381000"/>
          </a:xfrm>
        </p:spPr>
        <p:txBody>
          <a:bodyPr/>
          <a:lstStyle/>
          <a:p>
            <a:r>
              <a:rPr lang="en-US"/>
              <a:t>Qiskit Fall Fest 2024</a:t>
            </a:r>
            <a:endParaRPr lang="en-US" dirty="0"/>
          </a:p>
        </p:txBody>
      </p:sp>
      <p:sp>
        <p:nvSpPr>
          <p:cNvPr id="4" name="Slide Number">
            <a:extLst>
              <a:ext uri="{FF2B5EF4-FFF2-40B4-BE49-F238E27FC236}">
                <a16:creationId xmlns:a16="http://schemas.microsoft.com/office/drawing/2014/main" id="{A4B74093-A800-CB62-8607-A04D569204E2}"/>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57283910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574675" y="420624"/>
            <a:ext cx="17141825" cy="8191500"/>
          </a:xfrm>
        </p:spPr>
        <p:txBody>
          <a:bodyPr/>
          <a:lstStyle>
            <a:lvl1pPr>
              <a:defRPr sz="17200" b="0" i="0">
                <a:solidFill>
                  <a:schemeClr val="tx2"/>
                </a:solidFill>
                <a:latin typeface="IBM Plex Sans ExtLt" panose="020B0303050203000203" pitchFamily="34" charset="0"/>
              </a:defRPr>
            </a:lvl1pPr>
          </a:lstStyle>
          <a:p>
            <a:r>
              <a:rPr lang="en-US"/>
              <a:t>Click to edit Master title style</a:t>
            </a:r>
            <a:endParaRPr lang="en-US" dirty="0"/>
          </a:p>
        </p:txBody>
      </p:sp>
      <p:sp>
        <p:nvSpPr>
          <p:cNvPr id="5" name="Footer Placeholder 3">
            <a:extLst>
              <a:ext uri="{FF2B5EF4-FFF2-40B4-BE49-F238E27FC236}">
                <a16:creationId xmlns:a16="http://schemas.microsoft.com/office/drawing/2014/main" id="{BC591478-AD3F-2EF7-29A4-36A887DC1956}"/>
              </a:ext>
            </a:extLst>
          </p:cNvPr>
          <p:cNvSpPr>
            <a:spLocks noGrp="1"/>
          </p:cNvSpPr>
          <p:nvPr>
            <p:ph type="ftr" sz="quarter" idx="18"/>
          </p:nvPr>
        </p:nvSpPr>
        <p:spPr>
          <a:xfrm>
            <a:off x="568324" y="12804235"/>
            <a:ext cx="4956176" cy="381000"/>
          </a:xfrm>
        </p:spPr>
        <p:txBody>
          <a:bodyPr/>
          <a:lstStyle/>
          <a:p>
            <a:r>
              <a:rPr lang="en-US"/>
              <a:t>Qiskit Fall Fest 2024</a:t>
            </a:r>
            <a:endParaRPr lang="en-US" dirty="0"/>
          </a:p>
        </p:txBody>
      </p:sp>
      <p:sp>
        <p:nvSpPr>
          <p:cNvPr id="4" name="Slide Number">
            <a:extLst>
              <a:ext uri="{FF2B5EF4-FFF2-40B4-BE49-F238E27FC236}">
                <a16:creationId xmlns:a16="http://schemas.microsoft.com/office/drawing/2014/main" id="{76697187-0170-8894-23C9-28F80A0C3B2B}"/>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20180837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9909175" cy="2859087"/>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12767252" y="448056"/>
            <a:ext cx="11042073" cy="8574087"/>
          </a:xfrm>
        </p:spPr>
        <p:txBody>
          <a:bodyPr/>
          <a:lstStyle>
            <a:lvl1pPr>
              <a:lnSpc>
                <a:spcPct val="100000"/>
              </a:lnSpc>
              <a:spcBef>
                <a:spcPts val="0"/>
              </a:spcBef>
              <a:defRPr sz="6400">
                <a:solidFill>
                  <a:schemeClr val="tx2"/>
                </a:solidFill>
              </a:defRPr>
            </a:lvl1pPr>
            <a:lvl2pPr marL="585216" indent="-585216">
              <a:lnSpc>
                <a:spcPct val="100000"/>
              </a:lnSpc>
              <a:spcBef>
                <a:spcPts val="0"/>
              </a:spcBef>
              <a:defRPr sz="6400">
                <a:solidFill>
                  <a:schemeClr val="tx2"/>
                </a:solidFill>
              </a:defRPr>
            </a:lvl2pPr>
            <a:lvl3pPr marL="1097280" indent="-585216">
              <a:lnSpc>
                <a:spcPct val="100000"/>
              </a:lnSpc>
              <a:spcBef>
                <a:spcPts val="0"/>
              </a:spcBef>
              <a:defRPr sz="6400">
                <a:solidFill>
                  <a:schemeClr val="tx2"/>
                </a:solidFill>
              </a:defRPr>
            </a:lvl3pPr>
            <a:lvl4pPr marL="1755648">
              <a:lnSpc>
                <a:spcPct val="100000"/>
              </a:lnSpc>
              <a:spcBef>
                <a:spcPts val="0"/>
              </a:spcBef>
              <a:defRPr sz="6400">
                <a:solidFill>
                  <a:schemeClr val="tx2"/>
                </a:solidFill>
              </a:defRPr>
            </a:lvl4pPr>
            <a:lvl5pPr>
              <a:lnSpc>
                <a:spcPct val="100000"/>
              </a:lnSpc>
              <a:spcBef>
                <a:spcPts val="0"/>
              </a:spcBef>
              <a:defRPr sz="6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3">
            <a:extLst>
              <a:ext uri="{FF2B5EF4-FFF2-40B4-BE49-F238E27FC236}">
                <a16:creationId xmlns:a16="http://schemas.microsoft.com/office/drawing/2014/main" id="{7BE5947E-6D4A-9E09-E5A6-D31DBCAEE2C6}"/>
              </a:ext>
            </a:extLst>
          </p:cNvPr>
          <p:cNvSpPr>
            <a:spLocks noGrp="1"/>
          </p:cNvSpPr>
          <p:nvPr>
            <p:ph type="ftr" sz="quarter" idx="18"/>
          </p:nvPr>
        </p:nvSpPr>
        <p:spPr>
          <a:xfrm>
            <a:off x="568324" y="12804235"/>
            <a:ext cx="4956176" cy="381000"/>
          </a:xfrm>
        </p:spPr>
        <p:txBody>
          <a:bodyPr/>
          <a:lstStyle/>
          <a:p>
            <a:r>
              <a:rPr lang="en-US"/>
              <a:t>Qiskit Fall Fest 2024</a:t>
            </a:r>
            <a:endParaRPr lang="en-US" dirty="0"/>
          </a:p>
        </p:txBody>
      </p:sp>
      <p:sp>
        <p:nvSpPr>
          <p:cNvPr id="6" name="Slide Number">
            <a:extLst>
              <a:ext uri="{FF2B5EF4-FFF2-40B4-BE49-F238E27FC236}">
                <a16:creationId xmlns:a16="http://schemas.microsoft.com/office/drawing/2014/main" id="{C82E6DCD-41A5-9DA3-C061-E8DA39B99059}"/>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42206079"/>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23541592" y="12939014"/>
            <a:ext cx="270908" cy="246221"/>
          </a:xfrm>
          <a:prstGeom prst="rect">
            <a:avLst/>
          </a:prstGeom>
          <a:ln w="12700">
            <a:miter lim="400000"/>
          </a:ln>
        </p:spPr>
        <p:txBody>
          <a:bodyPr wrap="none" lIns="0" tIns="0" rIns="0" bIns="0" anchor="b" anchorCtr="0">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
        <p:nvSpPr>
          <p:cNvPr id="48" name="Title Text"/>
          <p:cNvSpPr txBox="1">
            <a:spLocks noGrp="1"/>
          </p:cNvSpPr>
          <p:nvPr>
            <p:ph type="title"/>
          </p:nvPr>
        </p:nvSpPr>
        <p:spPr>
          <a:xfrm>
            <a:off x="576072" y="576072"/>
            <a:ext cx="22590125" cy="2651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Title Text</a:t>
            </a:r>
          </a:p>
        </p:txBody>
      </p:sp>
      <p:sp>
        <p:nvSpPr>
          <p:cNvPr id="49" name="Body Level One…"/>
          <p:cNvSpPr txBox="1">
            <a:spLocks noGrp="1"/>
          </p:cNvSpPr>
          <p:nvPr>
            <p:ph type="body" idx="1"/>
          </p:nvPr>
        </p:nvSpPr>
        <p:spPr>
          <a:xfrm>
            <a:off x="574675" y="3327399"/>
            <a:ext cx="22590125" cy="8669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568324" y="12804235"/>
            <a:ext cx="4956176" cy="381000"/>
          </a:xfrm>
          <a:prstGeom prst="rect">
            <a:avLst/>
          </a:prstGeom>
        </p:spPr>
        <p:txBody>
          <a:bodyPr vert="horz" lIns="0" tIns="0" rIns="0" bIns="0" rtlCol="0" anchor="b"/>
          <a:lstStyle>
            <a:lvl1pPr algn="l">
              <a:defRPr sz="1600" b="0" i="0">
                <a:solidFill>
                  <a:schemeClr val="tx1"/>
                </a:solidFill>
                <a:latin typeface="IBM Plex Sans" panose="020B0503050203000203" pitchFamily="34" charset="0"/>
              </a:defRPr>
            </a:lvl1pPr>
          </a:lstStyle>
          <a:p>
            <a:r>
              <a:rPr lang="en-US"/>
              <a:t>Qiskit Fall Fest 2024</a:t>
            </a:r>
            <a:endParaRPr lang="en-US" dirty="0"/>
          </a:p>
        </p:txBody>
      </p:sp>
    </p:spTree>
    <p:extLst>
      <p:ext uri="{BB962C8B-B14F-4D97-AF65-F5344CB8AC3E}">
        <p14:creationId xmlns:p14="http://schemas.microsoft.com/office/powerpoint/2010/main" val="3669031262"/>
      </p:ext>
    </p:extLst>
  </p:cSld>
  <p:clrMap bg1="dk1" tx1="lt1" bg2="dk2" tx2="lt2" accent1="accent1" accent2="accent2" accent3="accent3" accent4="accent4" accent5="accent5" accent6="accent6" hlink="hlink" folHlink="folHlink"/>
  <p:sldLayoutIdLst>
    <p:sldLayoutId id="2147483944" r:id="rId1"/>
    <p:sldLayoutId id="2147483904" r:id="rId2"/>
    <p:sldLayoutId id="2147483905" r:id="rId3"/>
    <p:sldLayoutId id="2147483901" r:id="rId4"/>
    <p:sldLayoutId id="2147483692" r:id="rId5"/>
    <p:sldLayoutId id="2147483906" r:id="rId6"/>
    <p:sldLayoutId id="2147483907" r:id="rId7"/>
    <p:sldLayoutId id="2147483910" r:id="rId8"/>
    <p:sldLayoutId id="2147483908" r:id="rId9"/>
    <p:sldLayoutId id="2147483909" r:id="rId10"/>
    <p:sldLayoutId id="2147483912" r:id="rId11"/>
    <p:sldLayoutId id="2147483914" r:id="rId12"/>
    <p:sldLayoutId id="2147483915" r:id="rId13"/>
    <p:sldLayoutId id="2147483913" r:id="rId14"/>
    <p:sldLayoutId id="2147483917" r:id="rId15"/>
    <p:sldLayoutId id="2147483942" r:id="rId16"/>
    <p:sldLayoutId id="2147483919" r:id="rId17"/>
    <p:sldLayoutId id="2147483929" r:id="rId18"/>
    <p:sldLayoutId id="2147483920" r:id="rId19"/>
    <p:sldLayoutId id="2147483930" r:id="rId20"/>
    <p:sldLayoutId id="2147483928" r:id="rId21"/>
    <p:sldLayoutId id="2147483948" r:id="rId22"/>
    <p:sldLayoutId id="2147483927" r:id="rId23"/>
    <p:sldLayoutId id="2147483950" r:id="rId24"/>
    <p:sldLayoutId id="2147483921" r:id="rId25"/>
    <p:sldLayoutId id="2147483916" r:id="rId26"/>
    <p:sldLayoutId id="2147483922" r:id="rId27"/>
    <p:sldLayoutId id="2147483953" r:id="rId28"/>
    <p:sldLayoutId id="2147483956" r:id="rId29"/>
    <p:sldLayoutId id="2147483923" r:id="rId30"/>
    <p:sldLayoutId id="2147483924" r:id="rId31"/>
    <p:sldLayoutId id="2147483926" r:id="rId32"/>
    <p:sldLayoutId id="2147483925" r:id="rId33"/>
    <p:sldLayoutId id="2147483959" r:id="rId34"/>
    <p:sldLayoutId id="2147483937" r:id="rId35"/>
    <p:sldLayoutId id="2147483932" r:id="rId36"/>
    <p:sldLayoutId id="2147483934" r:id="rId37"/>
    <p:sldLayoutId id="2147483935" r:id="rId38"/>
    <p:sldLayoutId id="2147483936" r:id="rId39"/>
    <p:sldLayoutId id="2147483938" r:id="rId40"/>
    <p:sldLayoutId id="2147483939" r:id="rId41"/>
    <p:sldLayoutId id="2147483940" r:id="rId42"/>
    <p:sldLayoutId id="2147483943" r:id="rId43"/>
    <p:sldLayoutId id="2147483960" r:id="rId44"/>
    <p:sldLayoutId id="2147483941" r:id="rId45"/>
  </p:sldLayoutIdLst>
  <p:transition spd="med"/>
  <p:hf hdr="0" dt="0"/>
  <p:txStyles>
    <p:titleStyle>
      <a:lvl1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p:titleStyle>
    <p:body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p:bodyStyle>
    <p:otherStyle>
      <a:lvl1pPr marL="0" marR="0" indent="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1pPr>
      <a:lvl2pPr marL="0" marR="0" indent="34299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2pPr>
      <a:lvl3pPr marL="0" marR="0" indent="685982"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3pPr>
      <a:lvl4pPr marL="0" marR="0" indent="1028974"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4pPr>
      <a:lvl5pPr marL="0" marR="0" indent="1371965"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5pPr>
      <a:lvl6pPr marL="0" marR="0" indent="1714956"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6pPr>
      <a:lvl7pPr marL="0" marR="0" indent="2057948"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7pPr>
      <a:lvl8pPr marL="0" marR="0" indent="240094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8pPr>
      <a:lvl9pPr marL="0" marR="0" indent="274393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1" orient="horz" pos="4320">
          <p15:clr>
            <a:srgbClr val="0F62FE"/>
          </p15:clr>
        </p15:guide>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7" orient="horz" pos="2160">
          <p15:clr>
            <a:srgbClr val="0F62FE"/>
          </p15:clr>
        </p15:guide>
        <p15:guide id="19" orient="horz" pos="3240">
          <p15:clr>
            <a:srgbClr val="EE5396"/>
          </p15:clr>
        </p15:guide>
        <p15:guide id="20" orient="horz" pos="1080" userDrawn="1">
          <p15:clr>
            <a:srgbClr val="EE5396"/>
          </p15:clr>
        </p15:guide>
        <p15:guide id="21" orient="horz" pos="364">
          <p15:clr>
            <a:srgbClr val="EE5396"/>
          </p15:clr>
        </p15:guide>
        <p15:guide id="22" orient="horz" pos="5400">
          <p15:clr>
            <a:srgbClr val="EE5396"/>
          </p15:clr>
        </p15:guide>
        <p15:guide id="24" orient="horz" pos="7557">
          <p15:clr>
            <a:srgbClr val="EE5396"/>
          </p15:clr>
        </p15:guide>
        <p15:guide id="25" orient="horz" pos="8273">
          <p15:clr>
            <a:srgbClr val="EE5396"/>
          </p15:clr>
        </p15:guide>
        <p15:guide id="26" pos="7680">
          <p15:clr>
            <a:srgbClr val="0F62FE"/>
          </p15:clr>
        </p15:guide>
        <p15:guide id="27" pos="11520">
          <p15:clr>
            <a:srgbClr val="0F62FE"/>
          </p15:clr>
        </p15:guide>
        <p15:guide id="28" orient="horz" pos="6480">
          <p15:clr>
            <a:srgbClr val="0F62FE"/>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1.xml"/><Relationship Id="rId4" Type="http://schemas.openxmlformats.org/officeDocument/2006/relationships/hyperlink" Target="https://ibm.box.com/s/mkwmfqof9id7xz9wid587l1q7d8te2v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a:extLst>
            <a:ext uri="{FF2B5EF4-FFF2-40B4-BE49-F238E27FC236}">
              <a16:creationId xmlns:a16="http://schemas.microsoft.com/office/drawing/2014/main" id="{1A468565-7F8C-02B2-C023-76DFC301D7B9}"/>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3908D1FA-790B-BE98-6D1F-5A6EAB6BEB6E}"/>
              </a:ext>
            </a:extLst>
          </p:cNvPr>
          <p:cNvSpPr>
            <a:spLocks noGrp="1"/>
          </p:cNvSpPr>
          <p:nvPr>
            <p:ph type="body" sz="quarter" idx="11"/>
          </p:nvPr>
        </p:nvSpPr>
        <p:spPr/>
        <p:txBody>
          <a:bodyPr/>
          <a:lstStyle/>
          <a:p>
            <a:r>
              <a:rPr lang="en-US" dirty="0" err="1">
                <a:solidFill>
                  <a:srgbClr val="697077"/>
                </a:solidFill>
                <a:latin typeface="IBM Plex Mono" panose="020B0509050203000203" pitchFamily="49" charset="77"/>
              </a:rPr>
              <a:t>Qiskit</a:t>
            </a:r>
            <a:r>
              <a:rPr lang="en-US" dirty="0">
                <a:solidFill>
                  <a:srgbClr val="697077"/>
                </a:solidFill>
                <a:latin typeface="IBM Plex Mono" panose="020B0509050203000203" pitchFamily="49" charset="77"/>
              </a:rPr>
              <a:t> Fall Fest 2025</a:t>
            </a:r>
          </a:p>
        </p:txBody>
      </p:sp>
      <p:sp>
        <p:nvSpPr>
          <p:cNvPr id="3" name="Title 2">
            <a:extLst>
              <a:ext uri="{FF2B5EF4-FFF2-40B4-BE49-F238E27FC236}">
                <a16:creationId xmlns:a16="http://schemas.microsoft.com/office/drawing/2014/main" id="{D67EB306-8B59-F739-1EC6-FA841CDAEDF4}"/>
              </a:ext>
            </a:extLst>
          </p:cNvPr>
          <p:cNvSpPr>
            <a:spLocks noGrp="1"/>
          </p:cNvSpPr>
          <p:nvPr>
            <p:ph type="title"/>
          </p:nvPr>
        </p:nvSpPr>
        <p:spPr/>
        <p:txBody>
          <a:bodyPr lIns="0" tIns="0" rIns="0" bIns="0" anchor="t"/>
          <a:lstStyle/>
          <a:p>
            <a:r>
              <a:rPr lang="en-US" dirty="0"/>
              <a:t>Marketing Kit &amp; Best Practices</a:t>
            </a:r>
            <a:br>
              <a:rPr lang="en-US" dirty="0"/>
            </a:br>
            <a:endParaRPr lang="en-US" dirty="0"/>
          </a:p>
          <a:p>
            <a:endParaRPr lang="en-US" dirty="0"/>
          </a:p>
        </p:txBody>
      </p:sp>
      <p:sp>
        <p:nvSpPr>
          <p:cNvPr id="2" name="Text Placeholder 6">
            <a:extLst>
              <a:ext uri="{FF2B5EF4-FFF2-40B4-BE49-F238E27FC236}">
                <a16:creationId xmlns:a16="http://schemas.microsoft.com/office/drawing/2014/main" id="{73635637-1E5E-106A-A762-CEC4372BF058}"/>
              </a:ext>
            </a:extLst>
          </p:cNvPr>
          <p:cNvSpPr txBox="1">
            <a:spLocks/>
          </p:cNvSpPr>
          <p:nvPr/>
        </p:nvSpPr>
        <p:spPr>
          <a:xfrm>
            <a:off x="568325" y="6858000"/>
            <a:ext cx="4956175" cy="1222512"/>
          </a:xfrm>
          <a:prstGeom prst="rect">
            <a:avLst/>
          </a:prstGeom>
        </p:spPr>
        <p:txBody>
          <a:bodyPr vert="horz" lIns="0" tIns="0" rIns="0" bIns="0" rtlCol="0" anchor="t"/>
          <a:lstStyle>
            <a:defPPr>
              <a:defRPr lang="en-US"/>
            </a:defPPr>
            <a:lvl1pPr marL="0" algn="l" defTabSz="1829379" rtl="0" eaLnBrk="1" latinLnBrk="0" hangingPunct="1">
              <a:defRPr sz="1600" b="0" i="0" kern="1200">
                <a:solidFill>
                  <a:schemeClr val="tx1"/>
                </a:solidFill>
                <a:latin typeface="IBM Plex Sans" panose="020B0503050203000203" pitchFamily="34" charset="0"/>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2800" b="1" dirty="0">
                <a:latin typeface="IBM Plex Sans Light"/>
              </a:rPr>
              <a:t>Sanskriti Deva</a:t>
            </a:r>
            <a:br>
              <a:rPr lang="en-US" sz="2800" dirty="0">
                <a:latin typeface="IBM Plex Sans Light"/>
              </a:rPr>
            </a:br>
            <a:r>
              <a:rPr lang="en-US" sz="2800" b="1" dirty="0">
                <a:latin typeface="IBM Plex Sans Light"/>
              </a:rPr>
              <a:t>Associate Product Marketing </a:t>
            </a:r>
            <a:r>
              <a:rPr lang="en-US" sz="2800" b="1" dirty="0">
                <a:latin typeface="+mj-lt"/>
              </a:rPr>
              <a:t>Manager, Quantum </a:t>
            </a:r>
            <a:br>
              <a:rPr lang="en-US" sz="2800" dirty="0">
                <a:latin typeface="+mj-lt"/>
              </a:rPr>
            </a:br>
            <a:r>
              <a:rPr lang="en-US" sz="2800" dirty="0">
                <a:effectLst/>
                <a:latin typeface="+mj-lt"/>
              </a:rPr>
              <a:t>IBM</a:t>
            </a:r>
            <a:br>
              <a:rPr lang="en-US" sz="2800" dirty="0">
                <a:latin typeface="+mj-lt"/>
              </a:rPr>
            </a:br>
            <a:endParaRPr lang="en-US" sz="2800" dirty="0">
              <a:latin typeface="+mj-lt"/>
            </a:endParaRPr>
          </a:p>
          <a:p>
            <a:endParaRPr lang="en-US" sz="2800" dirty="0">
              <a:latin typeface="IBM Plex Sans Light"/>
            </a:endParaRPr>
          </a:p>
        </p:txBody>
      </p:sp>
      <p:pic>
        <p:nvPicPr>
          <p:cNvPr id="10" name="Picture 9">
            <a:extLst>
              <a:ext uri="{FF2B5EF4-FFF2-40B4-BE49-F238E27FC236}">
                <a16:creationId xmlns:a16="http://schemas.microsoft.com/office/drawing/2014/main" id="{79C758B3-C063-D2BE-9054-BC70209DA32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616712" y="12526963"/>
            <a:ext cx="1560576" cy="609600"/>
          </a:xfrm>
          <a:prstGeom prst="rect">
            <a:avLst/>
          </a:prstGeom>
        </p:spPr>
      </p:pic>
      <p:sp>
        <p:nvSpPr>
          <p:cNvPr id="11" name="TextBox 10">
            <a:extLst>
              <a:ext uri="{FF2B5EF4-FFF2-40B4-BE49-F238E27FC236}">
                <a16:creationId xmlns:a16="http://schemas.microsoft.com/office/drawing/2014/main" id="{10471F0B-D9E0-C64D-108B-A65871DB2028}"/>
              </a:ext>
            </a:extLst>
          </p:cNvPr>
          <p:cNvSpPr txBox="1"/>
          <p:nvPr/>
        </p:nvSpPr>
        <p:spPr>
          <a:xfrm>
            <a:off x="22983568" y="-321276"/>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444465" marR="0" lvl="0" indent="-446749" algn="l" defTabSz="2438400" rtl="0" eaLnBrk="1" fontAlgn="auto" latinLnBrk="0" hangingPunct="1">
              <a:lnSpc>
                <a:spcPct val="100000"/>
              </a:lnSpc>
              <a:spcBef>
                <a:spcPts val="2900"/>
              </a:spcBef>
              <a:spcAft>
                <a:spcPts val="0"/>
              </a:spcAft>
              <a:buClrTx/>
              <a:buSzPct val="100000"/>
              <a:buFontTx/>
              <a:buChar char="–"/>
              <a:tabLst/>
              <a:defRPr/>
            </a:pPr>
            <a:endParaRPr kumimoji="0" lang="en-US" sz="3600" b="0" i="0" u="none" strike="noStrike" kern="0" cap="none" spc="0" normalizeH="0" baseline="0" noProof="0" dirty="0">
              <a:ln>
                <a:noFill/>
              </a:ln>
              <a:solidFill>
                <a:srgbClr val="000000"/>
              </a:solidFill>
              <a:effectLst/>
              <a:uLnTx/>
              <a:uFillTx/>
              <a:latin typeface="IBM Plex Sans Light"/>
              <a:ea typeface="+mn-ea"/>
              <a:cs typeface="+mn-cs"/>
              <a:sym typeface="IBM Plex Sans Light"/>
            </a:endParaRPr>
          </a:p>
        </p:txBody>
      </p:sp>
      <p:pic>
        <p:nvPicPr>
          <p:cNvPr id="7" name="Graphic 6">
            <a:extLst>
              <a:ext uri="{FF2B5EF4-FFF2-40B4-BE49-F238E27FC236}">
                <a16:creationId xmlns:a16="http://schemas.microsoft.com/office/drawing/2014/main" id="{CE8A9723-F35F-B44F-768D-D2BFC05825E9}"/>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5245135" y="182363"/>
            <a:ext cx="9142040" cy="13533636"/>
          </a:xfrm>
          <a:prstGeom prst="rect">
            <a:avLst/>
          </a:prstGeom>
        </p:spPr>
      </p:pic>
    </p:spTree>
    <p:extLst>
      <p:ext uri="{BB962C8B-B14F-4D97-AF65-F5344CB8AC3E}">
        <p14:creationId xmlns:p14="http://schemas.microsoft.com/office/powerpoint/2010/main" val="184524566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F3C540-2B1C-3C7B-131B-EF566115F08C}"/>
              </a:ext>
            </a:extLst>
          </p:cNvPr>
          <p:cNvSpPr>
            <a:spLocks noGrp="1"/>
          </p:cNvSpPr>
          <p:nvPr>
            <p:ph type="title"/>
          </p:nvPr>
        </p:nvSpPr>
        <p:spPr>
          <a:xfrm>
            <a:off x="576072" y="1527048"/>
            <a:ext cx="10099675" cy="1514475"/>
          </a:xfrm>
        </p:spPr>
        <p:txBody>
          <a:bodyPr lIns="0" tIns="0" rIns="0" bIns="0" anchor="t"/>
          <a:lstStyle/>
          <a:p>
            <a:r>
              <a:rPr lang="en-US" dirty="0"/>
              <a:t>About Me</a:t>
            </a:r>
            <a:br>
              <a:rPr lang="en-US" dirty="0"/>
            </a:br>
            <a:endParaRPr lang="en-US" dirty="0"/>
          </a:p>
        </p:txBody>
      </p:sp>
      <p:pic>
        <p:nvPicPr>
          <p:cNvPr id="11" name="Picture 10" descr="Sanskriti Deva '24: Bridging Quantum Research and Commercial Innovation -  Electrical and Computer Engineering">
            <a:extLst>
              <a:ext uri="{FF2B5EF4-FFF2-40B4-BE49-F238E27FC236}">
                <a16:creationId xmlns:a16="http://schemas.microsoft.com/office/drawing/2014/main" id="{03A20BF0-16D2-3603-DB06-EF261937AAD9}"/>
              </a:ext>
            </a:extLst>
          </p:cNvPr>
          <p:cNvPicPr>
            <a:picLocks noChangeAspect="1"/>
          </p:cNvPicPr>
          <p:nvPr/>
        </p:nvPicPr>
        <p:blipFill>
          <a:blip r:embed="rId2"/>
          <a:stretch>
            <a:fillRect/>
          </a:stretch>
        </p:blipFill>
        <p:spPr>
          <a:xfrm>
            <a:off x="11269085" y="3119755"/>
            <a:ext cx="12274520" cy="6765290"/>
          </a:xfrm>
          <a:prstGeom prst="rect">
            <a:avLst/>
          </a:prstGeom>
        </p:spPr>
      </p:pic>
      <p:sp>
        <p:nvSpPr>
          <p:cNvPr id="12" name="TextBox 11">
            <a:extLst>
              <a:ext uri="{FF2B5EF4-FFF2-40B4-BE49-F238E27FC236}">
                <a16:creationId xmlns:a16="http://schemas.microsoft.com/office/drawing/2014/main" id="{D0C22CC6-1AEB-2AF6-034F-8BFB5F642B86}"/>
              </a:ext>
            </a:extLst>
          </p:cNvPr>
          <p:cNvSpPr txBox="1"/>
          <p:nvPr/>
        </p:nvSpPr>
        <p:spPr>
          <a:xfrm>
            <a:off x="528320" y="3942079"/>
            <a:ext cx="10160000" cy="147989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571500" indent="-571500" defTabSz="2438400">
              <a:spcBef>
                <a:spcPts val="2900"/>
              </a:spcBef>
              <a:buSzPct val="100000"/>
              <a:buFont typeface="Arial"/>
              <a:buChar char="•"/>
            </a:pPr>
            <a:r>
              <a:rPr lang="en-US" kern="0" dirty="0">
                <a:solidFill>
                  <a:srgbClr val="000000"/>
                </a:solidFill>
                <a:ea typeface="+mj-ea"/>
                <a:cs typeface="+mj-cs"/>
              </a:rPr>
              <a:t>Former </a:t>
            </a:r>
            <a:r>
              <a:rPr lang="en-US" kern="0" dirty="0" err="1">
                <a:solidFill>
                  <a:srgbClr val="000000"/>
                </a:solidFill>
                <a:ea typeface="+mj-ea"/>
                <a:cs typeface="+mj-cs"/>
              </a:rPr>
              <a:t>Qiskit</a:t>
            </a:r>
            <a:r>
              <a:rPr lang="en-US" kern="0" dirty="0">
                <a:solidFill>
                  <a:srgbClr val="000000"/>
                </a:solidFill>
                <a:ea typeface="+mj-ea"/>
                <a:cs typeface="+mj-cs"/>
              </a:rPr>
              <a:t> Fall Fest Organizer Turned </a:t>
            </a:r>
            <a:r>
              <a:rPr lang="en-US" kern="0" dirty="0" err="1">
                <a:solidFill>
                  <a:srgbClr val="000000"/>
                </a:solidFill>
                <a:ea typeface="+mj-ea"/>
                <a:cs typeface="+mj-cs"/>
              </a:rPr>
              <a:t>IBMer</a:t>
            </a:r>
            <a:endParaRPr lang="en-US" kern="0" dirty="0">
              <a:solidFill>
                <a:srgbClr val="000000"/>
              </a:solidFill>
              <a:ea typeface="+mj-ea"/>
              <a:cs typeface="+mj-cs"/>
            </a:endParaRPr>
          </a:p>
          <a:p>
            <a:pPr marL="571500" indent="-571500" defTabSz="2438400">
              <a:spcBef>
                <a:spcPts val="2900"/>
              </a:spcBef>
              <a:buSzPct val="100000"/>
              <a:buFont typeface="Arial"/>
              <a:buChar char="•"/>
            </a:pPr>
            <a:r>
              <a:rPr lang="en-US" kern="0" dirty="0">
                <a:solidFill>
                  <a:srgbClr val="000000"/>
                </a:solidFill>
                <a:ea typeface="+mj-ea"/>
                <a:cs typeface="+mj-cs"/>
              </a:rPr>
              <a:t>Graduated '24 from NC State University </a:t>
            </a:r>
          </a:p>
        </p:txBody>
      </p:sp>
      <p:pic>
        <p:nvPicPr>
          <p:cNvPr id="13" name="Picture 12" descr="NC State Wolfpack - Wikipedia">
            <a:extLst>
              <a:ext uri="{FF2B5EF4-FFF2-40B4-BE49-F238E27FC236}">
                <a16:creationId xmlns:a16="http://schemas.microsoft.com/office/drawing/2014/main" id="{E1A822D2-8F02-2C40-7DDC-07ED811276CC}"/>
              </a:ext>
            </a:extLst>
          </p:cNvPr>
          <p:cNvPicPr>
            <a:picLocks noChangeAspect="1"/>
          </p:cNvPicPr>
          <p:nvPr/>
        </p:nvPicPr>
        <p:blipFill>
          <a:blip r:embed="rId3"/>
          <a:stretch>
            <a:fillRect/>
          </a:stretch>
        </p:blipFill>
        <p:spPr>
          <a:xfrm>
            <a:off x="11269085" y="1628854"/>
            <a:ext cx="2743200" cy="3793331"/>
          </a:xfrm>
          <a:prstGeom prst="rect">
            <a:avLst/>
          </a:prstGeom>
        </p:spPr>
      </p:pic>
      <p:pic>
        <p:nvPicPr>
          <p:cNvPr id="14" name="Picture 13" descr="NC State – CBS17.com">
            <a:extLst>
              <a:ext uri="{FF2B5EF4-FFF2-40B4-BE49-F238E27FC236}">
                <a16:creationId xmlns:a16="http://schemas.microsoft.com/office/drawing/2014/main" id="{A833C959-6693-995A-8516-5855FD95ABB1}"/>
              </a:ext>
            </a:extLst>
          </p:cNvPr>
          <p:cNvPicPr>
            <a:picLocks noChangeAspect="1"/>
          </p:cNvPicPr>
          <p:nvPr/>
        </p:nvPicPr>
        <p:blipFill>
          <a:blip r:embed="rId4"/>
          <a:stretch>
            <a:fillRect/>
          </a:stretch>
        </p:blipFill>
        <p:spPr>
          <a:xfrm>
            <a:off x="20312664" y="8504555"/>
            <a:ext cx="4978690" cy="2762250"/>
          </a:xfrm>
          <a:prstGeom prst="rect">
            <a:avLst/>
          </a:prstGeom>
        </p:spPr>
      </p:pic>
    </p:spTree>
    <p:extLst>
      <p:ext uri="{BB962C8B-B14F-4D97-AF65-F5344CB8AC3E}">
        <p14:creationId xmlns:p14="http://schemas.microsoft.com/office/powerpoint/2010/main" val="420298318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E72D-2E58-5FA9-35AF-EA3BF67E2249}"/>
              </a:ext>
            </a:extLst>
          </p:cNvPr>
          <p:cNvSpPr>
            <a:spLocks noGrp="1"/>
          </p:cNvSpPr>
          <p:nvPr>
            <p:ph type="title"/>
          </p:nvPr>
        </p:nvSpPr>
        <p:spPr/>
        <p:txBody>
          <a:bodyPr lIns="0" tIns="0" rIns="457200" bIns="0" anchor="t"/>
          <a:lstStyle/>
          <a:p>
            <a:r>
              <a:rPr lang="en-US" dirty="0"/>
              <a:t>Marketing Channels</a:t>
            </a:r>
          </a:p>
        </p:txBody>
      </p:sp>
      <p:sp>
        <p:nvSpPr>
          <p:cNvPr id="3" name="Text Placeholder 2">
            <a:extLst>
              <a:ext uri="{FF2B5EF4-FFF2-40B4-BE49-F238E27FC236}">
                <a16:creationId xmlns:a16="http://schemas.microsoft.com/office/drawing/2014/main" id="{1F06A4A6-BFA6-4140-B1ED-1F00BB0D2D2F}"/>
              </a:ext>
            </a:extLst>
          </p:cNvPr>
          <p:cNvSpPr>
            <a:spLocks noGrp="1"/>
          </p:cNvSpPr>
          <p:nvPr>
            <p:ph type="body" sz="quarter" idx="11"/>
          </p:nvPr>
        </p:nvSpPr>
        <p:spPr>
          <a:xfrm>
            <a:off x="1249095" y="2698391"/>
            <a:ext cx="5979153" cy="5344917"/>
          </a:xfrm>
        </p:spPr>
        <p:txBody>
          <a:bodyPr lIns="0" tIns="0" rIns="0" bIns="0" anchor="t"/>
          <a:lstStyle/>
          <a:p>
            <a:r>
              <a:rPr lang="en-US" sz="6400" dirty="0">
                <a:solidFill>
                  <a:srgbClr val="EE5396"/>
                </a:solidFill>
              </a:rPr>
              <a:t>Local</a:t>
            </a:r>
          </a:p>
          <a:p>
            <a:pPr marL="457200" indent="-457200">
              <a:buFont typeface="Arial"/>
              <a:buChar char="•"/>
            </a:pPr>
            <a:r>
              <a:rPr lang="en-US" sz="3500" dirty="0"/>
              <a:t>Local colleges &amp; academic institutions</a:t>
            </a:r>
          </a:p>
          <a:p>
            <a:pPr marL="457200" indent="-457200">
              <a:buFont typeface="Arial"/>
              <a:buChar char="•"/>
            </a:pPr>
            <a:r>
              <a:rPr lang="en-US" sz="3500" dirty="0"/>
              <a:t>Public Events Boards</a:t>
            </a:r>
          </a:p>
          <a:p>
            <a:pPr marL="457200" indent="-457200">
              <a:buFont typeface="Arial"/>
              <a:buChar char="•"/>
            </a:pPr>
            <a:r>
              <a:rPr lang="en-US" sz="3500" dirty="0"/>
              <a:t>Community Libraries</a:t>
            </a:r>
          </a:p>
          <a:p>
            <a:pPr marL="457200" indent="-457200">
              <a:buFont typeface="Arial"/>
              <a:buChar char="•"/>
            </a:pPr>
            <a:r>
              <a:rPr lang="en-US" sz="3500" dirty="0"/>
              <a:t>Co-Working Spaces/Tech Incubators </a:t>
            </a:r>
          </a:p>
          <a:p>
            <a:pPr marL="457200" indent="-457200">
              <a:buFont typeface="Arial"/>
              <a:buChar char="•"/>
            </a:pPr>
            <a:r>
              <a:rPr lang="en-US" sz="3500" dirty="0"/>
              <a:t>STEM nonprofits/organizations</a:t>
            </a:r>
          </a:p>
          <a:p>
            <a:pPr marL="457200" indent="-457200">
              <a:buFont typeface="Arial"/>
              <a:buChar char="•"/>
            </a:pPr>
            <a:r>
              <a:rPr lang="en-US" sz="3500" dirty="0"/>
              <a:t>Community Newsletters</a:t>
            </a:r>
          </a:p>
          <a:p>
            <a:pPr marL="457200" indent="-457200">
              <a:buFont typeface="Arial"/>
              <a:buChar char="•"/>
            </a:pPr>
            <a:r>
              <a:rPr lang="en-US" sz="3500" dirty="0"/>
              <a:t>Community Bulletins</a:t>
            </a:r>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C33EDFC4-C9C9-2112-4D9D-362541F55268}"/>
              </a:ext>
            </a:extLst>
          </p:cNvPr>
          <p:cNvSpPr>
            <a:spLocks noGrp="1"/>
          </p:cNvSpPr>
          <p:nvPr>
            <p:ph type="body" sz="quarter" idx="12"/>
          </p:nvPr>
        </p:nvSpPr>
        <p:spPr>
          <a:xfrm>
            <a:off x="8391738" y="2669476"/>
            <a:ext cx="6454228" cy="5364709"/>
          </a:xfrm>
        </p:spPr>
        <p:txBody>
          <a:bodyPr lIns="0" tIns="0" rIns="0" bIns="0" anchor="t"/>
          <a:lstStyle/>
          <a:p>
            <a:r>
              <a:rPr lang="en-US" sz="6400" dirty="0">
                <a:solidFill>
                  <a:srgbClr val="EE5396"/>
                </a:solidFill>
                <a:ea typeface="+mj-lt"/>
                <a:cs typeface="+mj-lt"/>
              </a:rPr>
              <a:t>On-Campus</a:t>
            </a:r>
            <a:endParaRPr lang="en-US" dirty="0">
              <a:solidFill>
                <a:srgbClr val="000000"/>
              </a:solidFill>
              <a:ea typeface="+mj-lt"/>
              <a:cs typeface="+mj-lt"/>
            </a:endParaRPr>
          </a:p>
          <a:p>
            <a:pPr marL="857250" indent="-857250">
              <a:buFont typeface="Arial"/>
              <a:buChar char="•"/>
            </a:pPr>
            <a:r>
              <a:rPr lang="en-US" sz="3500" dirty="0">
                <a:solidFill>
                  <a:srgbClr val="000000"/>
                </a:solidFill>
                <a:ea typeface="+mj-lt"/>
                <a:cs typeface="+mj-lt"/>
              </a:rPr>
              <a:t>Department</a:t>
            </a:r>
            <a:r>
              <a:rPr lang="en-US" sz="3500" dirty="0"/>
              <a:t> Mailing Lists</a:t>
            </a:r>
            <a:endParaRPr lang="en-US" i="1" dirty="0"/>
          </a:p>
          <a:p>
            <a:pPr lvl="4">
              <a:buFont typeface="Arial"/>
              <a:buChar char="•"/>
            </a:pPr>
            <a:r>
              <a:rPr lang="en-US" sz="3500" dirty="0"/>
              <a:t> </a:t>
            </a:r>
            <a:r>
              <a:rPr lang="en-US" sz="3500" i="1" dirty="0"/>
              <a:t>(Computer Science, Engineering, Physics, </a:t>
            </a:r>
            <a:r>
              <a:rPr lang="en-US" sz="3500" i="1" dirty="0" err="1"/>
              <a:t>etc</a:t>
            </a:r>
            <a:r>
              <a:rPr lang="en-US" sz="3500" i="1" dirty="0"/>
              <a:t>) </a:t>
            </a:r>
            <a:endParaRPr lang="en-US" i="1"/>
          </a:p>
          <a:p>
            <a:pPr marL="457200" indent="-457200">
              <a:buFont typeface="Arial"/>
              <a:buChar char="•"/>
            </a:pPr>
            <a:r>
              <a:rPr lang="en-US" sz="3500" dirty="0"/>
              <a:t>Student Organizations</a:t>
            </a:r>
          </a:p>
          <a:p>
            <a:pPr marL="457200" indent="-457200">
              <a:buFont typeface="Arial"/>
              <a:buChar char="•"/>
            </a:pPr>
            <a:r>
              <a:rPr lang="en-US" sz="3500" dirty="0"/>
              <a:t>Campus TV/Radio Station</a:t>
            </a:r>
          </a:p>
          <a:p>
            <a:pPr marL="457200" indent="-457200">
              <a:buFont typeface="Arial"/>
              <a:buChar char="•"/>
            </a:pPr>
            <a:r>
              <a:rPr lang="en-US" sz="3500" dirty="0"/>
              <a:t>Bulletin Boards</a:t>
            </a:r>
          </a:p>
          <a:p>
            <a:pPr marL="457200" indent="-457200">
              <a:buFont typeface="Arial"/>
              <a:buChar char="•"/>
            </a:pPr>
            <a:r>
              <a:rPr lang="en-US" sz="3500" dirty="0"/>
              <a:t>Announcements in relevant classes</a:t>
            </a:r>
          </a:p>
          <a:p>
            <a:pPr marL="457200" indent="-457200">
              <a:buFont typeface="Arial"/>
              <a:buChar char="•"/>
            </a:pPr>
            <a:r>
              <a:rPr lang="en-US" sz="3500" dirty="0"/>
              <a:t>Residence Halls/RAs</a:t>
            </a:r>
          </a:p>
          <a:p>
            <a:pPr marL="457200" indent="-457200">
              <a:buFont typeface="Arial"/>
              <a:buChar char="•"/>
            </a:pPr>
            <a:r>
              <a:rPr lang="en-US" sz="3500" dirty="0"/>
              <a:t>Chalkboard Advertising</a:t>
            </a:r>
          </a:p>
          <a:p>
            <a:pPr marL="457200" indent="-457200">
              <a:buFont typeface="Arial"/>
              <a:buChar char="•"/>
            </a:pPr>
            <a:r>
              <a:rPr lang="en-US" sz="3500" dirty="0"/>
              <a:t>Library Announcement Board</a:t>
            </a:r>
          </a:p>
        </p:txBody>
      </p:sp>
      <p:sp>
        <p:nvSpPr>
          <p:cNvPr id="5" name="Text Placeholder 4">
            <a:extLst>
              <a:ext uri="{FF2B5EF4-FFF2-40B4-BE49-F238E27FC236}">
                <a16:creationId xmlns:a16="http://schemas.microsoft.com/office/drawing/2014/main" id="{A58D3721-3096-C555-ADE3-C6C024CF3FAA}"/>
              </a:ext>
            </a:extLst>
          </p:cNvPr>
          <p:cNvSpPr>
            <a:spLocks noGrp="1"/>
          </p:cNvSpPr>
          <p:nvPr>
            <p:ph type="body" sz="quarter" idx="13"/>
          </p:nvPr>
        </p:nvSpPr>
        <p:spPr>
          <a:xfrm>
            <a:off x="15855746" y="2689268"/>
            <a:ext cx="6058332" cy="5344917"/>
          </a:xfrm>
        </p:spPr>
        <p:txBody>
          <a:bodyPr lIns="0" tIns="0" rIns="0" bIns="0" anchor="t"/>
          <a:lstStyle/>
          <a:p>
            <a:r>
              <a:rPr lang="en-US" sz="6400" dirty="0">
                <a:solidFill>
                  <a:srgbClr val="EE5396"/>
                </a:solidFill>
              </a:rPr>
              <a:t>Social Media</a:t>
            </a:r>
          </a:p>
          <a:p>
            <a:pPr marL="457200" indent="-457200">
              <a:buFont typeface="Arial"/>
              <a:buChar char="•"/>
            </a:pPr>
            <a:r>
              <a:rPr lang="en-US" sz="3500" dirty="0"/>
              <a:t>LinkedIn: IBM Quantum can engage with it, just tag us @IBM Quantum and send us the link. </a:t>
            </a:r>
          </a:p>
          <a:p>
            <a:pPr marL="457200" indent="-457200">
              <a:buFont typeface="Arial"/>
              <a:buChar char="•"/>
            </a:pPr>
            <a:r>
              <a:rPr lang="en-US" sz="3500" dirty="0"/>
              <a:t>Instagram</a:t>
            </a:r>
          </a:p>
          <a:p>
            <a:pPr marL="457200" indent="-457200">
              <a:buFont typeface="Arial"/>
              <a:buChar char="•"/>
            </a:pPr>
            <a:r>
              <a:rPr lang="en-US" sz="3500" err="1"/>
              <a:t>Tiktok</a:t>
            </a:r>
            <a:endParaRPr lang="en-US" sz="3500" dirty="0" err="1"/>
          </a:p>
          <a:p>
            <a:pPr marL="457200" indent="-457200">
              <a:buFont typeface="Arial"/>
              <a:buChar char="•"/>
            </a:pPr>
            <a:r>
              <a:rPr lang="en-US" sz="3500" dirty="0"/>
              <a:t>Discord</a:t>
            </a:r>
          </a:p>
          <a:p>
            <a:pPr marL="457200" indent="-457200">
              <a:buFont typeface="Arial"/>
              <a:buChar char="•"/>
            </a:pPr>
            <a:r>
              <a:rPr lang="en-US" sz="3500" dirty="0"/>
              <a:t>Facebook Groups</a:t>
            </a:r>
          </a:p>
          <a:p>
            <a:pPr marL="457200" indent="-457200">
              <a:buFont typeface="Arial"/>
              <a:buChar char="•"/>
            </a:pPr>
            <a:r>
              <a:rPr lang="en-US" sz="3500" dirty="0"/>
              <a:t>Twitter/X</a:t>
            </a:r>
          </a:p>
        </p:txBody>
      </p:sp>
      <p:sp>
        <p:nvSpPr>
          <p:cNvPr id="7" name="Footer Placeholder 6">
            <a:extLst>
              <a:ext uri="{FF2B5EF4-FFF2-40B4-BE49-F238E27FC236}">
                <a16:creationId xmlns:a16="http://schemas.microsoft.com/office/drawing/2014/main" id="{BF5069CF-12C8-5065-5D51-A2D4F896DB63}"/>
              </a:ext>
            </a:extLst>
          </p:cNvPr>
          <p:cNvSpPr>
            <a:spLocks noGrp="1"/>
          </p:cNvSpPr>
          <p:nvPr>
            <p:ph type="ftr" sz="quarter" idx="15"/>
          </p:nvPr>
        </p:nvSpPr>
        <p:spPr>
          <a:xfrm>
            <a:off x="576072" y="12801600"/>
            <a:ext cx="4956176" cy="381000"/>
          </a:xfrm>
        </p:spPr>
        <p:txBody>
          <a:bodyPr/>
          <a:lstStyle/>
          <a:p>
            <a:r>
              <a:rPr lang="en-US"/>
              <a:t>Qiskit Fall Fest 2024</a:t>
            </a:r>
            <a:endParaRPr lang="en-US" dirty="0"/>
          </a:p>
        </p:txBody>
      </p:sp>
      <p:sp>
        <p:nvSpPr>
          <p:cNvPr id="9" name="Slide Number Placeholder 2">
            <a:extLst>
              <a:ext uri="{FF2B5EF4-FFF2-40B4-BE49-F238E27FC236}">
                <a16:creationId xmlns:a16="http://schemas.microsoft.com/office/drawing/2014/main" id="{E2F33609-2C92-880F-C9F2-F22D27E3CF14}"/>
              </a:ext>
            </a:extLst>
          </p:cNvPr>
          <p:cNvSpPr>
            <a:spLocks noGrp="1"/>
          </p:cNvSpPr>
          <p:nvPr>
            <p:ph type="sldNum" sz="quarter" idx="4"/>
          </p:nvPr>
        </p:nvSpPr>
        <p:spPr>
          <a:xfrm>
            <a:off x="23555959" y="12926828"/>
            <a:ext cx="256541" cy="254001"/>
          </a:xfrm>
        </p:spPr>
        <p:txBody>
          <a:bodyPr/>
          <a:lstStyle/>
          <a:p>
            <a:fld id="{86CB4B4D-7CA3-9044-876B-883B54F8677D}" type="slidenum">
              <a:rPr lang="en-US" smtClean="0"/>
              <a:t>3</a:t>
            </a:fld>
            <a:endParaRPr lang="en-US"/>
          </a:p>
        </p:txBody>
      </p:sp>
      <p:pic>
        <p:nvPicPr>
          <p:cNvPr id="14" name="Picture 13">
            <a:extLst>
              <a:ext uri="{FF2B5EF4-FFF2-40B4-BE49-F238E27FC236}">
                <a16:creationId xmlns:a16="http://schemas.microsoft.com/office/drawing/2014/main" id="{CFA592C4-BA9E-5690-A307-8B62A689871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1912263" y="532124"/>
            <a:ext cx="1892300" cy="1892300"/>
          </a:xfrm>
          <a:prstGeom prst="rect">
            <a:avLst/>
          </a:prstGeom>
        </p:spPr>
      </p:pic>
    </p:spTree>
    <p:extLst>
      <p:ext uri="{BB962C8B-B14F-4D97-AF65-F5344CB8AC3E}">
        <p14:creationId xmlns:p14="http://schemas.microsoft.com/office/powerpoint/2010/main" val="252274674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695AA-A323-DB1D-AA64-3E686CED16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832260-3CED-438E-4C9C-871580BE87D4}"/>
              </a:ext>
            </a:extLst>
          </p:cNvPr>
          <p:cNvSpPr>
            <a:spLocks noGrp="1"/>
          </p:cNvSpPr>
          <p:nvPr>
            <p:ph type="title"/>
          </p:nvPr>
        </p:nvSpPr>
        <p:spPr>
          <a:xfrm>
            <a:off x="576072" y="502801"/>
            <a:ext cx="11045825" cy="4573587"/>
          </a:xfrm>
        </p:spPr>
        <p:txBody>
          <a:bodyPr lIns="0" tIns="0" rIns="457200" bIns="0" anchor="t"/>
          <a:lstStyle/>
          <a:p>
            <a:r>
              <a:rPr lang="en-US" dirty="0"/>
              <a:t>Social Media Best Practices</a:t>
            </a:r>
          </a:p>
        </p:txBody>
      </p:sp>
      <p:sp>
        <p:nvSpPr>
          <p:cNvPr id="7" name="Footer Placeholder 6">
            <a:extLst>
              <a:ext uri="{FF2B5EF4-FFF2-40B4-BE49-F238E27FC236}">
                <a16:creationId xmlns:a16="http://schemas.microsoft.com/office/drawing/2014/main" id="{73E88EBA-40D6-0B40-A94A-00B8C87C2C71}"/>
              </a:ext>
            </a:extLst>
          </p:cNvPr>
          <p:cNvSpPr>
            <a:spLocks noGrp="1"/>
          </p:cNvSpPr>
          <p:nvPr>
            <p:ph type="ftr" sz="quarter" idx="13"/>
          </p:nvPr>
        </p:nvSpPr>
        <p:spPr>
          <a:xfrm>
            <a:off x="576072" y="12801600"/>
            <a:ext cx="4956176" cy="381000"/>
          </a:xfrm>
        </p:spPr>
        <p:txBody>
          <a:bodyPr/>
          <a:lstStyle/>
          <a:p>
            <a:r>
              <a:rPr lang="en-US" dirty="0"/>
              <a:t>IBM Quantum</a:t>
            </a:r>
          </a:p>
        </p:txBody>
      </p:sp>
      <p:sp>
        <p:nvSpPr>
          <p:cNvPr id="6" name="Slide Number Placeholder 2">
            <a:extLst>
              <a:ext uri="{FF2B5EF4-FFF2-40B4-BE49-F238E27FC236}">
                <a16:creationId xmlns:a16="http://schemas.microsoft.com/office/drawing/2014/main" id="{E12E6200-5F41-5227-B738-4D1E3F1E5143}"/>
              </a:ext>
            </a:extLst>
          </p:cNvPr>
          <p:cNvSpPr>
            <a:spLocks noGrp="1"/>
          </p:cNvSpPr>
          <p:nvPr>
            <p:ph type="sldNum" sz="quarter" idx="4"/>
          </p:nvPr>
        </p:nvSpPr>
        <p:spPr/>
        <p:txBody>
          <a:bodyPr/>
          <a:lstStyle/>
          <a:p>
            <a:fld id="{86CB4B4D-7CA3-9044-876B-883B54F8677D}" type="slidenum">
              <a:rPr lang="en-US" smtClean="0"/>
              <a:pPr/>
              <a:t>4</a:t>
            </a:fld>
            <a:endParaRPr lang="en-US"/>
          </a:p>
        </p:txBody>
      </p:sp>
      <p:sp>
        <p:nvSpPr>
          <p:cNvPr id="3" name="Rectangle: Rounded Corners 2">
            <a:extLst>
              <a:ext uri="{FF2B5EF4-FFF2-40B4-BE49-F238E27FC236}">
                <a16:creationId xmlns:a16="http://schemas.microsoft.com/office/drawing/2014/main" id="{956EC239-D8A8-FB67-BCA7-60BFCDA4C3EF}"/>
              </a:ext>
            </a:extLst>
          </p:cNvPr>
          <p:cNvSpPr/>
          <p:nvPr/>
        </p:nvSpPr>
        <p:spPr bwMode="auto">
          <a:xfrm>
            <a:off x="1858790" y="2006929"/>
            <a:ext cx="9307389" cy="10770918"/>
          </a:xfrm>
          <a:prstGeom prst="roundRect">
            <a:avLst/>
          </a:prstGeom>
          <a:solidFill>
            <a:schemeClr val="accent5">
              <a:lumMod val="20000"/>
              <a:lumOff val="80000"/>
            </a:schemeClr>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sp>
        <p:nvSpPr>
          <p:cNvPr id="5" name="Title 1">
            <a:extLst>
              <a:ext uri="{FF2B5EF4-FFF2-40B4-BE49-F238E27FC236}">
                <a16:creationId xmlns:a16="http://schemas.microsoft.com/office/drawing/2014/main" id="{BE53C746-1859-B71D-B4FC-B6EFD34E1AEE}"/>
              </a:ext>
            </a:extLst>
          </p:cNvPr>
          <p:cNvSpPr txBox="1">
            <a:spLocks/>
          </p:cNvSpPr>
          <p:nvPr/>
        </p:nvSpPr>
        <p:spPr>
          <a:xfrm>
            <a:off x="2529558" y="2792759"/>
            <a:ext cx="9006962" cy="46725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457200" bIns="0" anchor="t"/>
          <a:lstStyle>
            <a:lvl1pPr marL="0" marR="0" indent="0" algn="l" defTabSz="2438400" rtl="0" eaLnBrk="1" latinLnBrk="0" hangingPunct="1">
              <a:lnSpc>
                <a:spcPct val="100000"/>
              </a:lnSpc>
              <a:spcBef>
                <a:spcPts val="0"/>
              </a:spcBef>
              <a:spcAft>
                <a:spcPts val="0"/>
              </a:spcAft>
              <a:buClrTx/>
              <a:buSzTx/>
              <a:buFontTx/>
              <a:buNone/>
              <a:tabLst/>
              <a:defRPr sz="64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a:lstStyle>
          <a:p>
            <a:pPr marL="914400" indent="-914400">
              <a:buAutoNum type="arabicPeriod"/>
            </a:pPr>
            <a:r>
              <a:rPr lang="en-US" sz="4800" kern="0" dirty="0"/>
              <a:t>Use our social templates/graphics, and make it your own!</a:t>
            </a:r>
            <a:endParaRPr lang="en-US" dirty="0"/>
          </a:p>
          <a:p>
            <a:pPr marL="914400" indent="-914400">
              <a:buAutoNum type="arabicPeriod"/>
            </a:pPr>
            <a:r>
              <a:rPr lang="en-US" sz="4800" kern="0" dirty="0"/>
              <a:t>Add pictures, one of our graphics, a custom image, or engaging videos.</a:t>
            </a:r>
          </a:p>
          <a:p>
            <a:pPr marL="914400" indent="-914400">
              <a:buAutoNum type="arabicPeriod"/>
            </a:pPr>
            <a:r>
              <a:rPr lang="en-US" sz="4800" kern="0" dirty="0"/>
              <a:t>Tag @IBM Quantum on LinkedIn and send us the link so we can engage with it and repost. </a:t>
            </a:r>
          </a:p>
          <a:p>
            <a:pPr marL="914400" indent="-914400">
              <a:buAutoNum type="arabicPeriod"/>
            </a:pPr>
            <a:r>
              <a:rPr lang="en-US" sz="4800" kern="0" dirty="0"/>
              <a:t>Ask your university, department, &amp; community pages to repost.</a:t>
            </a:r>
          </a:p>
          <a:p>
            <a:pPr marL="914400" indent="-914400">
              <a:buAutoNum type="arabicPeriod"/>
            </a:pPr>
            <a:endParaRPr lang="en-US" sz="4800" kern="0" dirty="0"/>
          </a:p>
          <a:p>
            <a:pPr marL="914400" indent="-914400">
              <a:buAutoNum type="arabicPeriod"/>
            </a:pPr>
            <a:endParaRPr lang="en-US" sz="4800" kern="0" dirty="0"/>
          </a:p>
        </p:txBody>
      </p:sp>
      <p:pic>
        <p:nvPicPr>
          <p:cNvPr id="9" name="Picture 9">
            <a:extLst>
              <a:ext uri="{FF2B5EF4-FFF2-40B4-BE49-F238E27FC236}">
                <a16:creationId xmlns:a16="http://schemas.microsoft.com/office/drawing/2014/main" id="{C2E9AA85-3FB8-7BB1-3B66-6108CDA3131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0959245" y="544513"/>
            <a:ext cx="2859087" cy="2859087"/>
          </a:xfrm>
          <a:prstGeom prst="rect">
            <a:avLst/>
          </a:prstGeom>
        </p:spPr>
      </p:pic>
      <p:sp>
        <p:nvSpPr>
          <p:cNvPr id="11" name="Title 1">
            <a:extLst>
              <a:ext uri="{FF2B5EF4-FFF2-40B4-BE49-F238E27FC236}">
                <a16:creationId xmlns:a16="http://schemas.microsoft.com/office/drawing/2014/main" id="{B9A764A2-4154-20EA-5C10-458270D7965A}"/>
              </a:ext>
            </a:extLst>
          </p:cNvPr>
          <p:cNvSpPr txBox="1">
            <a:spLocks/>
          </p:cNvSpPr>
          <p:nvPr/>
        </p:nvSpPr>
        <p:spPr>
          <a:xfrm>
            <a:off x="12842294" y="5900136"/>
            <a:ext cx="9006962" cy="46725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457200" bIns="0" anchor="t"/>
          <a:lstStyle>
            <a:lvl1pPr marL="0" marR="0" indent="0" algn="l" defTabSz="2438400" rtl="0" eaLnBrk="1" latinLnBrk="0" hangingPunct="1">
              <a:lnSpc>
                <a:spcPct val="100000"/>
              </a:lnSpc>
              <a:spcBef>
                <a:spcPts val="0"/>
              </a:spcBef>
              <a:spcAft>
                <a:spcPts val="0"/>
              </a:spcAft>
              <a:buClrTx/>
              <a:buSzTx/>
              <a:buFontTx/>
              <a:buNone/>
              <a:tabLst/>
              <a:defRPr sz="64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a:lstStyle>
          <a:p>
            <a:r>
              <a:rPr lang="en-US" sz="4800" kern="0" dirty="0"/>
              <a:t>Find our social template and graphics </a:t>
            </a:r>
            <a:r>
              <a:rPr lang="en-US" sz="4800" kern="0" dirty="0">
                <a:hlinkClick r:id="rId4"/>
              </a:rPr>
              <a:t>here</a:t>
            </a:r>
            <a:r>
              <a:rPr lang="en-US" sz="4800" kern="0" dirty="0"/>
              <a:t>.</a:t>
            </a:r>
            <a:endParaRPr lang="en-US" dirty="0"/>
          </a:p>
          <a:p>
            <a:pPr marL="914400" indent="-914400">
              <a:buAutoNum type="arabicPeriod"/>
            </a:pPr>
            <a:endParaRPr lang="en-US" sz="4800" kern="0" dirty="0"/>
          </a:p>
        </p:txBody>
      </p:sp>
    </p:spTree>
    <p:extLst>
      <p:ext uri="{BB962C8B-B14F-4D97-AF65-F5344CB8AC3E}">
        <p14:creationId xmlns:p14="http://schemas.microsoft.com/office/powerpoint/2010/main" val="328135141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F1D6B-52FD-377A-41F1-474BB27AE018}"/>
              </a:ext>
            </a:extLst>
          </p:cNvPr>
          <p:cNvSpPr>
            <a:spLocks noGrp="1"/>
          </p:cNvSpPr>
          <p:nvPr>
            <p:ph type="title"/>
          </p:nvPr>
        </p:nvSpPr>
        <p:spPr/>
        <p:txBody>
          <a:bodyPr lIns="0" tIns="0" rIns="457200" bIns="0" anchor="t"/>
          <a:lstStyle/>
          <a:p>
            <a:r>
              <a:rPr lang="en-US" dirty="0"/>
              <a:t>LinkedIn Post Template</a:t>
            </a:r>
          </a:p>
        </p:txBody>
      </p:sp>
      <p:sp>
        <p:nvSpPr>
          <p:cNvPr id="3" name="Text Placeholder 2">
            <a:extLst>
              <a:ext uri="{FF2B5EF4-FFF2-40B4-BE49-F238E27FC236}">
                <a16:creationId xmlns:a16="http://schemas.microsoft.com/office/drawing/2014/main" id="{22133DF4-19C3-059D-B256-CD350A0D5EC9}"/>
              </a:ext>
            </a:extLst>
          </p:cNvPr>
          <p:cNvSpPr>
            <a:spLocks noGrp="1"/>
          </p:cNvSpPr>
          <p:nvPr>
            <p:ph type="body" sz="quarter" idx="11"/>
          </p:nvPr>
        </p:nvSpPr>
        <p:spPr>
          <a:xfrm>
            <a:off x="575119" y="1708788"/>
            <a:ext cx="23712039" cy="11421675"/>
          </a:xfrm>
        </p:spPr>
        <p:txBody>
          <a:bodyPr lIns="0" tIns="0" rIns="0" bIns="0" anchor="t"/>
          <a:lstStyle/>
          <a:p>
            <a:r>
              <a:rPr lang="en-US" sz="3000" dirty="0">
                <a:ea typeface="+mj-lt"/>
                <a:cs typeface="+mj-lt"/>
              </a:rPr>
              <a:t>We’re excited to announce that in honor of the @International Year of Quantum </a:t>
            </a:r>
            <a:r>
              <a:rPr lang="en-US" sz="3000" b="1" dirty="0">
                <a:ea typeface="+mj-lt"/>
                <a:cs typeface="+mj-lt"/>
              </a:rPr>
              <a:t>[Your University/Organization Name] </a:t>
            </a:r>
            <a:r>
              <a:rPr lang="en-US" sz="3000" dirty="0">
                <a:ea typeface="+mj-lt"/>
                <a:cs typeface="+mj-lt"/>
              </a:rPr>
              <a:t>will be hosting a </a:t>
            </a:r>
            <a:r>
              <a:rPr lang="en-US" sz="3000" b="1" dirty="0" err="1">
                <a:ea typeface="+mj-lt"/>
                <a:cs typeface="+mj-lt"/>
              </a:rPr>
              <a:t>Qiskit</a:t>
            </a:r>
            <a:r>
              <a:rPr lang="en-US" sz="3000" b="1" dirty="0">
                <a:ea typeface="+mj-lt"/>
                <a:cs typeface="+mj-lt"/>
              </a:rPr>
              <a:t> Fall Fest 2025</a:t>
            </a:r>
            <a:r>
              <a:rPr lang="en-US" sz="3000" dirty="0">
                <a:ea typeface="+mj-lt"/>
                <a:cs typeface="+mj-lt"/>
              </a:rPr>
              <a:t> event this fall, supported by @IBM Quantum. </a:t>
            </a:r>
            <a:endParaRPr lang="en-US" sz="3000" dirty="0"/>
          </a:p>
          <a:p>
            <a:r>
              <a:rPr lang="en-US" sz="3000" dirty="0" err="1">
                <a:ea typeface="+mj-lt"/>
                <a:cs typeface="+mj-lt"/>
              </a:rPr>
              <a:t>Qiskit</a:t>
            </a:r>
            <a:r>
              <a:rPr lang="en-US" sz="3000" dirty="0">
                <a:ea typeface="+mj-lt"/>
                <a:cs typeface="+mj-lt"/>
              </a:rPr>
              <a:t> Fall Fest is a student-led, worldwide series of events that brings people together to explore and learn about </a:t>
            </a:r>
            <a:r>
              <a:rPr lang="en-US" sz="3000" b="1" dirty="0">
                <a:ea typeface="+mj-lt"/>
                <a:cs typeface="+mj-lt"/>
              </a:rPr>
              <a:t>quantum computing</a:t>
            </a:r>
            <a:r>
              <a:rPr lang="en-US" sz="3000" dirty="0">
                <a:ea typeface="+mj-lt"/>
                <a:cs typeface="+mj-lt"/>
              </a:rPr>
              <a:t>. </a:t>
            </a:r>
          </a:p>
          <a:p>
            <a:br>
              <a:rPr lang="en-US" sz="3000" dirty="0">
                <a:ea typeface="+mj-lt"/>
                <a:cs typeface="+mj-lt"/>
              </a:rPr>
            </a:br>
            <a:r>
              <a:rPr lang="en-US" sz="3000" dirty="0">
                <a:ea typeface="+mj-lt"/>
                <a:cs typeface="+mj-lt"/>
              </a:rPr>
              <a:t>⚛️ Our event will feature: [insert one-line event overview here </a:t>
            </a:r>
            <a:r>
              <a:rPr lang="en-US" sz="3000" i="1" dirty="0">
                <a:ea typeface="+mj-lt"/>
                <a:cs typeface="+mj-lt"/>
              </a:rPr>
              <a:t>– e.g., hands-on workshops, coding challenges, or guest talks</a:t>
            </a:r>
            <a:r>
              <a:rPr lang="en-US" sz="3000" dirty="0">
                <a:ea typeface="+mj-lt"/>
                <a:cs typeface="+mj-lt"/>
              </a:rPr>
              <a:t>]</a:t>
            </a:r>
            <a:endParaRPr lang="en-US" sz="3000" dirty="0"/>
          </a:p>
          <a:p>
            <a:r>
              <a:rPr lang="en-US" sz="3000" dirty="0">
                <a:ea typeface="+mj-lt"/>
                <a:cs typeface="+mj-lt"/>
              </a:rPr>
              <a:t>📅 </a:t>
            </a:r>
            <a:r>
              <a:rPr lang="en-US" sz="3000" b="1" dirty="0">
                <a:ea typeface="+mj-lt"/>
                <a:cs typeface="+mj-lt"/>
              </a:rPr>
              <a:t>Date</a:t>
            </a:r>
            <a:r>
              <a:rPr lang="en-US" sz="3000" dirty="0">
                <a:ea typeface="+mj-lt"/>
                <a:cs typeface="+mj-lt"/>
              </a:rPr>
              <a:t>: [Insert your event date(s)]</a:t>
            </a:r>
            <a:br>
              <a:rPr lang="en-US" sz="3000" dirty="0">
                <a:ea typeface="+mj-lt"/>
                <a:cs typeface="+mj-lt"/>
              </a:rPr>
            </a:br>
            <a:r>
              <a:rPr lang="en-US" sz="3000" dirty="0">
                <a:ea typeface="+mj-lt"/>
                <a:cs typeface="+mj-lt"/>
              </a:rPr>
              <a:t>📍 </a:t>
            </a:r>
            <a:r>
              <a:rPr lang="en-US" sz="3000" b="1" dirty="0">
                <a:ea typeface="+mj-lt"/>
                <a:cs typeface="+mj-lt"/>
              </a:rPr>
              <a:t>Location</a:t>
            </a:r>
            <a:r>
              <a:rPr lang="en-US" sz="3000" dirty="0">
                <a:ea typeface="+mj-lt"/>
                <a:cs typeface="+mj-lt"/>
              </a:rPr>
              <a:t>: [Insert campus or “virtual”]</a:t>
            </a:r>
            <a:endParaRPr lang="en-US" sz="3000" dirty="0"/>
          </a:p>
          <a:p>
            <a:endParaRPr lang="en-US" sz="3000" dirty="0">
              <a:ea typeface="+mj-lt"/>
              <a:cs typeface="+mj-lt"/>
            </a:endParaRPr>
          </a:p>
          <a:p>
            <a:r>
              <a:rPr lang="en-US" sz="3000" dirty="0">
                <a:ea typeface="+mj-lt"/>
                <a:cs typeface="+mj-lt"/>
              </a:rPr>
              <a:t>This is an exciting moment. The quantum industry is accelerating quickly, and the quantum industry is on track to achieve quantum advantage by 2026. We get to be part of that journey through </a:t>
            </a:r>
            <a:r>
              <a:rPr lang="en-US" sz="3000" err="1">
                <a:ea typeface="+mj-lt"/>
                <a:cs typeface="+mj-lt"/>
              </a:rPr>
              <a:t>Qiskit</a:t>
            </a:r>
            <a:r>
              <a:rPr lang="en-US" sz="3000" dirty="0">
                <a:ea typeface="+mj-lt"/>
                <a:cs typeface="+mj-lt"/>
              </a:rPr>
              <a:t> Fall Fest. We’ll be using </a:t>
            </a:r>
            <a:r>
              <a:rPr lang="en-US" sz="3000" err="1">
                <a:ea typeface="+mj-lt"/>
                <a:cs typeface="+mj-lt"/>
              </a:rPr>
              <a:t>Qiskit</a:t>
            </a:r>
            <a:r>
              <a:rPr lang="en-US" sz="3000" dirty="0">
                <a:ea typeface="+mj-lt"/>
                <a:cs typeface="+mj-lt"/>
              </a:rPr>
              <a:t>, the world’s most performant quantum software development kit, and running circuits on utility-scale hardware built to return meaningful results.</a:t>
            </a:r>
            <a:endParaRPr lang="en-US" sz="3000" dirty="0"/>
          </a:p>
          <a:p>
            <a:endParaRPr lang="en-US" sz="3000" dirty="0">
              <a:ea typeface="+mj-lt"/>
              <a:cs typeface="+mj-lt"/>
            </a:endParaRPr>
          </a:p>
          <a:p>
            <a:r>
              <a:rPr lang="en-US" sz="3000" dirty="0">
                <a:ea typeface="+mj-lt"/>
                <a:cs typeface="+mj-lt"/>
              </a:rPr>
              <a:t>The future of quantum isn’t built alone, it’s built by investing in students and local communities, sharing knowledge, and empowering the next generation of quantum leaders.</a:t>
            </a:r>
            <a:br>
              <a:rPr lang="en-US" sz="3000" dirty="0">
                <a:ea typeface="+mj-lt"/>
                <a:cs typeface="+mj-lt"/>
              </a:rPr>
            </a:br>
            <a:endParaRPr lang="en-US" sz="3000" dirty="0">
              <a:ea typeface="+mj-lt"/>
              <a:cs typeface="+mj-lt"/>
            </a:endParaRPr>
          </a:p>
          <a:p>
            <a:r>
              <a:rPr lang="en-US" sz="3000" dirty="0">
                <a:ea typeface="+mj-lt"/>
                <a:cs typeface="+mj-lt"/>
              </a:rPr>
              <a:t>I’m proud to build the quantum future with [my campus/my local community] and can’t wait to learn, build, and grow together. Whether you’re brand new to quantum or already exploring the field, there’s a place for you here. So come build skills and join this global community. </a:t>
            </a:r>
            <a:endParaRPr lang="en-US" sz="3000" dirty="0"/>
          </a:p>
          <a:p>
            <a:endParaRPr lang="en-US" sz="3000" dirty="0">
              <a:ea typeface="+mj-lt"/>
              <a:cs typeface="+mj-lt"/>
            </a:endParaRPr>
          </a:p>
          <a:p>
            <a:r>
              <a:rPr lang="en-US" sz="3000" dirty="0">
                <a:ea typeface="+mj-lt"/>
                <a:cs typeface="+mj-lt"/>
              </a:rPr>
              <a:t>#QiskitFallFest #QuantumComputing #IBMQuantum #FallFest2025 #QuantumTech #Qiskit #STEM #QuantumFuture #StudentLeadership</a:t>
            </a:r>
            <a:endParaRPr lang="en-US" sz="3000" dirty="0"/>
          </a:p>
          <a:p>
            <a:endParaRPr lang="en-US" sz="3000" dirty="0"/>
          </a:p>
        </p:txBody>
      </p:sp>
      <p:sp>
        <p:nvSpPr>
          <p:cNvPr id="5" name="Footer Placeholder 4">
            <a:extLst>
              <a:ext uri="{FF2B5EF4-FFF2-40B4-BE49-F238E27FC236}">
                <a16:creationId xmlns:a16="http://schemas.microsoft.com/office/drawing/2014/main" id="{87DB7F00-F59D-8B08-5DCE-447828D6640A}"/>
              </a:ext>
            </a:extLst>
          </p:cNvPr>
          <p:cNvSpPr>
            <a:spLocks noGrp="1"/>
          </p:cNvSpPr>
          <p:nvPr>
            <p:ph type="ftr" sz="quarter" idx="13"/>
          </p:nvPr>
        </p:nvSpPr>
        <p:spPr/>
        <p:txBody>
          <a:bodyPr/>
          <a:lstStyle/>
          <a:p>
            <a:r>
              <a:rPr lang="en-US"/>
              <a:t>Qiskit Fall Fest 2024</a:t>
            </a:r>
            <a:endParaRPr lang="en-US" dirty="0"/>
          </a:p>
        </p:txBody>
      </p:sp>
      <p:sp>
        <p:nvSpPr>
          <p:cNvPr id="6" name="Slide Number Placeholder 5">
            <a:extLst>
              <a:ext uri="{FF2B5EF4-FFF2-40B4-BE49-F238E27FC236}">
                <a16:creationId xmlns:a16="http://schemas.microsoft.com/office/drawing/2014/main" id="{5B05697E-F59B-EDB4-193B-F2DBF7F280DC}"/>
              </a:ext>
            </a:extLst>
          </p:cNvPr>
          <p:cNvSpPr>
            <a:spLocks noGrp="1"/>
          </p:cNvSpPr>
          <p:nvPr>
            <p:ph type="sldNum" sz="quarter" idx="4"/>
          </p:nvPr>
        </p:nvSpPr>
        <p:spPr/>
        <p:txBody>
          <a:bodyPr/>
          <a:lstStyle/>
          <a:p>
            <a:fld id="{86CB4B4D-7CA3-9044-876B-883B54F8677D}" type="slidenum">
              <a:rPr lang="en-US" smtClean="0"/>
              <a:pPr/>
              <a:t>5</a:t>
            </a:fld>
            <a:endParaRPr lang="en-US"/>
          </a:p>
        </p:txBody>
      </p:sp>
    </p:spTree>
    <p:extLst>
      <p:ext uri="{BB962C8B-B14F-4D97-AF65-F5344CB8AC3E}">
        <p14:creationId xmlns:p14="http://schemas.microsoft.com/office/powerpoint/2010/main" val="294423935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E95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574675" y="384048"/>
            <a:ext cx="17141825" cy="8191500"/>
          </a:xfrm>
        </p:spPr>
        <p:txBody>
          <a:bodyPr lIns="0" tIns="0" rIns="0" bIns="0" anchor="t"/>
          <a:lstStyle/>
          <a:p>
            <a:r>
              <a:rPr lang="en-US" dirty="0">
                <a:solidFill>
                  <a:schemeClr val="tx1"/>
                </a:solidFill>
                <a:latin typeface="IBM Plex Sans ExtLt"/>
              </a:rPr>
              <a:t>Thanks! Questions?</a:t>
            </a:r>
            <a:endParaRPr lang="en-US" dirty="0">
              <a:solidFill>
                <a:schemeClr val="tx1"/>
              </a:solidFill>
            </a:endParaRPr>
          </a:p>
        </p:txBody>
      </p:sp>
      <p:sp>
        <p:nvSpPr>
          <p:cNvPr id="3" name="Footer Placeholder 2">
            <a:extLst>
              <a:ext uri="{FF2B5EF4-FFF2-40B4-BE49-F238E27FC236}">
                <a16:creationId xmlns:a16="http://schemas.microsoft.com/office/drawing/2014/main" id="{71AB4860-B80A-E3E0-1A24-4210B3E952FE}"/>
              </a:ext>
            </a:extLst>
          </p:cNvPr>
          <p:cNvSpPr>
            <a:spLocks noGrp="1"/>
          </p:cNvSpPr>
          <p:nvPr>
            <p:ph type="ftr" sz="quarter" idx="18"/>
          </p:nvPr>
        </p:nvSpPr>
        <p:spPr>
          <a:xfrm>
            <a:off x="576072" y="12801600"/>
            <a:ext cx="4956176" cy="381000"/>
          </a:xfrm>
        </p:spPr>
        <p:txBody>
          <a:bodyPr/>
          <a:lstStyle/>
          <a:p>
            <a:r>
              <a:rPr lang="en-US"/>
              <a:t>Qiskit Fall Fest 2024</a:t>
            </a:r>
            <a:endParaRPr lang="en-US" dirty="0"/>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p:txBody>
          <a:bodyPr/>
          <a:lstStyle>
            <a:lvl1pPr>
              <a:defRPr>
                <a:solidFill>
                  <a:schemeClr val="tx1"/>
                </a:solidFill>
              </a:defRPr>
            </a:lvl1pPr>
          </a:lstStyle>
          <a:p>
            <a:fld id="{59395FB3-9C97-154F-86B2-7E381B951268}" type="slidenum">
              <a:rPr lang="en-US" smtClean="0"/>
              <a:pPr/>
              <a:t>6</a:t>
            </a:fld>
            <a:endParaRPr lang="en-US" dirty="0"/>
          </a:p>
        </p:txBody>
      </p:sp>
      <p:pic>
        <p:nvPicPr>
          <p:cNvPr id="6" name="Picture 5">
            <a:extLst>
              <a:ext uri="{FF2B5EF4-FFF2-40B4-BE49-F238E27FC236}">
                <a16:creationId xmlns:a16="http://schemas.microsoft.com/office/drawing/2014/main" id="{82F0E77D-B515-5054-6819-6B1AA056F70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0959245" y="384047"/>
            <a:ext cx="2859087" cy="2859087"/>
          </a:xfrm>
          <a:prstGeom prst="rect">
            <a:avLst/>
          </a:prstGeom>
        </p:spPr>
      </p:pic>
    </p:spTree>
    <p:extLst>
      <p:ext uri="{BB962C8B-B14F-4D97-AF65-F5344CB8AC3E}">
        <p14:creationId xmlns:p14="http://schemas.microsoft.com/office/powerpoint/2010/main" val="181004243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8185256"/>
      </p:ext>
    </p:extLst>
  </p:cSld>
  <p:clrMapOvr>
    <a:masterClrMapping/>
  </p:clrMapOvr>
  <p:transition spd="med"/>
</p:sld>
</file>

<file path=ppt/theme/theme1.xml><?xml version="1.0" encoding="utf-8"?>
<a:theme xmlns:a="http://schemas.openxmlformats.org/drawingml/2006/main" name="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Quantum_Presentation_Template_Plex_Embed" id="{E751D091-48B7-B947-A3EB-61D5938A941E}" vid="{BBD60A32-9C2D-5B41-BB36-F4AA98EC1F0C}"/>
    </a:ext>
  </a:extLst>
</a:theme>
</file>

<file path=ppt/theme/theme2.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ppt/theme/theme3.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docProps/app.xml><?xml version="1.0" encoding="utf-8"?>
<Properties xmlns="http://schemas.openxmlformats.org/officeDocument/2006/extended-properties" xmlns:vt="http://schemas.openxmlformats.org/officeDocument/2006/docPropsVTypes">
  <Template>IBM presentation template</Template>
  <TotalTime>2737</TotalTime>
  <Words>516</Words>
  <Application>Microsoft Macintosh PowerPoint</Application>
  <PresentationFormat>Custom</PresentationFormat>
  <Paragraphs>62</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IBM Plex Mono</vt:lpstr>
      <vt:lpstr>IBM Plex Sans</vt:lpstr>
      <vt:lpstr>IBM Plex Sans ExtLt</vt:lpstr>
      <vt:lpstr>IBM Plex Sans Light</vt:lpstr>
      <vt:lpstr>IBM presentation template</vt:lpstr>
      <vt:lpstr>Marketing Kit &amp; Best Practices  </vt:lpstr>
      <vt:lpstr>About Me </vt:lpstr>
      <vt:lpstr>Marketing Channels</vt:lpstr>
      <vt:lpstr>Social Media Best Practices</vt:lpstr>
      <vt:lpstr>LinkedIn Post Template</vt:lpstr>
      <vt:lpstr>Thanks! Questions?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Templates  Sample layouts</dc:title>
  <dc:subject/>
  <dc:creator>NATALIE TAYLOR</dc:creator>
  <cp:keywords/>
  <dc:description/>
  <cp:lastModifiedBy>Serena Godwin</cp:lastModifiedBy>
  <cp:revision>137</cp:revision>
  <cp:lastPrinted>2019-04-25T15:14:05Z</cp:lastPrinted>
  <dcterms:created xsi:type="dcterms:W3CDTF">2024-04-30T19:03:56Z</dcterms:created>
  <dcterms:modified xsi:type="dcterms:W3CDTF">2025-09-04T13:13:42Z</dcterms:modified>
  <cp:category/>
</cp:coreProperties>
</file>