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sldIdLst>
    <p:sldId id="256" r:id="rId3"/>
    <p:sldId id="257" r:id="rId4"/>
    <p:sldId id="259" r:id="rId5"/>
    <p:sldId id="258"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5" d="100"/>
          <a:sy n="85" d="100"/>
        </p:scale>
        <p:origin x="8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8F63A3B-78C7-47BE-AE5E-E10140E04643}"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6693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199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5834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315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05644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401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286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80858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43868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37960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2/27/2025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3715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5341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43787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04066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2027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75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4588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405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924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18863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5459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64DE79-268F-4C1A-8933-263129D2AF90}" type="datetimeFigureOut">
              <a:rPr lang="en-US" smtClean="0"/>
              <a:t>2/27/2025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0295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764DE79-268F-4C1A-8933-263129D2AF90}" type="datetimeFigureOut">
              <a:rPr lang="en-US" smtClean="0"/>
              <a:t>2/27/2025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18228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2/27/2025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4918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Data-Driven Marketing Strategy for Shop-Easy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1066800" y="207118"/>
            <a:ext cx="10058400" cy="1450757"/>
          </a:xfrm>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92500" lnSpcReduction="20000"/>
          </a:bodyPr>
          <a:lstStyle/>
          <a:p>
            <a:pPr>
              <a:lnSpc>
                <a:spcPct val="160000"/>
              </a:lnSpc>
            </a:pPr>
            <a:r>
              <a:rPr lang="en-US" sz="1200" b="1" dirty="0"/>
              <a:t>Decreased Conversion Rates: </a:t>
            </a:r>
            <a:r>
              <a:rPr lang="en-US" sz="1200" dirty="0"/>
              <a:t>The conversion rate demonstrated a strong rebound in December, reaching 10.2%, despite a notable dip to 5.0% in October.</a:t>
            </a:r>
          </a:p>
          <a:p>
            <a:pPr>
              <a:lnSpc>
                <a:spcPct val="160000"/>
              </a:lnSpc>
            </a:pPr>
            <a:r>
              <a:rPr lang="en-US" sz="1200" b="1" dirty="0"/>
              <a:t>Reduced Customer Engagement:</a:t>
            </a:r>
          </a:p>
          <a:p>
            <a:pPr lvl="1">
              <a:lnSpc>
                <a:spcPct val="160000"/>
              </a:lnSpc>
            </a:pPr>
            <a:r>
              <a:rPr lang="en-US" sz="1200" dirty="0"/>
              <a:t>There is a decline in overall social media engagement, with views dropping throughout the year.</a:t>
            </a:r>
          </a:p>
          <a:p>
            <a:pPr lvl="1">
              <a:lnSpc>
                <a:spcPct val="160000"/>
              </a:lnSpc>
            </a:pPr>
            <a:r>
              <a:rPr lang="en-US" sz="1200" dirty="0"/>
              <a:t>While clicks and likes are low compared to views, the click-through rate stands at 15.37%, meaning that engaged users are still interacting effectively.</a:t>
            </a:r>
          </a:p>
          <a:p>
            <a:pPr>
              <a:lnSpc>
                <a:spcPct val="160000"/>
              </a:lnSpc>
            </a:pPr>
            <a:r>
              <a:rPr lang="en-US" sz="1200" b="1" dirty="0"/>
              <a:t>Customer Feedback Analysis:</a:t>
            </a:r>
          </a:p>
          <a:p>
            <a:pPr lvl="1">
              <a:lnSpc>
                <a:spcPct val="160000"/>
              </a:lnSpc>
            </a:pPr>
            <a:r>
              <a:rPr lang="en-US" sz="1200" dirty="0"/>
              <a:t>Customer ratings have remained consistent, averaging around 3.7 throughout the year.</a:t>
            </a:r>
          </a:p>
          <a:p>
            <a:pPr lvl="1">
              <a:lnSpc>
                <a:spcPct val="160000"/>
              </a:lnSpc>
            </a:pPr>
            <a:r>
              <a:rPr lang="en-US" sz="1200" dirty="0"/>
              <a:t>Although stable, the average rating is below the target of 4.0, suggesting a need for focused improvements in customer satisfaction, for products below 3,5.</a:t>
            </a:r>
            <a:endParaRPr lang="nb-NO" sz="12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55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625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55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a:t>Goals &amp; 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55000" lnSpcReduction="20000"/>
          </a:bodyPr>
          <a:lstStyle/>
          <a:p>
            <a:pPr>
              <a:lnSpc>
                <a:spcPct val="170000"/>
              </a:lnSpc>
            </a:pPr>
            <a:r>
              <a:rPr lang="en-US" b="1"/>
              <a:t>Increase Conversion Rates:</a:t>
            </a:r>
          </a:p>
          <a:p>
            <a:pPr lvl="1">
              <a:lnSpc>
                <a:spcPct val="170000"/>
              </a:lnSpc>
            </a:pPr>
            <a:r>
              <a:rPr lang="en-US" b="1"/>
              <a:t>Goal: </a:t>
            </a:r>
            <a:r>
              <a:rPr lang="en-US"/>
              <a:t>Identify factors impacting the conversion rate and provide recommendations to improve it.</a:t>
            </a:r>
          </a:p>
          <a:p>
            <a:pPr lvl="1">
              <a:lnSpc>
                <a:spcPct val="170000"/>
              </a:lnSpc>
            </a:pPr>
            <a:r>
              <a:rPr lang="en-US" b="1"/>
              <a:t>Insight: </a:t>
            </a:r>
            <a:r>
              <a:rPr lang="en-US"/>
              <a:t>Highlight key stages where visitors drop off and suggest improvements to optimize the conversion funnel.</a:t>
            </a:r>
          </a:p>
          <a:p>
            <a:pPr>
              <a:lnSpc>
                <a:spcPct val="170000"/>
              </a:lnSpc>
            </a:pPr>
            <a:r>
              <a:rPr lang="en-US" b="1"/>
              <a:t>Enhance Customer Engagement:</a:t>
            </a:r>
            <a:endParaRPr lang="en-US"/>
          </a:p>
          <a:p>
            <a:pPr lvl="1">
              <a:lnSpc>
                <a:spcPct val="170000"/>
              </a:lnSpc>
            </a:pPr>
            <a:r>
              <a:rPr lang="en-US" b="1"/>
              <a:t>Goal:</a:t>
            </a:r>
            <a:r>
              <a:rPr lang="en-US"/>
              <a:t> Determine which types of content drive the highest engagement. </a:t>
            </a:r>
          </a:p>
          <a:p>
            <a:pPr lvl="1">
              <a:lnSpc>
                <a:spcPct val="170000"/>
              </a:lnSpc>
            </a:pPr>
            <a:r>
              <a:rPr lang="en-US" b="1"/>
              <a:t>Insight:</a:t>
            </a:r>
            <a:r>
              <a:rPr lang="en-US"/>
              <a:t> Analyze interaction levels with different types of marketing content to inform better content strategies.</a:t>
            </a:r>
          </a:p>
          <a:p>
            <a:pPr>
              <a:lnSpc>
                <a:spcPct val="170000"/>
              </a:lnSpc>
            </a:pPr>
            <a:r>
              <a:rPr lang="en-US" b="1"/>
              <a:t>Improve Customer Feedback Scores:</a:t>
            </a:r>
            <a:endParaRPr lang="en-US"/>
          </a:p>
          <a:p>
            <a:pPr lvl="1">
              <a:lnSpc>
                <a:spcPct val="170000"/>
              </a:lnSpc>
            </a:pPr>
            <a:r>
              <a:rPr lang="en-US" b="1"/>
              <a:t>Goal:</a:t>
            </a:r>
            <a:r>
              <a:rPr lang="en-US"/>
              <a:t> Understand common themes in customer reviews and provide actionable insights.</a:t>
            </a:r>
          </a:p>
          <a:p>
            <a:pPr lvl="1">
              <a:lnSpc>
                <a:spcPct val="170000"/>
              </a:lnSpc>
            </a:pPr>
            <a:r>
              <a:rPr lang="en-US" b="1"/>
              <a:t>Insight:</a:t>
            </a:r>
            <a:r>
              <a:rPr lang="en-US"/>
              <a:t> Identify recurring positive and negative feedback to guide product and service improvements.</a:t>
            </a:r>
            <a:endParaRPr lang="en-US" dirty="0"/>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5974081" y="2505075"/>
            <a:ext cx="5381307" cy="4211984"/>
          </a:xfrm>
        </p:spPr>
        <p:txBody>
          <a:bodyPr>
            <a:noAutofit/>
          </a:bodyPr>
          <a:lstStyle/>
          <a:p>
            <a:pPr>
              <a:lnSpc>
                <a:spcPct val="120000"/>
              </a:lnSpc>
            </a:pPr>
            <a:r>
              <a:rPr lang="nb-NO" sz="1000" b="1" dirty="0"/>
              <a:t>  Increase Conversion Rates:</a:t>
            </a:r>
          </a:p>
          <a:p>
            <a:pPr lvl="1">
              <a:lnSpc>
                <a:spcPct val="120000"/>
              </a:lnSpc>
            </a:pPr>
            <a:r>
              <a:rPr lang="en-US" sz="1000" u="sng" dirty="0"/>
              <a:t>Target High-Performing Product Categories</a:t>
            </a:r>
            <a:r>
              <a:rPr lang="en-US" sz="10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1000" b="1" dirty="0"/>
              <a:t>   Enhance Customer Engagement:</a:t>
            </a:r>
          </a:p>
          <a:p>
            <a:pPr lvl="1">
              <a:lnSpc>
                <a:spcPct val="120000"/>
              </a:lnSpc>
            </a:pPr>
            <a:r>
              <a:rPr lang="en-US" sz="1000" u="sng" dirty="0"/>
              <a:t>Revitalize Content Strategy</a:t>
            </a:r>
            <a:r>
              <a:rPr lang="en-US" sz="10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marL="201168" lvl="1" indent="0">
              <a:lnSpc>
                <a:spcPct val="120000"/>
              </a:lnSpc>
              <a:buNone/>
            </a:pPr>
            <a:r>
              <a:rPr lang="nb-NO" sz="1000" b="1" dirty="0"/>
              <a:t>Improve Customer Feedback Scores:</a:t>
            </a:r>
          </a:p>
          <a:p>
            <a:pPr lvl="1">
              <a:lnSpc>
                <a:spcPct val="120000"/>
              </a:lnSpc>
            </a:pPr>
            <a:r>
              <a:rPr lang="en-US" sz="1000" u="sng" dirty="0"/>
              <a:t>Address Mixed and Negative Feedback: </a:t>
            </a:r>
            <a:r>
              <a:rPr lang="en-US" sz="10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10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3082</TotalTime>
  <Words>790</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Calibri Light</vt:lpstr>
      <vt:lpstr>Gill Sans MT</vt:lpstr>
      <vt:lpstr>Gallery</vt:lpstr>
      <vt:lpstr>Retrospect</vt:lpstr>
      <vt:lpstr>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Presentation</dc:title>
  <dc:creator>Ali Ahmad</dc:creator>
  <cp:lastModifiedBy>neeraj vai</cp:lastModifiedBy>
  <cp:revision>4</cp:revision>
  <dcterms:created xsi:type="dcterms:W3CDTF">2024-09-03T15:16:05Z</dcterms:created>
  <dcterms:modified xsi:type="dcterms:W3CDTF">2025-03-01T14:15:06Z</dcterms:modified>
</cp:coreProperties>
</file>