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3511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00825D-EC99-4D62-8393-9534AEFB0A99}" type="datetime1">
              <a:rPr lang="hu-HU" smtClean="0"/>
              <a:t>2020. 05. 19.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807A-613B-42BC-B384-5D62984C73CB}" type="datetime1">
              <a:rPr lang="hu-HU" smtClean="0"/>
              <a:pPr/>
              <a:t>2020. 05. 19.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528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836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204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569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090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849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Szabadkézi sokszög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Szabadkézi sokszög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Szabadkézi sokszög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Szabadkézi sokszög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Szabadkézi sokszög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Szabadkézi sokszög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FF189-954E-4F30-A0B2-108AB17D154F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8CE53-AB35-4988-8900-A64A497A9C73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EA442-D232-4D8F-BA74-41A70DEC462D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C48118-CBDD-4D7A-B83C-885C44F5B078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0197C-0351-4424-A780-AA463B8D35D9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22B82-4949-49B9-8E66-A033FB10A9B4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1527-081F-4EAA-9010-AE1DF543E0EE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409037-3DDA-4062-B8D8-CE9745D6F80D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68A51-48BC-4B2E-B758-BF708FA6401B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D5B685-04C5-4A98-84D1-D36FEBE5EFF8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5C8C1-F67C-4E37-A8AA-33E0ACA99B68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FBE2B9-9CAC-4962-8172-375F8EA9A040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4A3EBC-1CD9-4B7F-94D7-0E37345F6CC9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89FD9A-434A-4F62-B09D-613E46A81323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84BDF-08E8-4C78-A6E8-99C6FD20A0E4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E739F-6393-4351-B293-D19EBCAFE365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02E24E-FDD2-40CC-9C49-4B97B534CCE9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Szabadkézi sokszög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Szabadkézi sokszög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Szabadkézi sokszög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Szabadkézi sokszög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Szabadkézi sokszög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Szabadkézi sokszög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DBE8DAC-FDB2-431D-804A-F86475A4FBFB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22" y="541027"/>
            <a:ext cx="8509052" cy="3786615"/>
          </a:xfrm>
        </p:spPr>
        <p:txBody>
          <a:bodyPr rtlCol="0">
            <a:normAutofit/>
          </a:bodyPr>
          <a:lstStyle/>
          <a:p>
            <a:pPr algn="l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Váraljai Gábor</a:t>
            </a:r>
            <a:b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Lövedék detektálás, és elkerülés gépi látás segítségével Unity3D-ben</a:t>
            </a:r>
            <a:b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Projectile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avoidance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Unity3D)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1" y="5618178"/>
            <a:ext cx="7178070" cy="863348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Szakirány: Szoftvertervezés és -fejlesztés</a:t>
            </a:r>
          </a:p>
          <a:p>
            <a:pPr algn="l" rtl="0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Konzulens: Dr.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Szénási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Sándor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DDBBF96-8669-40E4-89BC-234A6E9C8BB3}"/>
              </a:ext>
            </a:extLst>
          </p:cNvPr>
          <p:cNvSpPr txBox="1"/>
          <p:nvPr/>
        </p:nvSpPr>
        <p:spPr>
          <a:xfrm>
            <a:off x="8950276" y="6481526"/>
            <a:ext cx="391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Törzsszám:  T/005310/FI12904/N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45" y="342929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sz="4800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45" y="2317749"/>
            <a:ext cx="7801881" cy="3579712"/>
          </a:xfrm>
        </p:spPr>
        <p:txBody>
          <a:bodyPr rtlCol="0" anchor="t">
            <a:normAutofit/>
          </a:bodyPr>
          <a:lstStyle/>
          <a:p>
            <a:r>
              <a:rPr lang="hu-HU" sz="3200" dirty="0"/>
              <a:t>Katonai felhasználás</a:t>
            </a:r>
          </a:p>
          <a:p>
            <a:pPr rtl="0"/>
            <a:r>
              <a:rPr lang="hu-HU" sz="3200" dirty="0"/>
              <a:t>Autós balesetek megelőzése</a:t>
            </a:r>
          </a:p>
          <a:p>
            <a:pPr rtl="0"/>
            <a:r>
              <a:rPr lang="hu-HU" sz="3200" dirty="0"/>
              <a:t>Munkahelyi balesetek megelőzése</a:t>
            </a:r>
          </a:p>
          <a:p>
            <a:pPr rtl="0"/>
            <a:r>
              <a:rPr lang="hu-HU" sz="3200" dirty="0"/>
              <a:t>Önvédelem</a:t>
            </a:r>
          </a:p>
          <a:p>
            <a:pPr rtl="0"/>
            <a:r>
              <a:rPr lang="hu-HU" sz="3200" dirty="0"/>
              <a:t>Sport</a:t>
            </a:r>
          </a:p>
          <a:p>
            <a:pPr rtl="0"/>
            <a:endParaRPr lang="hu-HU" dirty="0"/>
          </a:p>
          <a:p>
            <a:pPr rtl="0"/>
            <a:endParaRPr lang="hu-HU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2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24" y="8733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Fő komponensek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1" y="1459684"/>
            <a:ext cx="9534027" cy="427988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2800" dirty="0"/>
              <a:t>Lövedék detektálása</a:t>
            </a:r>
          </a:p>
          <a:p>
            <a:pPr lvl="1"/>
            <a:r>
              <a:rPr lang="hu-HU" sz="2400" dirty="0"/>
              <a:t>Veszély megjóslása</a:t>
            </a:r>
          </a:p>
          <a:p>
            <a:pPr lvl="1"/>
            <a:r>
              <a:rPr lang="hu-HU" sz="2400" dirty="0"/>
              <a:t>Irány meghatározása</a:t>
            </a:r>
          </a:p>
          <a:p>
            <a:pPr rtl="0"/>
            <a:r>
              <a:rPr lang="hu-HU" sz="2800" dirty="0"/>
              <a:t>Lövedék elkerülése</a:t>
            </a:r>
          </a:p>
          <a:p>
            <a:pPr lvl="1"/>
            <a:r>
              <a:rPr lang="hu-HU" dirty="0"/>
              <a:t>Irány azonosítása</a:t>
            </a:r>
          </a:p>
          <a:p>
            <a:pPr lvl="1"/>
            <a:r>
              <a:rPr lang="hu-HU" dirty="0"/>
              <a:t>Balesetmentes mozdulat kivitelezése</a:t>
            </a:r>
          </a:p>
          <a:p>
            <a:r>
              <a:rPr lang="hu-HU" sz="2800" dirty="0"/>
              <a:t>Összekötő réteg</a:t>
            </a:r>
          </a:p>
          <a:p>
            <a:pPr lvl="1"/>
            <a:r>
              <a:rPr lang="hu-HU" dirty="0"/>
              <a:t>Lövedék detektálása-&gt;lövés információk-&gt;Lövedék elkerülése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3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748188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Cím Lorem Ipsum Dolor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consectetuer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elit. Maecenas </a:t>
            </a:r>
            <a:r>
              <a:rPr lang="hu-HU" sz="1800" dirty="0" err="1"/>
              <a:t>porttitor</a:t>
            </a:r>
            <a:r>
              <a:rPr lang="hu-HU" sz="1800" dirty="0"/>
              <a:t> </a:t>
            </a:r>
            <a:r>
              <a:rPr lang="hu-HU" sz="1800" dirty="0" err="1"/>
              <a:t>congue</a:t>
            </a:r>
            <a:r>
              <a:rPr lang="hu-HU" sz="1800" dirty="0"/>
              <a:t> </a:t>
            </a:r>
            <a:r>
              <a:rPr lang="hu-HU" sz="1800" dirty="0" err="1"/>
              <a:t>massa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</a:t>
            </a:r>
            <a:r>
              <a:rPr lang="hu-HU" sz="1800" dirty="0" err="1"/>
              <a:t>posuere</a:t>
            </a:r>
            <a:r>
              <a:rPr lang="hu-HU" sz="1800" dirty="0"/>
              <a:t>,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pulvinar</a:t>
            </a:r>
            <a:r>
              <a:rPr lang="hu-HU" sz="1800" dirty="0"/>
              <a:t> </a:t>
            </a:r>
            <a:r>
              <a:rPr lang="hu-HU" sz="1800" dirty="0" err="1"/>
              <a:t>ultricies</a:t>
            </a:r>
            <a:r>
              <a:rPr lang="hu-HU" sz="1800" dirty="0"/>
              <a:t>, </a:t>
            </a:r>
            <a:r>
              <a:rPr lang="hu-HU" sz="1800" dirty="0" err="1"/>
              <a:t>purus</a:t>
            </a:r>
            <a:r>
              <a:rPr lang="hu-HU" sz="1800" dirty="0"/>
              <a:t> </a:t>
            </a:r>
            <a:r>
              <a:rPr lang="hu-HU" sz="1800" dirty="0" err="1"/>
              <a:t>lectus</a:t>
            </a:r>
            <a:r>
              <a:rPr lang="hu-HU" sz="1800" dirty="0"/>
              <a:t>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libero</a:t>
            </a:r>
            <a:r>
              <a:rPr lang="hu-HU" sz="1800" dirty="0"/>
              <a:t>,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 </a:t>
            </a:r>
            <a:r>
              <a:rPr lang="hu-HU" sz="1800" dirty="0" err="1"/>
              <a:t>commodo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eros</a:t>
            </a:r>
            <a:r>
              <a:rPr lang="hu-HU" sz="1800" dirty="0"/>
              <a:t> </a:t>
            </a:r>
            <a:r>
              <a:rPr lang="hu-HU" sz="1800" dirty="0" err="1"/>
              <a:t>quis</a:t>
            </a:r>
            <a:r>
              <a:rPr lang="hu-HU" sz="1800" dirty="0"/>
              <a:t> urna.</a:t>
            </a:r>
          </a:p>
          <a:p>
            <a:pPr rtl="0"/>
            <a:r>
              <a:rPr lang="hu-HU" sz="1800" dirty="0" err="1"/>
              <a:t>Nunc</a:t>
            </a:r>
            <a:r>
              <a:rPr lang="hu-HU" sz="1800" dirty="0"/>
              <a:t> </a:t>
            </a:r>
            <a:r>
              <a:rPr lang="hu-HU" sz="1800" dirty="0" err="1"/>
              <a:t>viverra</a:t>
            </a:r>
            <a:r>
              <a:rPr lang="hu-HU" sz="1800" dirty="0"/>
              <a:t> </a:t>
            </a:r>
            <a:r>
              <a:rPr lang="hu-HU" sz="1800" dirty="0" err="1"/>
              <a:t>imperdiet</a:t>
            </a:r>
            <a:r>
              <a:rPr lang="hu-HU" sz="1800" dirty="0"/>
              <a:t> </a:t>
            </a:r>
            <a:r>
              <a:rPr lang="hu-HU" sz="1800" dirty="0" err="1"/>
              <a:t>enim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est. </a:t>
            </a:r>
            <a:r>
              <a:rPr lang="hu-HU" sz="1800" dirty="0" err="1"/>
              <a:t>Vivamus</a:t>
            </a:r>
            <a:r>
              <a:rPr lang="hu-HU" sz="1800" dirty="0"/>
              <a:t> a </a:t>
            </a:r>
            <a:r>
              <a:rPr lang="hu-HU" sz="1800" dirty="0" err="1"/>
              <a:t>tellus</a:t>
            </a:r>
            <a:r>
              <a:rPr lang="hu-HU" sz="1800" dirty="0"/>
              <a:t>.</a:t>
            </a:r>
          </a:p>
          <a:p>
            <a:pPr rtl="0"/>
            <a:r>
              <a:rPr lang="hu-HU" sz="1800" dirty="0" err="1"/>
              <a:t>Pellentesque</a:t>
            </a:r>
            <a:r>
              <a:rPr lang="hu-HU" sz="1800" dirty="0"/>
              <a:t> habitant </a:t>
            </a:r>
            <a:r>
              <a:rPr lang="hu-HU" sz="1800" dirty="0" err="1"/>
              <a:t>morbi</a:t>
            </a:r>
            <a:r>
              <a:rPr lang="hu-HU" sz="1800" dirty="0"/>
              <a:t> </a:t>
            </a:r>
            <a:r>
              <a:rPr lang="hu-HU" sz="1800" dirty="0" err="1"/>
              <a:t>tristique</a:t>
            </a:r>
            <a:r>
              <a:rPr lang="hu-HU" sz="1800" dirty="0"/>
              <a:t> </a:t>
            </a:r>
            <a:r>
              <a:rPr lang="hu-HU" sz="1800" dirty="0" err="1"/>
              <a:t>senectus</a:t>
            </a:r>
            <a:r>
              <a:rPr lang="hu-HU" sz="1800" dirty="0"/>
              <a:t> et </a:t>
            </a:r>
            <a:r>
              <a:rPr lang="hu-HU" sz="1800" dirty="0" err="1"/>
              <a:t>netus</a:t>
            </a:r>
            <a:r>
              <a:rPr lang="hu-HU" sz="1800" dirty="0"/>
              <a:t> et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fames</a:t>
            </a:r>
            <a:r>
              <a:rPr lang="hu-HU" sz="1800" dirty="0"/>
              <a:t> </a:t>
            </a:r>
            <a:r>
              <a:rPr lang="hu-HU" sz="1800" dirty="0" err="1"/>
              <a:t>ac</a:t>
            </a:r>
            <a:r>
              <a:rPr lang="hu-HU" sz="1800" dirty="0"/>
              <a:t> turpis </a:t>
            </a:r>
            <a:r>
              <a:rPr lang="hu-HU" sz="1800" dirty="0" err="1"/>
              <a:t>egestas</a:t>
            </a:r>
            <a:r>
              <a:rPr lang="hu-HU" sz="1800" dirty="0"/>
              <a:t>. </a:t>
            </a:r>
            <a:r>
              <a:rPr lang="hu-HU" sz="1800" dirty="0" err="1"/>
              <a:t>Proin</a:t>
            </a:r>
            <a:r>
              <a:rPr lang="hu-HU" sz="1800" dirty="0"/>
              <a:t> </a:t>
            </a:r>
            <a:r>
              <a:rPr lang="hu-HU" sz="1800" dirty="0" err="1"/>
              <a:t>pharetra</a:t>
            </a:r>
            <a:r>
              <a:rPr lang="hu-HU" sz="1800" dirty="0"/>
              <a:t> </a:t>
            </a:r>
            <a:r>
              <a:rPr lang="hu-HU" sz="1800" dirty="0" err="1"/>
              <a:t>nonummy</a:t>
            </a:r>
            <a:r>
              <a:rPr lang="hu-HU" sz="1800" dirty="0"/>
              <a:t> </a:t>
            </a:r>
            <a:r>
              <a:rPr lang="hu-HU" sz="1800" dirty="0" err="1"/>
              <a:t>pede</a:t>
            </a:r>
            <a:r>
              <a:rPr lang="hu-HU" sz="1800" dirty="0"/>
              <a:t>. </a:t>
            </a:r>
            <a:r>
              <a:rPr lang="hu-HU" sz="1800" dirty="0" err="1"/>
              <a:t>Mauris</a:t>
            </a:r>
            <a:r>
              <a:rPr lang="hu-HU" sz="1800" dirty="0"/>
              <a:t> et </a:t>
            </a:r>
            <a:r>
              <a:rPr lang="hu-HU" sz="1800" dirty="0" err="1"/>
              <a:t>orci</a:t>
            </a:r>
            <a:r>
              <a:rPr lang="hu-HU" sz="1800" dirty="0"/>
              <a:t>.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4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510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Cím Lorem Ipsum Dolor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consectetuer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elit. Maecenas </a:t>
            </a:r>
            <a:r>
              <a:rPr lang="hu-HU" sz="1800" dirty="0" err="1"/>
              <a:t>porttitor</a:t>
            </a:r>
            <a:r>
              <a:rPr lang="hu-HU" sz="1800" dirty="0"/>
              <a:t> </a:t>
            </a:r>
            <a:r>
              <a:rPr lang="hu-HU" sz="1800" dirty="0" err="1"/>
              <a:t>congue</a:t>
            </a:r>
            <a:r>
              <a:rPr lang="hu-HU" sz="1800" dirty="0"/>
              <a:t> </a:t>
            </a:r>
            <a:r>
              <a:rPr lang="hu-HU" sz="1800" dirty="0" err="1"/>
              <a:t>massa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</a:t>
            </a:r>
            <a:r>
              <a:rPr lang="hu-HU" sz="1800" dirty="0" err="1"/>
              <a:t>posuere</a:t>
            </a:r>
            <a:r>
              <a:rPr lang="hu-HU" sz="1800" dirty="0"/>
              <a:t>,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pulvinar</a:t>
            </a:r>
            <a:r>
              <a:rPr lang="hu-HU" sz="1800" dirty="0"/>
              <a:t> </a:t>
            </a:r>
            <a:r>
              <a:rPr lang="hu-HU" sz="1800" dirty="0" err="1"/>
              <a:t>ultricies</a:t>
            </a:r>
            <a:r>
              <a:rPr lang="hu-HU" sz="1800" dirty="0"/>
              <a:t>, </a:t>
            </a:r>
            <a:r>
              <a:rPr lang="hu-HU" sz="1800" dirty="0" err="1"/>
              <a:t>purus</a:t>
            </a:r>
            <a:r>
              <a:rPr lang="hu-HU" sz="1800" dirty="0"/>
              <a:t> </a:t>
            </a:r>
            <a:r>
              <a:rPr lang="hu-HU" sz="1800" dirty="0" err="1"/>
              <a:t>lectus</a:t>
            </a:r>
            <a:r>
              <a:rPr lang="hu-HU" sz="1800" dirty="0"/>
              <a:t>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libero</a:t>
            </a:r>
            <a:r>
              <a:rPr lang="hu-HU" sz="1800" dirty="0"/>
              <a:t>,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 </a:t>
            </a:r>
            <a:r>
              <a:rPr lang="hu-HU" sz="1800" dirty="0" err="1"/>
              <a:t>commodo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eros</a:t>
            </a:r>
            <a:r>
              <a:rPr lang="hu-HU" sz="1800" dirty="0"/>
              <a:t> </a:t>
            </a:r>
            <a:r>
              <a:rPr lang="hu-HU" sz="1800" dirty="0" err="1"/>
              <a:t>quis</a:t>
            </a:r>
            <a:r>
              <a:rPr lang="hu-HU" sz="1800" dirty="0"/>
              <a:t> urna.</a:t>
            </a:r>
          </a:p>
          <a:p>
            <a:pPr rtl="0"/>
            <a:r>
              <a:rPr lang="hu-HU" sz="1800" dirty="0" err="1"/>
              <a:t>Nunc</a:t>
            </a:r>
            <a:r>
              <a:rPr lang="hu-HU" sz="1800" dirty="0"/>
              <a:t> </a:t>
            </a:r>
            <a:r>
              <a:rPr lang="hu-HU" sz="1800" dirty="0" err="1"/>
              <a:t>viverra</a:t>
            </a:r>
            <a:r>
              <a:rPr lang="hu-HU" sz="1800" dirty="0"/>
              <a:t> </a:t>
            </a:r>
            <a:r>
              <a:rPr lang="hu-HU" sz="1800" dirty="0" err="1"/>
              <a:t>imperdiet</a:t>
            </a:r>
            <a:r>
              <a:rPr lang="hu-HU" sz="1800" dirty="0"/>
              <a:t> </a:t>
            </a:r>
            <a:r>
              <a:rPr lang="hu-HU" sz="1800" dirty="0" err="1"/>
              <a:t>enim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est. </a:t>
            </a:r>
            <a:r>
              <a:rPr lang="hu-HU" sz="1800" dirty="0" err="1"/>
              <a:t>Vivamus</a:t>
            </a:r>
            <a:r>
              <a:rPr lang="hu-HU" sz="1800" dirty="0"/>
              <a:t> a </a:t>
            </a:r>
            <a:r>
              <a:rPr lang="hu-HU" sz="1800" dirty="0" err="1"/>
              <a:t>tellus</a:t>
            </a:r>
            <a:r>
              <a:rPr lang="hu-HU" sz="1800" dirty="0"/>
              <a:t>.</a:t>
            </a:r>
          </a:p>
          <a:p>
            <a:pPr rtl="0"/>
            <a:r>
              <a:rPr lang="hu-HU" sz="1800" dirty="0" err="1"/>
              <a:t>Pellentesque</a:t>
            </a:r>
            <a:r>
              <a:rPr lang="hu-HU" sz="1800" dirty="0"/>
              <a:t> habitant </a:t>
            </a:r>
            <a:r>
              <a:rPr lang="hu-HU" sz="1800" dirty="0" err="1"/>
              <a:t>morbi</a:t>
            </a:r>
            <a:r>
              <a:rPr lang="hu-HU" sz="1800" dirty="0"/>
              <a:t> </a:t>
            </a:r>
            <a:r>
              <a:rPr lang="hu-HU" sz="1800" dirty="0" err="1"/>
              <a:t>tristique</a:t>
            </a:r>
            <a:r>
              <a:rPr lang="hu-HU" sz="1800" dirty="0"/>
              <a:t> </a:t>
            </a:r>
            <a:r>
              <a:rPr lang="hu-HU" sz="1800" dirty="0" err="1"/>
              <a:t>senectus</a:t>
            </a:r>
            <a:r>
              <a:rPr lang="hu-HU" sz="1800" dirty="0"/>
              <a:t> et </a:t>
            </a:r>
            <a:r>
              <a:rPr lang="hu-HU" sz="1800" dirty="0" err="1"/>
              <a:t>netus</a:t>
            </a:r>
            <a:r>
              <a:rPr lang="hu-HU" sz="1800" dirty="0"/>
              <a:t> et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fames</a:t>
            </a:r>
            <a:r>
              <a:rPr lang="hu-HU" sz="1800" dirty="0"/>
              <a:t> </a:t>
            </a:r>
            <a:r>
              <a:rPr lang="hu-HU" sz="1800" dirty="0" err="1"/>
              <a:t>ac</a:t>
            </a:r>
            <a:r>
              <a:rPr lang="hu-HU" sz="1800" dirty="0"/>
              <a:t> turpis </a:t>
            </a:r>
            <a:r>
              <a:rPr lang="hu-HU" sz="1800" dirty="0" err="1"/>
              <a:t>egestas</a:t>
            </a:r>
            <a:r>
              <a:rPr lang="hu-HU" sz="1800" dirty="0"/>
              <a:t>. </a:t>
            </a:r>
            <a:r>
              <a:rPr lang="hu-HU" sz="1800" dirty="0" err="1"/>
              <a:t>Proin</a:t>
            </a:r>
            <a:r>
              <a:rPr lang="hu-HU" sz="1800" dirty="0"/>
              <a:t> </a:t>
            </a:r>
            <a:r>
              <a:rPr lang="hu-HU" sz="1800" dirty="0" err="1"/>
              <a:t>pharetra</a:t>
            </a:r>
            <a:r>
              <a:rPr lang="hu-HU" sz="1800" dirty="0"/>
              <a:t> </a:t>
            </a:r>
            <a:r>
              <a:rPr lang="hu-HU" sz="1800" dirty="0" err="1"/>
              <a:t>nonummy</a:t>
            </a:r>
            <a:r>
              <a:rPr lang="hu-HU" sz="1800" dirty="0"/>
              <a:t> </a:t>
            </a:r>
            <a:r>
              <a:rPr lang="hu-HU" sz="1800" dirty="0" err="1"/>
              <a:t>pede</a:t>
            </a:r>
            <a:r>
              <a:rPr lang="hu-HU" sz="1800" dirty="0"/>
              <a:t>. </a:t>
            </a:r>
            <a:r>
              <a:rPr lang="hu-HU" sz="1800" dirty="0" err="1"/>
              <a:t>Mauris</a:t>
            </a:r>
            <a:r>
              <a:rPr lang="hu-HU" sz="1800" dirty="0"/>
              <a:t> et </a:t>
            </a:r>
            <a:r>
              <a:rPr lang="hu-HU" sz="1800" dirty="0" err="1"/>
              <a:t>orci</a:t>
            </a:r>
            <a:r>
              <a:rPr lang="hu-HU" sz="1800" dirty="0"/>
              <a:t>.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5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259920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Cím Lorem Ipsum Dolor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consectetuer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elit. Maecenas </a:t>
            </a:r>
            <a:r>
              <a:rPr lang="hu-HU" sz="1800" dirty="0" err="1"/>
              <a:t>porttitor</a:t>
            </a:r>
            <a:r>
              <a:rPr lang="hu-HU" sz="1800" dirty="0"/>
              <a:t> </a:t>
            </a:r>
            <a:r>
              <a:rPr lang="hu-HU" sz="1800" dirty="0" err="1"/>
              <a:t>congue</a:t>
            </a:r>
            <a:r>
              <a:rPr lang="hu-HU" sz="1800" dirty="0"/>
              <a:t> </a:t>
            </a:r>
            <a:r>
              <a:rPr lang="hu-HU" sz="1800" dirty="0" err="1"/>
              <a:t>massa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</a:t>
            </a:r>
            <a:r>
              <a:rPr lang="hu-HU" sz="1800" dirty="0" err="1"/>
              <a:t>posuere</a:t>
            </a:r>
            <a:r>
              <a:rPr lang="hu-HU" sz="1800" dirty="0"/>
              <a:t>,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pulvinar</a:t>
            </a:r>
            <a:r>
              <a:rPr lang="hu-HU" sz="1800" dirty="0"/>
              <a:t> </a:t>
            </a:r>
            <a:r>
              <a:rPr lang="hu-HU" sz="1800" dirty="0" err="1"/>
              <a:t>ultricies</a:t>
            </a:r>
            <a:r>
              <a:rPr lang="hu-HU" sz="1800" dirty="0"/>
              <a:t>, </a:t>
            </a:r>
            <a:r>
              <a:rPr lang="hu-HU" sz="1800" dirty="0" err="1"/>
              <a:t>purus</a:t>
            </a:r>
            <a:r>
              <a:rPr lang="hu-HU" sz="1800" dirty="0"/>
              <a:t> </a:t>
            </a:r>
            <a:r>
              <a:rPr lang="hu-HU" sz="1800" dirty="0" err="1"/>
              <a:t>lectus</a:t>
            </a:r>
            <a:r>
              <a:rPr lang="hu-HU" sz="1800" dirty="0"/>
              <a:t>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libero</a:t>
            </a:r>
            <a:r>
              <a:rPr lang="hu-HU" sz="1800" dirty="0"/>
              <a:t>,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 </a:t>
            </a:r>
            <a:r>
              <a:rPr lang="hu-HU" sz="1800" dirty="0" err="1"/>
              <a:t>commodo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eros</a:t>
            </a:r>
            <a:r>
              <a:rPr lang="hu-HU" sz="1800" dirty="0"/>
              <a:t> </a:t>
            </a:r>
            <a:r>
              <a:rPr lang="hu-HU" sz="1800" dirty="0" err="1"/>
              <a:t>quis</a:t>
            </a:r>
            <a:r>
              <a:rPr lang="hu-HU" sz="1800" dirty="0"/>
              <a:t> urna.</a:t>
            </a:r>
          </a:p>
          <a:p>
            <a:pPr rtl="0"/>
            <a:r>
              <a:rPr lang="hu-HU" sz="1800" dirty="0" err="1"/>
              <a:t>Nunc</a:t>
            </a:r>
            <a:r>
              <a:rPr lang="hu-HU" sz="1800" dirty="0"/>
              <a:t> </a:t>
            </a:r>
            <a:r>
              <a:rPr lang="hu-HU" sz="1800" dirty="0" err="1"/>
              <a:t>viverra</a:t>
            </a:r>
            <a:r>
              <a:rPr lang="hu-HU" sz="1800" dirty="0"/>
              <a:t> </a:t>
            </a:r>
            <a:r>
              <a:rPr lang="hu-HU" sz="1800" dirty="0" err="1"/>
              <a:t>imperdiet</a:t>
            </a:r>
            <a:r>
              <a:rPr lang="hu-HU" sz="1800" dirty="0"/>
              <a:t> </a:t>
            </a:r>
            <a:r>
              <a:rPr lang="hu-HU" sz="1800" dirty="0" err="1"/>
              <a:t>enim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est. </a:t>
            </a:r>
            <a:r>
              <a:rPr lang="hu-HU" sz="1800" dirty="0" err="1"/>
              <a:t>Vivamus</a:t>
            </a:r>
            <a:r>
              <a:rPr lang="hu-HU" sz="1800" dirty="0"/>
              <a:t> a </a:t>
            </a:r>
            <a:r>
              <a:rPr lang="hu-HU" sz="1800" dirty="0" err="1"/>
              <a:t>tellus</a:t>
            </a:r>
            <a:r>
              <a:rPr lang="hu-HU" sz="1800" dirty="0"/>
              <a:t>.</a:t>
            </a:r>
          </a:p>
          <a:p>
            <a:pPr rtl="0"/>
            <a:r>
              <a:rPr lang="hu-HU" sz="1800" dirty="0" err="1"/>
              <a:t>Pellentesque</a:t>
            </a:r>
            <a:r>
              <a:rPr lang="hu-HU" sz="1800" dirty="0"/>
              <a:t> habitant </a:t>
            </a:r>
            <a:r>
              <a:rPr lang="hu-HU" sz="1800" dirty="0" err="1"/>
              <a:t>morbi</a:t>
            </a:r>
            <a:r>
              <a:rPr lang="hu-HU" sz="1800" dirty="0"/>
              <a:t> </a:t>
            </a:r>
            <a:r>
              <a:rPr lang="hu-HU" sz="1800" dirty="0" err="1"/>
              <a:t>tristique</a:t>
            </a:r>
            <a:r>
              <a:rPr lang="hu-HU" sz="1800" dirty="0"/>
              <a:t> </a:t>
            </a:r>
            <a:r>
              <a:rPr lang="hu-HU" sz="1800" dirty="0" err="1"/>
              <a:t>senectus</a:t>
            </a:r>
            <a:r>
              <a:rPr lang="hu-HU" sz="1800" dirty="0"/>
              <a:t> et </a:t>
            </a:r>
            <a:r>
              <a:rPr lang="hu-HU" sz="1800" dirty="0" err="1"/>
              <a:t>netus</a:t>
            </a:r>
            <a:r>
              <a:rPr lang="hu-HU" sz="1800" dirty="0"/>
              <a:t> et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fames</a:t>
            </a:r>
            <a:r>
              <a:rPr lang="hu-HU" sz="1800" dirty="0"/>
              <a:t> </a:t>
            </a:r>
            <a:r>
              <a:rPr lang="hu-HU" sz="1800" dirty="0" err="1"/>
              <a:t>ac</a:t>
            </a:r>
            <a:r>
              <a:rPr lang="hu-HU" sz="1800" dirty="0"/>
              <a:t> turpis </a:t>
            </a:r>
            <a:r>
              <a:rPr lang="hu-HU" sz="1800" dirty="0" err="1"/>
              <a:t>egestas</a:t>
            </a:r>
            <a:r>
              <a:rPr lang="hu-HU" sz="1800" dirty="0"/>
              <a:t>. </a:t>
            </a:r>
            <a:r>
              <a:rPr lang="hu-HU" sz="1800" dirty="0" err="1"/>
              <a:t>Proin</a:t>
            </a:r>
            <a:r>
              <a:rPr lang="hu-HU" sz="1800" dirty="0"/>
              <a:t> </a:t>
            </a:r>
            <a:r>
              <a:rPr lang="hu-HU" sz="1800" dirty="0" err="1"/>
              <a:t>pharetra</a:t>
            </a:r>
            <a:r>
              <a:rPr lang="hu-HU" sz="1800" dirty="0"/>
              <a:t> </a:t>
            </a:r>
            <a:r>
              <a:rPr lang="hu-HU" sz="1800" dirty="0" err="1"/>
              <a:t>nonummy</a:t>
            </a:r>
            <a:r>
              <a:rPr lang="hu-HU" sz="1800" dirty="0"/>
              <a:t> </a:t>
            </a:r>
            <a:r>
              <a:rPr lang="hu-HU" sz="1800" dirty="0" err="1"/>
              <a:t>pede</a:t>
            </a:r>
            <a:r>
              <a:rPr lang="hu-HU" sz="1800" dirty="0"/>
              <a:t>. </a:t>
            </a:r>
            <a:r>
              <a:rPr lang="hu-HU" sz="1800" dirty="0" err="1"/>
              <a:t>Mauris</a:t>
            </a:r>
            <a:r>
              <a:rPr lang="hu-HU" sz="1800" dirty="0"/>
              <a:t> et </a:t>
            </a:r>
            <a:r>
              <a:rPr lang="hu-HU" sz="1800" dirty="0" err="1"/>
              <a:t>orci</a:t>
            </a:r>
            <a:r>
              <a:rPr lang="hu-HU" sz="1800" dirty="0"/>
              <a:t>.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6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77371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Cím Lorem Ipsum Dolor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consectetuer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elit. Maecenas </a:t>
            </a:r>
            <a:r>
              <a:rPr lang="hu-HU" sz="1800" dirty="0" err="1"/>
              <a:t>porttitor</a:t>
            </a:r>
            <a:r>
              <a:rPr lang="hu-HU" sz="1800" dirty="0"/>
              <a:t> </a:t>
            </a:r>
            <a:r>
              <a:rPr lang="hu-HU" sz="1800" dirty="0" err="1"/>
              <a:t>congue</a:t>
            </a:r>
            <a:r>
              <a:rPr lang="hu-HU" sz="1800" dirty="0"/>
              <a:t> </a:t>
            </a:r>
            <a:r>
              <a:rPr lang="hu-HU" sz="1800" dirty="0" err="1"/>
              <a:t>massa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</a:t>
            </a:r>
            <a:r>
              <a:rPr lang="hu-HU" sz="1800" dirty="0" err="1"/>
              <a:t>posuere</a:t>
            </a:r>
            <a:r>
              <a:rPr lang="hu-HU" sz="1800" dirty="0"/>
              <a:t>,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pulvinar</a:t>
            </a:r>
            <a:r>
              <a:rPr lang="hu-HU" sz="1800" dirty="0"/>
              <a:t> </a:t>
            </a:r>
            <a:r>
              <a:rPr lang="hu-HU" sz="1800" dirty="0" err="1"/>
              <a:t>ultricies</a:t>
            </a:r>
            <a:r>
              <a:rPr lang="hu-HU" sz="1800" dirty="0"/>
              <a:t>, </a:t>
            </a:r>
            <a:r>
              <a:rPr lang="hu-HU" sz="1800" dirty="0" err="1"/>
              <a:t>purus</a:t>
            </a:r>
            <a:r>
              <a:rPr lang="hu-HU" sz="1800" dirty="0"/>
              <a:t> </a:t>
            </a:r>
            <a:r>
              <a:rPr lang="hu-HU" sz="1800" dirty="0" err="1"/>
              <a:t>lectus</a:t>
            </a:r>
            <a:r>
              <a:rPr lang="hu-HU" sz="1800" dirty="0"/>
              <a:t>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libero</a:t>
            </a:r>
            <a:r>
              <a:rPr lang="hu-HU" sz="1800" dirty="0"/>
              <a:t>,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 </a:t>
            </a:r>
            <a:r>
              <a:rPr lang="hu-HU" sz="1800" dirty="0" err="1"/>
              <a:t>commodo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eros</a:t>
            </a:r>
            <a:r>
              <a:rPr lang="hu-HU" sz="1800" dirty="0"/>
              <a:t> </a:t>
            </a:r>
            <a:r>
              <a:rPr lang="hu-HU" sz="1800" dirty="0" err="1"/>
              <a:t>quis</a:t>
            </a:r>
            <a:r>
              <a:rPr lang="hu-HU" sz="1800" dirty="0"/>
              <a:t> urna.</a:t>
            </a:r>
          </a:p>
          <a:p>
            <a:pPr rtl="0"/>
            <a:r>
              <a:rPr lang="hu-HU" sz="1800" dirty="0" err="1"/>
              <a:t>Nunc</a:t>
            </a:r>
            <a:r>
              <a:rPr lang="hu-HU" sz="1800" dirty="0"/>
              <a:t> </a:t>
            </a:r>
            <a:r>
              <a:rPr lang="hu-HU" sz="1800" dirty="0" err="1"/>
              <a:t>viverra</a:t>
            </a:r>
            <a:r>
              <a:rPr lang="hu-HU" sz="1800" dirty="0"/>
              <a:t> </a:t>
            </a:r>
            <a:r>
              <a:rPr lang="hu-HU" sz="1800" dirty="0" err="1"/>
              <a:t>imperdiet</a:t>
            </a:r>
            <a:r>
              <a:rPr lang="hu-HU" sz="1800" dirty="0"/>
              <a:t> </a:t>
            </a:r>
            <a:r>
              <a:rPr lang="hu-HU" sz="1800" dirty="0" err="1"/>
              <a:t>enim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est. </a:t>
            </a:r>
            <a:r>
              <a:rPr lang="hu-HU" sz="1800" dirty="0" err="1"/>
              <a:t>Vivamus</a:t>
            </a:r>
            <a:r>
              <a:rPr lang="hu-HU" sz="1800" dirty="0"/>
              <a:t> a </a:t>
            </a:r>
            <a:r>
              <a:rPr lang="hu-HU" sz="1800" dirty="0" err="1"/>
              <a:t>tellus</a:t>
            </a:r>
            <a:r>
              <a:rPr lang="hu-HU" sz="1800" dirty="0"/>
              <a:t>.</a:t>
            </a:r>
          </a:p>
          <a:p>
            <a:pPr rtl="0"/>
            <a:r>
              <a:rPr lang="hu-HU" sz="1800" dirty="0" err="1"/>
              <a:t>Pellentesque</a:t>
            </a:r>
            <a:r>
              <a:rPr lang="hu-HU" sz="1800" dirty="0"/>
              <a:t> habitant </a:t>
            </a:r>
            <a:r>
              <a:rPr lang="hu-HU" sz="1800" dirty="0" err="1"/>
              <a:t>morbi</a:t>
            </a:r>
            <a:r>
              <a:rPr lang="hu-HU" sz="1800" dirty="0"/>
              <a:t> </a:t>
            </a:r>
            <a:r>
              <a:rPr lang="hu-HU" sz="1800" dirty="0" err="1"/>
              <a:t>tristique</a:t>
            </a:r>
            <a:r>
              <a:rPr lang="hu-HU" sz="1800" dirty="0"/>
              <a:t> </a:t>
            </a:r>
            <a:r>
              <a:rPr lang="hu-HU" sz="1800" dirty="0" err="1"/>
              <a:t>senectus</a:t>
            </a:r>
            <a:r>
              <a:rPr lang="hu-HU" sz="1800" dirty="0"/>
              <a:t> et </a:t>
            </a:r>
            <a:r>
              <a:rPr lang="hu-HU" sz="1800" dirty="0" err="1"/>
              <a:t>netus</a:t>
            </a:r>
            <a:r>
              <a:rPr lang="hu-HU" sz="1800" dirty="0"/>
              <a:t> et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fames</a:t>
            </a:r>
            <a:r>
              <a:rPr lang="hu-HU" sz="1800" dirty="0"/>
              <a:t> </a:t>
            </a:r>
            <a:r>
              <a:rPr lang="hu-HU" sz="1800" dirty="0" err="1"/>
              <a:t>ac</a:t>
            </a:r>
            <a:r>
              <a:rPr lang="hu-HU" sz="1800" dirty="0"/>
              <a:t> turpis </a:t>
            </a:r>
            <a:r>
              <a:rPr lang="hu-HU" sz="1800" dirty="0" err="1"/>
              <a:t>egestas</a:t>
            </a:r>
            <a:r>
              <a:rPr lang="hu-HU" sz="1800" dirty="0"/>
              <a:t>. </a:t>
            </a:r>
            <a:r>
              <a:rPr lang="hu-HU" sz="1800" dirty="0" err="1"/>
              <a:t>Proin</a:t>
            </a:r>
            <a:r>
              <a:rPr lang="hu-HU" sz="1800" dirty="0"/>
              <a:t> </a:t>
            </a:r>
            <a:r>
              <a:rPr lang="hu-HU" sz="1800" dirty="0" err="1"/>
              <a:t>pharetra</a:t>
            </a:r>
            <a:r>
              <a:rPr lang="hu-HU" sz="1800" dirty="0"/>
              <a:t> </a:t>
            </a:r>
            <a:r>
              <a:rPr lang="hu-HU" sz="1800" dirty="0" err="1"/>
              <a:t>nonummy</a:t>
            </a:r>
            <a:r>
              <a:rPr lang="hu-HU" sz="1800" dirty="0"/>
              <a:t> </a:t>
            </a:r>
            <a:r>
              <a:rPr lang="hu-HU" sz="1800" dirty="0" err="1"/>
              <a:t>pede</a:t>
            </a:r>
            <a:r>
              <a:rPr lang="hu-HU" sz="1800" dirty="0"/>
              <a:t>. </a:t>
            </a:r>
            <a:r>
              <a:rPr lang="hu-HU" sz="1800" dirty="0" err="1"/>
              <a:t>Mauris</a:t>
            </a:r>
            <a:r>
              <a:rPr lang="hu-HU" sz="1800" dirty="0"/>
              <a:t> et </a:t>
            </a:r>
            <a:r>
              <a:rPr lang="hu-HU" sz="1800" dirty="0" err="1"/>
              <a:t>orci</a:t>
            </a:r>
            <a:r>
              <a:rPr lang="hu-HU" sz="1800" dirty="0"/>
              <a:t>.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7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3910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Cím Lorem Ipsum Dolor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consectetuer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elit. Maecenas </a:t>
            </a:r>
            <a:r>
              <a:rPr lang="hu-HU" sz="1800" dirty="0" err="1"/>
              <a:t>porttitor</a:t>
            </a:r>
            <a:r>
              <a:rPr lang="hu-HU" sz="1800" dirty="0"/>
              <a:t> </a:t>
            </a:r>
            <a:r>
              <a:rPr lang="hu-HU" sz="1800" dirty="0" err="1"/>
              <a:t>congue</a:t>
            </a:r>
            <a:r>
              <a:rPr lang="hu-HU" sz="1800" dirty="0"/>
              <a:t> </a:t>
            </a:r>
            <a:r>
              <a:rPr lang="hu-HU" sz="1800" dirty="0" err="1"/>
              <a:t>massa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</a:t>
            </a:r>
            <a:r>
              <a:rPr lang="hu-HU" sz="1800" dirty="0" err="1"/>
              <a:t>posuere</a:t>
            </a:r>
            <a:r>
              <a:rPr lang="hu-HU" sz="1800" dirty="0"/>
              <a:t>,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pulvinar</a:t>
            </a:r>
            <a:r>
              <a:rPr lang="hu-HU" sz="1800" dirty="0"/>
              <a:t> </a:t>
            </a:r>
            <a:r>
              <a:rPr lang="hu-HU" sz="1800" dirty="0" err="1"/>
              <a:t>ultricies</a:t>
            </a:r>
            <a:r>
              <a:rPr lang="hu-HU" sz="1800" dirty="0"/>
              <a:t>, </a:t>
            </a:r>
            <a:r>
              <a:rPr lang="hu-HU" sz="1800" dirty="0" err="1"/>
              <a:t>purus</a:t>
            </a:r>
            <a:r>
              <a:rPr lang="hu-HU" sz="1800" dirty="0"/>
              <a:t> </a:t>
            </a:r>
            <a:r>
              <a:rPr lang="hu-HU" sz="1800" dirty="0" err="1"/>
              <a:t>lectus</a:t>
            </a:r>
            <a:r>
              <a:rPr lang="hu-HU" sz="1800" dirty="0"/>
              <a:t>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libero</a:t>
            </a:r>
            <a:r>
              <a:rPr lang="hu-HU" sz="1800" dirty="0"/>
              <a:t>,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 </a:t>
            </a:r>
            <a:r>
              <a:rPr lang="hu-HU" sz="1800" dirty="0" err="1"/>
              <a:t>commodo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eros</a:t>
            </a:r>
            <a:r>
              <a:rPr lang="hu-HU" sz="1800" dirty="0"/>
              <a:t> </a:t>
            </a:r>
            <a:r>
              <a:rPr lang="hu-HU" sz="1800" dirty="0" err="1"/>
              <a:t>quis</a:t>
            </a:r>
            <a:r>
              <a:rPr lang="hu-HU" sz="1800" dirty="0"/>
              <a:t> urna.</a:t>
            </a:r>
          </a:p>
          <a:p>
            <a:pPr rtl="0"/>
            <a:r>
              <a:rPr lang="hu-HU" sz="1800" dirty="0" err="1"/>
              <a:t>Nunc</a:t>
            </a:r>
            <a:r>
              <a:rPr lang="hu-HU" sz="1800" dirty="0"/>
              <a:t> </a:t>
            </a:r>
            <a:r>
              <a:rPr lang="hu-HU" sz="1800" dirty="0" err="1"/>
              <a:t>viverra</a:t>
            </a:r>
            <a:r>
              <a:rPr lang="hu-HU" sz="1800" dirty="0"/>
              <a:t> </a:t>
            </a:r>
            <a:r>
              <a:rPr lang="hu-HU" sz="1800" dirty="0" err="1"/>
              <a:t>imperdiet</a:t>
            </a:r>
            <a:r>
              <a:rPr lang="hu-HU" sz="1800" dirty="0"/>
              <a:t> </a:t>
            </a:r>
            <a:r>
              <a:rPr lang="hu-HU" sz="1800" dirty="0" err="1"/>
              <a:t>enim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est. </a:t>
            </a:r>
            <a:r>
              <a:rPr lang="hu-HU" sz="1800" dirty="0" err="1"/>
              <a:t>Vivamus</a:t>
            </a:r>
            <a:r>
              <a:rPr lang="hu-HU" sz="1800" dirty="0"/>
              <a:t> a </a:t>
            </a:r>
            <a:r>
              <a:rPr lang="hu-HU" sz="1800" dirty="0" err="1"/>
              <a:t>tellus</a:t>
            </a:r>
            <a:r>
              <a:rPr lang="hu-HU" sz="1800" dirty="0"/>
              <a:t>.</a:t>
            </a:r>
          </a:p>
          <a:p>
            <a:pPr rtl="0"/>
            <a:r>
              <a:rPr lang="hu-HU" sz="1800" dirty="0" err="1"/>
              <a:t>Pellentesque</a:t>
            </a:r>
            <a:r>
              <a:rPr lang="hu-HU" sz="1800" dirty="0"/>
              <a:t> habitant </a:t>
            </a:r>
            <a:r>
              <a:rPr lang="hu-HU" sz="1800" dirty="0" err="1"/>
              <a:t>morbi</a:t>
            </a:r>
            <a:r>
              <a:rPr lang="hu-HU" sz="1800" dirty="0"/>
              <a:t> </a:t>
            </a:r>
            <a:r>
              <a:rPr lang="hu-HU" sz="1800" dirty="0" err="1"/>
              <a:t>tristique</a:t>
            </a:r>
            <a:r>
              <a:rPr lang="hu-HU" sz="1800" dirty="0"/>
              <a:t> </a:t>
            </a:r>
            <a:r>
              <a:rPr lang="hu-HU" sz="1800" dirty="0" err="1"/>
              <a:t>senectus</a:t>
            </a:r>
            <a:r>
              <a:rPr lang="hu-HU" sz="1800" dirty="0"/>
              <a:t> et </a:t>
            </a:r>
            <a:r>
              <a:rPr lang="hu-HU" sz="1800" dirty="0" err="1"/>
              <a:t>netus</a:t>
            </a:r>
            <a:r>
              <a:rPr lang="hu-HU" sz="1800" dirty="0"/>
              <a:t> et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fames</a:t>
            </a:r>
            <a:r>
              <a:rPr lang="hu-HU" sz="1800" dirty="0"/>
              <a:t> </a:t>
            </a:r>
            <a:r>
              <a:rPr lang="hu-HU" sz="1800" dirty="0" err="1"/>
              <a:t>ac</a:t>
            </a:r>
            <a:r>
              <a:rPr lang="hu-HU" sz="1800" dirty="0"/>
              <a:t> turpis </a:t>
            </a:r>
            <a:r>
              <a:rPr lang="hu-HU" sz="1800" dirty="0" err="1"/>
              <a:t>egestas</a:t>
            </a:r>
            <a:r>
              <a:rPr lang="hu-HU" sz="1800" dirty="0"/>
              <a:t>. </a:t>
            </a:r>
            <a:r>
              <a:rPr lang="hu-HU" sz="1800" dirty="0" err="1"/>
              <a:t>Proin</a:t>
            </a:r>
            <a:r>
              <a:rPr lang="hu-HU" sz="1800" dirty="0"/>
              <a:t> </a:t>
            </a:r>
            <a:r>
              <a:rPr lang="hu-HU" sz="1800" dirty="0" err="1"/>
              <a:t>pharetra</a:t>
            </a:r>
            <a:r>
              <a:rPr lang="hu-HU" sz="1800" dirty="0"/>
              <a:t> </a:t>
            </a:r>
            <a:r>
              <a:rPr lang="hu-HU" sz="1800" dirty="0" err="1"/>
              <a:t>nonummy</a:t>
            </a:r>
            <a:r>
              <a:rPr lang="hu-HU" sz="1800" dirty="0"/>
              <a:t> </a:t>
            </a:r>
            <a:r>
              <a:rPr lang="hu-HU" sz="1800" dirty="0" err="1"/>
              <a:t>pede</a:t>
            </a:r>
            <a:r>
              <a:rPr lang="hu-HU" sz="1800" dirty="0"/>
              <a:t>. </a:t>
            </a:r>
            <a:r>
              <a:rPr lang="hu-HU" sz="1800" dirty="0" err="1"/>
              <a:t>Mauris</a:t>
            </a:r>
            <a:r>
              <a:rPr lang="hu-HU" sz="1800" dirty="0"/>
              <a:t> et </a:t>
            </a:r>
            <a:r>
              <a:rPr lang="hu-HU" sz="1800" dirty="0" err="1"/>
              <a:t>orci</a:t>
            </a:r>
            <a:r>
              <a:rPr lang="hu-HU" sz="1800" dirty="0"/>
              <a:t>.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8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78444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átószög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447_TF22644756.potx" id="{578A41F8-4A3C-4CE2-BE87-24562C7588B3}" vid="{60E4572C-1A85-4D38-A51C-F5AFB58C100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tf22644756</Template>
  <TotalTime>0</TotalTime>
  <Words>449</Words>
  <Application>Microsoft Office PowerPoint</Application>
  <PresentationFormat>Szélesvásznú</PresentationFormat>
  <Paragraphs>54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Látószög</vt:lpstr>
      <vt:lpstr>Váraljai Gábor  Lövedék detektálás, és elkerülés gépi látás segítségével Unity3D-ben (Projectile detection and avoidance using computer vision in Unity3D)</vt:lpstr>
      <vt:lpstr>Bevezető</vt:lpstr>
      <vt:lpstr>Fő komponensek</vt:lpstr>
      <vt:lpstr>Cím Lorem Ipsum Dolor</vt:lpstr>
      <vt:lpstr>Cím Lorem Ipsum Dolor</vt:lpstr>
      <vt:lpstr>Cím Lorem Ipsum Dolor</vt:lpstr>
      <vt:lpstr>Cím Lorem Ipsum Dolor</vt:lpstr>
      <vt:lpstr>Cím Lorem Ipsum Dolor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2020-05-19T20:21:17Z</dcterms:created>
  <dcterms:modified xsi:type="dcterms:W3CDTF">2020-05-20T01:09:01Z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