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eaf8f092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eaf8f092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eaf8f092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eaf8f09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eaf8f092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eaf8f092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eaf8f09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eaf8f09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better a diamond has been cut, the greater the diamond’s ability to reflect and refract light.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iamonds with an N to Z color rating are usually not used in jewelry.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Diamond clarity refers to the purity and rarity of the stone, and the degree to which it presents blemishes and inclusions.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While clarity has a significant effect on the value of a diamond, most defects are invisible to the naked or unassisted eye.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b601bb02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b601bb02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b601bb02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b601bb02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Cut Order: Ideal (best) to Fair (worst)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Cut is not a natural factor, and is done in labs so it makes sense that the best cut has the highest count, and vice versa.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Masterfully crafted facets create incredible displays of light and make the diamond appear larger than it actually is.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Color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Color Order: D (best/colorless) to J (worst/near colorless)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Rarity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and quality – completely colorless diamonds are the rarest, which makes them valuable.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Most of the diamonds in this diamond supply have a color in the higher mid-range color scale.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eaf8f092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eaf8f092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Carat or a diamond's weight is a big factor in determining the diamond's price. Holding carat constant here, we can explore the other factors that influence the price of a diamond.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eaf8f092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eaf8f092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holding Carat constant.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Carat and </a:t>
            </a:r>
            <a:r>
              <a:rPr lang="en">
                <a:solidFill>
                  <a:schemeClr val="dk1"/>
                </a:solidFill>
              </a:rPr>
              <a:t>Cut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Generally, the “ideal” cuts stand out on top and the “fair” cuts lie on the lowest end.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However, there are overlaps between the categories. For example, the “very good” cuts spread out almost everywhere.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Division between these categories are not as clear as it was for clarity.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Carat and Color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Clear division and clear influence on price.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The colorless diamonds (D, E, F) have higher prices, whereas the near colorless diamonds (G, H, I, J) have lower prices.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eaf8f092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eaf8f092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expected </a:t>
            </a:r>
            <a:r>
              <a:rPr lang="en">
                <a:solidFill>
                  <a:schemeClr val="dk1"/>
                </a:solidFill>
              </a:rPr>
              <a:t>the correlation between the Carat and Price is relatively high at 0.92.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Interestingly, depth is not strongly correlated with price at all and, in fact, is somewhat negatively correlated.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learn that the strongest relations are among the X, Y, and Z features. They all have &gt;0.8 correlation.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eaf8f0923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9eaf8f0923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Regression Model with all the parameters accounts for 91% of the response variable variance (Price).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implement Ordinary Least Squares(OLS) method of linear regression here.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s://data.world/nahrin/diamond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Diamond Vendor Data Analysis and Visualization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Vamshi Gadepally &amp; Vivian Yeh</a:t>
            </a:r>
            <a:endParaRPr b="1" sz="1300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December 02, 2022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900" y="1737838"/>
            <a:ext cx="1250901" cy="8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7650" y="581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 Interpretation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832925" y="1622900"/>
            <a:ext cx="73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832925" y="1178300"/>
            <a:ext cx="7583400" cy="3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 we can see from the linear regression that the p-values are all &lt;  .05 so all are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significant predictive variables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can observe that the effect of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Carat (Weight)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on the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Price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is much higher than that of other variables.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 the Weight increases, the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Price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increases a significant amount (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$10978.27 per carat increase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Some factors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heavily decrease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Price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when they are increased, for example Depth, table X and Z-Length.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X-Length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heavily decreases the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Price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relative to other negative contributing factors.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Table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offers low decrement on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Price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Clarity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offers a decent increment in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Price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when it is increased but less than that of the weight’s (Carat) effect.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Color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Cut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and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Y-Length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offer minute positive effect on the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Price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450" y="1335775"/>
            <a:ext cx="7688700" cy="3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</a:rPr>
              <a:t>Our study is to find of different factors contribute in deciding the </a:t>
            </a:r>
            <a:r>
              <a:rPr b="1" lang="en" sz="1400">
                <a:solidFill>
                  <a:srgbClr val="000000"/>
                </a:solidFill>
              </a:rPr>
              <a:t>Price of a Diamond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</a:rPr>
              <a:t>It's well known that a </a:t>
            </a:r>
            <a:r>
              <a:rPr b="1" lang="en" sz="1400">
                <a:solidFill>
                  <a:srgbClr val="000000"/>
                </a:solidFill>
              </a:rPr>
              <a:t>Diamonds weight or carat is a big factor</a:t>
            </a:r>
            <a:r>
              <a:rPr lang="en" sz="1400">
                <a:solidFill>
                  <a:srgbClr val="000000"/>
                </a:solidFill>
              </a:rPr>
              <a:t> to determine the Diamonds Price however as we can see it  doesn’t explain for all of the </a:t>
            </a:r>
            <a:r>
              <a:rPr b="1" lang="en" sz="1400">
                <a:solidFill>
                  <a:srgbClr val="000000"/>
                </a:solidFill>
              </a:rPr>
              <a:t>variation in Diamond Price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While the Price of a Diamond could be explained by more than just the </a:t>
            </a:r>
            <a:r>
              <a:rPr b="1" lang="en" sz="1400">
                <a:solidFill>
                  <a:srgbClr val="000000"/>
                </a:solidFill>
              </a:rPr>
              <a:t>4Cs (Cut, Color, Clarity and Carat)</a:t>
            </a:r>
            <a:r>
              <a:rPr lang="en" sz="1400">
                <a:solidFill>
                  <a:srgbClr val="000000"/>
                </a:solidFill>
              </a:rPr>
              <a:t> of the Diamond, each of the 4Cs do have a positive impact on the price but don’t have an equal importance on price.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Carat </a:t>
            </a:r>
            <a:r>
              <a:rPr lang="en" sz="1400">
                <a:solidFill>
                  <a:srgbClr val="000000"/>
                </a:solidFill>
              </a:rPr>
              <a:t>has the largest impact on price among the 4Cs, while keeping everything else constant, followed by </a:t>
            </a:r>
            <a:r>
              <a:rPr b="1" lang="en" sz="1400">
                <a:solidFill>
                  <a:srgbClr val="000000"/>
                </a:solidFill>
              </a:rPr>
              <a:t>Clarity </a:t>
            </a:r>
            <a:r>
              <a:rPr lang="en" sz="1400">
                <a:solidFill>
                  <a:srgbClr val="000000"/>
                </a:solidFill>
              </a:rPr>
              <a:t>and </a:t>
            </a:r>
            <a:r>
              <a:rPr b="1" lang="en" sz="1400">
                <a:solidFill>
                  <a:srgbClr val="000000"/>
                </a:solidFill>
              </a:rPr>
              <a:t>Color </a:t>
            </a:r>
            <a:r>
              <a:rPr lang="en" sz="1400">
                <a:solidFill>
                  <a:srgbClr val="000000"/>
                </a:solidFill>
              </a:rPr>
              <a:t>of the Diamond.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727650" y="581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581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8125"/>
            <a:ext cx="8839200" cy="3217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439525" y="1207925"/>
            <a:ext cx="87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are working with a dataset with Prices and Attributes of approximately 54,000 round-cut Diamonds.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39525" y="4789500"/>
            <a:ext cx="519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" sz="1100"/>
              <a:t>Data </a:t>
            </a:r>
            <a:r>
              <a:rPr lang="en" sz="1100"/>
              <a:t>Source</a:t>
            </a:r>
            <a:r>
              <a:rPr lang="en" sz="1100"/>
              <a:t>: </a:t>
            </a:r>
            <a:r>
              <a:rPr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https://data.world/nahrin/diamonds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581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26" y="1318076"/>
            <a:ext cx="3634062" cy="178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626" y="1262114"/>
            <a:ext cx="4574776" cy="15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5600" y="2995800"/>
            <a:ext cx="3900352" cy="19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650" y="3149980"/>
            <a:ext cx="3484775" cy="1656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75" y="1305075"/>
            <a:ext cx="4243724" cy="3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81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Graph - </a:t>
            </a:r>
            <a:r>
              <a:rPr lang="en"/>
              <a:t>Clarity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4636875" y="1399650"/>
            <a:ext cx="39327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Clarity Order: “IF” (best/flawless) to “I1” (worst/included)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Clarity depends on diamond availability and demand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lower mid-range Clarity types, “VS2” and “SI1” appear to satisfy both availability and demand more than the other types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75" y="1288025"/>
            <a:ext cx="4213800" cy="36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325" y="1391075"/>
            <a:ext cx="4471451" cy="35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581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Graph -  Cut and 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7650" y="581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Log(10) Price vs Carat Scatter Plot by Clarity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75" y="1253925"/>
            <a:ext cx="3397248" cy="372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4508075" y="1545625"/>
            <a:ext cx="40530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Holding carat constant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Most expensive: Clarity “IF”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Least expensive: Clarity “I1”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Clarity explains the variance found in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Price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well – lower clarity, less expensive; higher clarity, more expensive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7650" y="581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og(10) Price vs Carat Scatter Plot by Cut and Color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75" y="1284625"/>
            <a:ext cx="3397248" cy="37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923" y="1284625"/>
            <a:ext cx="3397248" cy="37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7650" y="581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075" y="1116875"/>
            <a:ext cx="4717675" cy="393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725" y="1907000"/>
            <a:ext cx="4218264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000" y="1907000"/>
            <a:ext cx="4613450" cy="29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>
            <p:ph type="title"/>
          </p:nvPr>
        </p:nvSpPr>
        <p:spPr>
          <a:xfrm>
            <a:off x="727650" y="581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0" y="1259000"/>
            <a:ext cx="8905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investigated the effect of a Diamond’s properties on its Price and developed a Linear Model to decide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Price dependence on these factors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