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>
      <p:cViewPr>
        <p:scale>
          <a:sx n="133" d="100"/>
          <a:sy n="133" d="100"/>
        </p:scale>
        <p:origin x="1040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af4656595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af4656595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af465659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af465659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af465659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af465659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af465659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af465659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f465659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f465659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af4656595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af4656595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f4656595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af4656595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af4656595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af4656595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af4656595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af4656595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5B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512325"/>
            <a:ext cx="8520600" cy="16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3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de etiquetadores morfosintácticos para el español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357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" sz="1742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Lingüística Computacional</a:t>
            </a:r>
            <a:endParaRPr sz="1742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ctr" rtl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" sz="1742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2021-2022</a:t>
            </a:r>
            <a:endParaRPr sz="2390"/>
          </a:p>
        </p:txBody>
      </p:sp>
      <p:sp>
        <p:nvSpPr>
          <p:cNvPr id="57" name="Google Shape;57;p13"/>
          <p:cNvSpPr txBox="1"/>
          <p:nvPr/>
        </p:nvSpPr>
        <p:spPr>
          <a:xfrm>
            <a:off x="131500" y="4481700"/>
            <a:ext cx="21324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Germán Pescador Barreto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Adrián Vázquez Barrera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387" y="3226125"/>
            <a:ext cx="1005225" cy="11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618100" y="76200"/>
            <a:ext cx="652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Máster Universitario en Inteligencia Artificial, Reconocimiento de Formas e Imagen Digital.</a:t>
            </a:r>
            <a:endParaRPr sz="10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9144000" cy="677700"/>
          </a:xfrm>
          <a:prstGeom prst="rect">
            <a:avLst/>
          </a:prstGeom>
          <a:solidFill>
            <a:srgbClr val="135B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74550" y="61800"/>
            <a:ext cx="895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Tarea 5</a:t>
            </a:r>
            <a:endParaRPr sz="2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63" y="982500"/>
            <a:ext cx="7985285" cy="368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9144000" cy="677700"/>
          </a:xfrm>
          <a:prstGeom prst="rect">
            <a:avLst/>
          </a:prstGeom>
          <a:solidFill>
            <a:srgbClr val="135B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4550" y="61800"/>
            <a:ext cx="895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Tarea 1</a:t>
            </a:r>
            <a:endParaRPr sz="2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25" y="1580625"/>
            <a:ext cx="3656101" cy="28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275" y="1580625"/>
            <a:ext cx="3656099" cy="290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4000" cy="677700"/>
          </a:xfrm>
          <a:prstGeom prst="rect">
            <a:avLst/>
          </a:prstGeom>
          <a:solidFill>
            <a:srgbClr val="135B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4550" y="61800"/>
            <a:ext cx="895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Tarea 2</a:t>
            </a:r>
            <a:endParaRPr sz="2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188" y="1108825"/>
            <a:ext cx="4521625" cy="3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677700"/>
          </a:xfrm>
          <a:prstGeom prst="rect">
            <a:avLst/>
          </a:prstGeom>
          <a:solidFill>
            <a:srgbClr val="135B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74550" y="61800"/>
            <a:ext cx="895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Tarea 3</a:t>
            </a:r>
            <a:endParaRPr sz="2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825" y="1425800"/>
            <a:ext cx="3431006" cy="27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475" y="1425788"/>
            <a:ext cx="3478700" cy="275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0" y="0"/>
            <a:ext cx="9144000" cy="677700"/>
          </a:xfrm>
          <a:prstGeom prst="rect">
            <a:avLst/>
          </a:prstGeom>
          <a:solidFill>
            <a:srgbClr val="135B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74550" y="61800"/>
            <a:ext cx="895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Tarea 4</a:t>
            </a:r>
            <a:endParaRPr sz="2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650" y="1106100"/>
            <a:ext cx="4392701" cy="35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9144000" cy="677700"/>
          </a:xfrm>
          <a:prstGeom prst="rect">
            <a:avLst/>
          </a:prstGeom>
          <a:solidFill>
            <a:srgbClr val="135B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74550" y="61800"/>
            <a:ext cx="895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Tarea 5</a:t>
            </a:r>
            <a:endParaRPr sz="2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24175"/>
            <a:ext cx="6428800" cy="221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3225" y="910337"/>
            <a:ext cx="3551750" cy="14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375" y="1194438"/>
            <a:ext cx="39243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51625" y="2241550"/>
            <a:ext cx="5982176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Microsoft Windows XP Error - Sound Effect (HD) (1)" descr="Microsoft Windows XP Error - Sound Effect (HD) (1)">
            <a:hlinkClick r:id="" action="ppaction://media"/>
            <a:extLst>
              <a:ext uri="{FF2B5EF4-FFF2-40B4-BE49-F238E27FC236}">
                <a16:creationId xmlns:a16="http://schemas.microsoft.com/office/drawing/2014/main" id="{C7B49DE7-4BAE-D646-9935-5945228134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154192" y="2713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0"/>
            <a:ext cx="9144000" cy="677700"/>
          </a:xfrm>
          <a:prstGeom prst="rect">
            <a:avLst/>
          </a:prstGeom>
          <a:solidFill>
            <a:srgbClr val="135B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74550" y="61800"/>
            <a:ext cx="895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Tarea 5</a:t>
            </a:r>
            <a:endParaRPr sz="2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l="6120" t="4149" r="1149" b="82533"/>
          <a:stretch/>
        </p:blipFill>
        <p:spPr>
          <a:xfrm>
            <a:off x="1461500" y="3137575"/>
            <a:ext cx="6220977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979" y="1297700"/>
            <a:ext cx="3222017" cy="141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0" y="0"/>
            <a:ext cx="9144000" cy="677700"/>
          </a:xfrm>
          <a:prstGeom prst="rect">
            <a:avLst/>
          </a:prstGeom>
          <a:solidFill>
            <a:srgbClr val="135B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74550" y="61800"/>
            <a:ext cx="895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Tarea 5</a:t>
            </a:r>
            <a:endParaRPr sz="2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t="1058" r="803" b="892"/>
          <a:stretch/>
        </p:blipFill>
        <p:spPr>
          <a:xfrm>
            <a:off x="1277675" y="813200"/>
            <a:ext cx="6535826" cy="40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l="5831" t="3365" r="33166" b="37908"/>
          <a:stretch/>
        </p:blipFill>
        <p:spPr>
          <a:xfrm>
            <a:off x="2677925" y="2104975"/>
            <a:ext cx="3788149" cy="227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0" y="0"/>
            <a:ext cx="9144000" cy="677700"/>
          </a:xfrm>
          <a:prstGeom prst="rect">
            <a:avLst/>
          </a:prstGeom>
          <a:solidFill>
            <a:srgbClr val="135B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74550" y="61800"/>
            <a:ext cx="895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Tarea 5</a:t>
            </a:r>
            <a:endParaRPr sz="2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75" y="830100"/>
            <a:ext cx="4206787" cy="416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537" y="830100"/>
            <a:ext cx="3211396" cy="4161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On-screen Show (16:9)</PresentationFormat>
  <Paragraphs>24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Open Sans Light</vt:lpstr>
      <vt:lpstr>Open Sans</vt:lpstr>
      <vt:lpstr>Arial</vt:lpstr>
      <vt:lpstr>Open Sans SemiBold</vt:lpstr>
      <vt:lpstr>Simple Light</vt:lpstr>
      <vt:lpstr> Evaluación de etiquetadores morfosintácticos para el español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Evaluación de etiquetadores morfosintácticos para el español</dc:title>
  <cp:lastModifiedBy>Adrian Vazquez Barrera</cp:lastModifiedBy>
  <cp:revision>1</cp:revision>
  <dcterms:modified xsi:type="dcterms:W3CDTF">2021-10-25T17:52:39Z</dcterms:modified>
</cp:coreProperties>
</file>