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f1a59aa1e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f1a59aa1e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f1a59aa1e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f1a59aa1e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72201f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72201f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1a59aa1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f1a59aa1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1a59aa1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1a59aa1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f1a59aa1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f1a59aa1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9637a78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9637a78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9637a78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9637a78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0bff77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0bff77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f1a59aa1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f1a59aa1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1a59aa1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1a59aa1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1a59aa1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1a59aa1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256357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256357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f1a59aa1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f1a59aa1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1a59aa1e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1a59aa1e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f1a59aa1e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f1a59aa1e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notshrirang/spotify-million-song-datase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Project Presentation</a:t>
            </a:r>
            <a:endParaRPr sz="4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 Gali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r>
              <a:rPr lang="en"/>
              <a:t> Libraries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3117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Sci-kit Learn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Simplicity for traditional machine learning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deep learning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Robustness</a:t>
            </a:r>
            <a:endParaRPr sz="1100"/>
          </a:p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1644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Pytorch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learning compatibility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nature during runtime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60171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TensorFlow</a:t>
            </a:r>
            <a:endParaRPr sz="18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Deep learning compatibility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Static nature during runtime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399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Confusion matrix</a:t>
            </a:r>
            <a:endParaRPr sz="18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Extension of sci-kit learn library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Comprehensive performance overview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True positives, false positives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Color coded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pywidgets Library</a:t>
            </a:r>
            <a:endParaRPr sz="18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Created for Jupyter compatible environments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Provides interactive HTML widgets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Visualize data in real time</a:t>
            </a:r>
            <a:endParaRPr sz="13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Machine Learning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K-Nearest Neighbors</a:t>
            </a:r>
            <a:r>
              <a:rPr lang="en" sz="2100"/>
              <a:t> - Classifying data points based on its nearest neighbors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Decision Tree - </a:t>
            </a:r>
            <a:r>
              <a:rPr lang="en" sz="2100"/>
              <a:t>Classifying data by recursively splitting into a tree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Random Forest</a:t>
            </a:r>
            <a:r>
              <a:rPr lang="en" sz="2100"/>
              <a:t> - Building multiple weak decision trees and using majority vote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Gradient Boosting </a:t>
            </a:r>
            <a:r>
              <a:rPr lang="en" sz="2100"/>
              <a:t>- Iteratively training a weak decision tree to improve performance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Results - Traditional Machine Learning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2121937" y="4123650"/>
            <a:ext cx="19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ld Standard TT"/>
                <a:ea typeface="Old Standard TT"/>
                <a:cs typeface="Old Standard TT"/>
                <a:sym typeface="Old Standard TT"/>
              </a:rPr>
              <a:t>K-Nearest Neighbors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944400" y="4276050"/>
            <a:ext cx="224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ld Standard TT"/>
                <a:ea typeface="Old Standard TT"/>
                <a:cs typeface="Old Standard TT"/>
                <a:sym typeface="Old Standard TT"/>
              </a:rPr>
              <a:t>Decision Tree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352" y="1213925"/>
            <a:ext cx="2713536" cy="29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601" y="1210625"/>
            <a:ext cx="2708493" cy="29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Results - Traditional Machine Learning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4944400" y="4276050"/>
            <a:ext cx="224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ld Standard TT"/>
                <a:ea typeface="Old Standard TT"/>
                <a:cs typeface="Old Standard TT"/>
                <a:sym typeface="Old Standard TT"/>
              </a:rPr>
              <a:t>Gradient Boosting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1954688" y="4276050"/>
            <a:ext cx="224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ld Standard TT"/>
                <a:ea typeface="Old Standard TT"/>
                <a:cs typeface="Old Standard TT"/>
                <a:sym typeface="Old Standard TT"/>
              </a:rPr>
              <a:t>Random Forest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251" y="1228575"/>
            <a:ext cx="2691802" cy="28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6050" y="1228575"/>
            <a:ext cx="2801594" cy="30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4250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Neural Networks </a:t>
            </a:r>
            <a:r>
              <a:rPr lang="en" sz="2100"/>
              <a:t>- artificial neurons designed to model and process data connections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69" name="Google Shape;169;p27"/>
          <p:cNvSpPr txBox="1"/>
          <p:nvPr>
            <p:ph idx="4294967295" type="body"/>
          </p:nvPr>
        </p:nvSpPr>
        <p:spPr>
          <a:xfrm>
            <a:off x="292950" y="2653450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Forward Neural Network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Simplest neural network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flows unidirectionally</a:t>
            </a:r>
            <a:endParaRPr/>
          </a:p>
        </p:txBody>
      </p:sp>
      <p:sp>
        <p:nvSpPr>
          <p:cNvPr id="170" name="Google Shape;170;p27"/>
          <p:cNvSpPr txBox="1"/>
          <p:nvPr>
            <p:ph idx="4294967295" type="body"/>
          </p:nvPr>
        </p:nvSpPr>
        <p:spPr>
          <a:xfrm>
            <a:off x="3145650" y="2653450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Embedding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uses semantic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4294967295" type="body"/>
          </p:nvPr>
        </p:nvSpPr>
        <p:spPr>
          <a:xfrm>
            <a:off x="5998350" y="2653450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Recurrent Neural Network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temporal relationships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Results - Deep Learning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627075" y="4115650"/>
            <a:ext cx="191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ld Standard TT"/>
                <a:ea typeface="Old Standard TT"/>
                <a:cs typeface="Old Standard TT"/>
                <a:sym typeface="Old Standard TT"/>
              </a:rPr>
              <a:t>Feed-Forward Neural Network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449538" y="4268050"/>
            <a:ext cx="2244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ld Standard TT"/>
                <a:ea typeface="Old Standard TT"/>
                <a:cs typeface="Old Standard TT"/>
                <a:sym typeface="Old Standard TT"/>
              </a:rPr>
              <a:t>Neural Embedding	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504825" y="4179425"/>
            <a:ext cx="2113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ld Standard TT"/>
                <a:ea typeface="Old Standard TT"/>
                <a:cs typeface="Old Standard TT"/>
                <a:sym typeface="Old Standard TT"/>
              </a:rPr>
              <a:t>Recurrent Neural Network</a:t>
            </a:r>
            <a:endParaRPr b="1"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1171" r="1162" t="0"/>
          <a:stretch/>
        </p:blipFill>
        <p:spPr>
          <a:xfrm>
            <a:off x="271925" y="1365200"/>
            <a:ext cx="2620690" cy="275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1171" r="1162" t="0"/>
          <a:stretch/>
        </p:blipFill>
        <p:spPr>
          <a:xfrm>
            <a:off x="6211600" y="1365187"/>
            <a:ext cx="2620701" cy="275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5">
            <a:alphaModFix/>
          </a:blip>
          <a:srcRect b="0" l="1162" r="1171" t="0"/>
          <a:stretch/>
        </p:blipFill>
        <p:spPr>
          <a:xfrm>
            <a:off x="3261651" y="1365202"/>
            <a:ext cx="2620701" cy="275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/>
              <a:t>Conclusions</a:t>
            </a:r>
            <a:endParaRPr sz="2900"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Best</a:t>
            </a:r>
            <a:r>
              <a:rPr lang="en" sz="2100"/>
              <a:t> accuracies: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Random Forest</a:t>
            </a:r>
            <a:r>
              <a:rPr lang="en" sz="1700"/>
              <a:t>: 41.86%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Feed-Forward Neural Network: 41.53%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Word count found to be more important than semantic relationships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Artist Prediction from Song Lyrics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musical analysis centers around various audio features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Rhythm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Pitch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Machine Learning we can analyze lyrics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 count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Conceptual themes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2023, there was a notable surge in the popularity of viral artificial intelligence-themed songs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places an artist's reputation and livelihood at stake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195" y="2511400"/>
            <a:ext cx="365760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fake statistics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5382" r="71975" t="67925"/>
          <a:stretch/>
        </p:blipFill>
        <p:spPr>
          <a:xfrm>
            <a:off x="4482000" y="2815500"/>
            <a:ext cx="1704550" cy="1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- Kaggle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Kaggle is a platform for data science and machine learning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Shrirang Mahajan -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 Million Song Dataset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corresponding songs, lyrics, and artist names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085" y="2854300"/>
            <a:ext cx="3527514" cy="177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find data science talent on Kaggle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75" y="2854300"/>
            <a:ext cx="2662275" cy="17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3117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Preprocessing</a:t>
            </a:r>
            <a:endParaRPr sz="18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Cleaning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Feature engineering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splitting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31644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Traditiona</a:t>
            </a:r>
            <a:r>
              <a:rPr lang="en" sz="1900"/>
              <a:t>l M</a:t>
            </a:r>
            <a:r>
              <a:rPr lang="en" sz="1900"/>
              <a:t>achine </a:t>
            </a:r>
            <a:r>
              <a:rPr lang="en" sz="1900"/>
              <a:t>L</a:t>
            </a:r>
            <a:r>
              <a:rPr lang="en" sz="1900"/>
              <a:t>earning</a:t>
            </a:r>
            <a:endParaRPr sz="19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K-Nearest Neighbors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Decision Tree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Random Forest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Gradient Boosting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60171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 Learning</a:t>
            </a:r>
            <a:endParaRPr sz="18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Feed-Forward Neural Network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Neural Embedding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Recurrent Neural Network (LSTM)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text data must be transformed into a format suitable for machine learning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irrelevant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stopwords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Punctuation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tokenization/stemming</a:t>
            </a:r>
            <a:endParaRPr/>
          </a:p>
        </p:txBody>
      </p:sp>
      <p:pic>
        <p:nvPicPr>
          <p:cNvPr descr="Stemming In Natural Language Processing"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242" y="2192900"/>
            <a:ext cx="3506058" cy="2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Feature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TfidfVectorizer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Text frequency (TF)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Inverse document frequency (IDF)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Train/Test Splitting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Maintain artist distribution in train and test data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Ensure </a:t>
            </a:r>
            <a:r>
              <a:rPr lang="en"/>
              <a:t>reproducibility in code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75" y="3470325"/>
            <a:ext cx="4345263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14607"/>
            <a:ext cx="4345274" cy="6650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he train and test samples are split? | by Rathinavel M.S | Medium"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6187" y="2414600"/>
            <a:ext cx="2852322" cy="1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Text Tokenization/Stemming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Regular Expression Tokenizer</a:t>
            </a:r>
            <a:endParaRPr sz="18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Character tokenization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Does not include punctuation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Alternatives</a:t>
            </a:r>
            <a:endParaRPr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Sentence tokenizer</a:t>
            </a:r>
            <a:endParaRPr sz="1250"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Word tokenizer (punctuation)</a:t>
            </a:r>
            <a:endParaRPr sz="1250"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Blank tokenizer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Snowball Stemmer</a:t>
            </a:r>
            <a:endParaRPr sz="18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Most meaningful stemmer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Language-agnostic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Alternatives</a:t>
            </a:r>
            <a:endParaRPr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Porter stemmer (least aggressive)</a:t>
            </a:r>
            <a:endParaRPr sz="1250"/>
          </a:p>
          <a:p>
            <a:pPr indent="-3079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Lancaster stemmer (most aggressive)</a:t>
            </a:r>
            <a:endParaRPr sz="125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Libraries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3117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Natural Language Toolkit (</a:t>
            </a:r>
            <a:r>
              <a:rPr lang="en" sz="1800"/>
              <a:t>NLTK)</a:t>
            </a:r>
            <a:endParaRPr sz="18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Stemming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Vectorization &amp; Embedding 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Simplicity</a:t>
            </a:r>
            <a:endParaRPr sz="1100"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31644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SpaCy</a:t>
            </a:r>
            <a:endParaRPr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Lemmatization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6017100" y="1171675"/>
            <a:ext cx="28527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Hugging Face</a:t>
            </a:r>
            <a:endParaRPr sz="18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preprocessing methods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Dependent on pre-trained models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1.5 Stemming, Lemmatization, Stopwords, POS Tagging — Practical NLP with  Python"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926" y="2950500"/>
            <a:ext cx="3522125" cy="198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