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63"/>
  </p:notesMasterIdLst>
  <p:handoutMasterIdLst>
    <p:handoutMasterId r:id="rId64"/>
  </p:handoutMasterIdLst>
  <p:sldIdLst>
    <p:sldId id="290" r:id="rId2"/>
    <p:sldId id="311" r:id="rId3"/>
    <p:sldId id="326" r:id="rId4"/>
    <p:sldId id="330" r:id="rId5"/>
    <p:sldId id="332" r:id="rId6"/>
    <p:sldId id="328" r:id="rId7"/>
    <p:sldId id="360" r:id="rId8"/>
    <p:sldId id="327" r:id="rId9"/>
    <p:sldId id="329" r:id="rId10"/>
    <p:sldId id="346" r:id="rId11"/>
    <p:sldId id="331" r:id="rId12"/>
    <p:sldId id="333" r:id="rId13"/>
    <p:sldId id="334" r:id="rId14"/>
    <p:sldId id="335" r:id="rId15"/>
    <p:sldId id="336" r:id="rId16"/>
    <p:sldId id="345" r:id="rId17"/>
    <p:sldId id="359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63" r:id="rId26"/>
    <p:sldId id="344" r:id="rId27"/>
    <p:sldId id="347" r:id="rId28"/>
    <p:sldId id="353" r:id="rId29"/>
    <p:sldId id="352" r:id="rId30"/>
    <p:sldId id="354" r:id="rId31"/>
    <p:sldId id="351" r:id="rId32"/>
    <p:sldId id="364" r:id="rId33"/>
    <p:sldId id="365" r:id="rId34"/>
    <p:sldId id="368" r:id="rId35"/>
    <p:sldId id="369" r:id="rId36"/>
    <p:sldId id="373" r:id="rId37"/>
    <p:sldId id="374" r:id="rId38"/>
    <p:sldId id="370" r:id="rId39"/>
    <p:sldId id="371" r:id="rId40"/>
    <p:sldId id="375" r:id="rId41"/>
    <p:sldId id="366" r:id="rId42"/>
    <p:sldId id="367" r:id="rId43"/>
    <p:sldId id="382" r:id="rId44"/>
    <p:sldId id="377" r:id="rId45"/>
    <p:sldId id="378" r:id="rId46"/>
    <p:sldId id="376" r:id="rId47"/>
    <p:sldId id="293" r:id="rId48"/>
    <p:sldId id="383" r:id="rId49"/>
    <p:sldId id="381" r:id="rId50"/>
    <p:sldId id="379" r:id="rId51"/>
    <p:sldId id="380" r:id="rId52"/>
    <p:sldId id="361" r:id="rId53"/>
    <p:sldId id="355" r:id="rId54"/>
    <p:sldId id="356" r:id="rId55"/>
    <p:sldId id="357" r:id="rId56"/>
    <p:sldId id="358" r:id="rId57"/>
    <p:sldId id="384" r:id="rId58"/>
    <p:sldId id="324" r:id="rId59"/>
    <p:sldId id="385" r:id="rId60"/>
    <p:sldId id="386" r:id="rId61"/>
    <p:sldId id="387" r:id="rId6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rgbClr val="FFFFFF"/>
        </a:solidFill>
        <a:latin typeface="Trade Gothic Next LT Pro Lt" pitchFamily="34" charset="0"/>
        <a:ea typeface="ＭＳ Ｐゴシック" pitchFamily="34" charset="-128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sz="1000" kern="1200">
        <a:solidFill>
          <a:srgbClr val="FFFFFF"/>
        </a:solidFill>
        <a:latin typeface="Trade Gothic Next LT Pro Lt" pitchFamily="34" charset="0"/>
        <a:ea typeface="ＭＳ Ｐゴシック" pitchFamily="34" charset="-128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sz="1000" kern="1200">
        <a:solidFill>
          <a:srgbClr val="FFFFFF"/>
        </a:solidFill>
        <a:latin typeface="Trade Gothic Next LT Pro Lt" pitchFamily="34" charset="0"/>
        <a:ea typeface="ＭＳ Ｐゴシック" pitchFamily="34" charset="-128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sz="1000" kern="1200">
        <a:solidFill>
          <a:srgbClr val="FFFFFF"/>
        </a:solidFill>
        <a:latin typeface="Trade Gothic Next LT Pro Lt" pitchFamily="34" charset="0"/>
        <a:ea typeface="ＭＳ Ｐゴシック" pitchFamily="34" charset="-128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sz="1000" kern="1200">
        <a:solidFill>
          <a:srgbClr val="FFFFFF"/>
        </a:solidFill>
        <a:latin typeface="Trade Gothic Next LT Pro Lt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000" kern="1200">
        <a:solidFill>
          <a:srgbClr val="FFFFFF"/>
        </a:solidFill>
        <a:latin typeface="Trade Gothic Next LT Pro Lt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000" kern="1200">
        <a:solidFill>
          <a:srgbClr val="FFFFFF"/>
        </a:solidFill>
        <a:latin typeface="Trade Gothic Next LT Pro Lt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000" kern="1200">
        <a:solidFill>
          <a:srgbClr val="FFFFFF"/>
        </a:solidFill>
        <a:latin typeface="Trade Gothic Next LT Pro Lt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000" kern="1200">
        <a:solidFill>
          <a:srgbClr val="FFFFFF"/>
        </a:solidFill>
        <a:latin typeface="Trade Gothic Next LT Pro Lt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A8DF"/>
    <a:srgbClr val="353637"/>
    <a:srgbClr val="000000"/>
    <a:srgbClr val="0167AE"/>
    <a:srgbClr val="0096D1"/>
    <a:srgbClr val="00A95C"/>
    <a:srgbClr val="0073BC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9" autoAdjust="0"/>
    <p:restoredTop sz="78495" autoAdjust="0"/>
  </p:normalViewPr>
  <p:slideViewPr>
    <p:cSldViewPr snapToGrid="0">
      <p:cViewPr varScale="1">
        <p:scale>
          <a:sx n="77" d="100"/>
          <a:sy n="77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EF30EC-D68A-47CA-B4D3-09CE59154BC4}" type="doc">
      <dgm:prSet loTypeId="urn:microsoft.com/office/officeart/2005/8/layout/radial1" loCatId="cycl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2D589614-2923-4E2D-A7D3-2631DD928F7A}">
      <dgm:prSet phldrT="[Text]"/>
      <dgm:spPr/>
      <dgm:t>
        <a:bodyPr/>
        <a:lstStyle/>
        <a:p>
          <a:r>
            <a:rPr lang="en-CA" dirty="0" smtClean="0"/>
            <a:t>Binder IPC</a:t>
          </a:r>
          <a:endParaRPr lang="en-CA" dirty="0"/>
        </a:p>
      </dgm:t>
    </dgm:pt>
    <dgm:pt modelId="{E1064174-B52C-41F4-91CD-B0A30A5E275E}" type="parTrans" cxnId="{989BADAD-B1ED-4137-BD67-3CA829AB54A1}">
      <dgm:prSet/>
      <dgm:spPr/>
      <dgm:t>
        <a:bodyPr/>
        <a:lstStyle/>
        <a:p>
          <a:endParaRPr lang="en-CA"/>
        </a:p>
      </dgm:t>
    </dgm:pt>
    <dgm:pt modelId="{F4D664E0-BF0E-4AAA-87D1-7710B49AF95A}" type="sibTrans" cxnId="{989BADAD-B1ED-4137-BD67-3CA829AB54A1}">
      <dgm:prSet/>
      <dgm:spPr/>
      <dgm:t>
        <a:bodyPr/>
        <a:lstStyle/>
        <a:p>
          <a:endParaRPr lang="en-CA"/>
        </a:p>
      </dgm:t>
    </dgm:pt>
    <dgm:pt modelId="{C628983C-0F39-471F-9D4D-84F25609690C}">
      <dgm:prSet phldrT="[Text]"/>
      <dgm:spPr/>
      <dgm:t>
        <a:bodyPr/>
        <a:lstStyle/>
        <a:p>
          <a:r>
            <a:rPr lang="en-CA" dirty="0" smtClean="0"/>
            <a:t>Calendar</a:t>
          </a:r>
          <a:endParaRPr lang="en-CA" dirty="0"/>
        </a:p>
      </dgm:t>
    </dgm:pt>
    <dgm:pt modelId="{D6B1C136-712E-4560-A026-C1109887C29C}" type="parTrans" cxnId="{53720884-6DF2-41E3-9C1B-1AEE7F68D198}">
      <dgm:prSet/>
      <dgm:spPr/>
      <dgm:t>
        <a:bodyPr/>
        <a:lstStyle/>
        <a:p>
          <a:endParaRPr lang="en-CA"/>
        </a:p>
      </dgm:t>
    </dgm:pt>
    <dgm:pt modelId="{C8D41C36-EFEF-4350-9F84-EA40F6A81721}" type="sibTrans" cxnId="{53720884-6DF2-41E3-9C1B-1AEE7F68D198}">
      <dgm:prSet/>
      <dgm:spPr/>
      <dgm:t>
        <a:bodyPr/>
        <a:lstStyle/>
        <a:p>
          <a:endParaRPr lang="en-CA"/>
        </a:p>
      </dgm:t>
    </dgm:pt>
    <dgm:pt modelId="{93B71AF1-5D4D-430B-997B-0A5329ECFD45}">
      <dgm:prSet phldrT="[Text]"/>
      <dgm:spPr/>
      <dgm:t>
        <a:bodyPr/>
        <a:lstStyle/>
        <a:p>
          <a:r>
            <a:rPr lang="en-CA" dirty="0" smtClean="0"/>
            <a:t>Media Player</a:t>
          </a:r>
          <a:endParaRPr lang="en-CA" dirty="0"/>
        </a:p>
      </dgm:t>
    </dgm:pt>
    <dgm:pt modelId="{547AF560-B9D3-4B27-AFDA-2B0274F580D2}" type="parTrans" cxnId="{EFAF90A4-9601-4FE8-AE7F-567863F22D15}">
      <dgm:prSet/>
      <dgm:spPr/>
      <dgm:t>
        <a:bodyPr/>
        <a:lstStyle/>
        <a:p>
          <a:endParaRPr lang="en-CA"/>
        </a:p>
      </dgm:t>
    </dgm:pt>
    <dgm:pt modelId="{F3140252-8EB3-4020-90F8-4289577C21E5}" type="sibTrans" cxnId="{EFAF90A4-9601-4FE8-AE7F-567863F22D15}">
      <dgm:prSet/>
      <dgm:spPr/>
      <dgm:t>
        <a:bodyPr/>
        <a:lstStyle/>
        <a:p>
          <a:endParaRPr lang="en-CA"/>
        </a:p>
      </dgm:t>
    </dgm:pt>
    <dgm:pt modelId="{0E0F61C3-666B-49F3-BA70-237ACCAF3194}">
      <dgm:prSet phldrT="[Text]"/>
      <dgm:spPr/>
      <dgm:t>
        <a:bodyPr/>
        <a:lstStyle/>
        <a:p>
          <a:r>
            <a:rPr lang="en-CA" dirty="0" smtClean="0"/>
            <a:t>Game</a:t>
          </a:r>
          <a:endParaRPr lang="en-CA" dirty="0"/>
        </a:p>
      </dgm:t>
    </dgm:pt>
    <dgm:pt modelId="{E54F0361-ECC7-4F7B-8258-E729760ECC00}" type="parTrans" cxnId="{B5F5E3DA-8195-4B19-86E2-347CE8DB2C87}">
      <dgm:prSet/>
      <dgm:spPr/>
      <dgm:t>
        <a:bodyPr/>
        <a:lstStyle/>
        <a:p>
          <a:endParaRPr lang="en-CA"/>
        </a:p>
      </dgm:t>
    </dgm:pt>
    <dgm:pt modelId="{E37197CF-5E89-4213-BC01-A208253C2252}" type="sibTrans" cxnId="{B5F5E3DA-8195-4B19-86E2-347CE8DB2C87}">
      <dgm:prSet/>
      <dgm:spPr/>
      <dgm:t>
        <a:bodyPr/>
        <a:lstStyle/>
        <a:p>
          <a:endParaRPr lang="en-CA"/>
        </a:p>
      </dgm:t>
    </dgm:pt>
    <dgm:pt modelId="{BC2D2BAA-B2C9-44B8-A731-70524BE5061A}" type="pres">
      <dgm:prSet presAssocID="{10EF30EC-D68A-47CA-B4D3-09CE59154BC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96893DE8-B6D9-44C5-8C01-22AC58DE4340}" type="pres">
      <dgm:prSet presAssocID="{2D589614-2923-4E2D-A7D3-2631DD928F7A}" presName="centerShape" presStyleLbl="node0" presStyleIdx="0" presStyleCnt="1"/>
      <dgm:spPr/>
      <dgm:t>
        <a:bodyPr/>
        <a:lstStyle/>
        <a:p>
          <a:endParaRPr lang="en-CA"/>
        </a:p>
      </dgm:t>
    </dgm:pt>
    <dgm:pt modelId="{A9CA1440-6D86-46BF-857C-D82B4D7E6E31}" type="pres">
      <dgm:prSet presAssocID="{D6B1C136-712E-4560-A026-C1109887C29C}" presName="Name9" presStyleLbl="parChTrans1D2" presStyleIdx="0" presStyleCnt="3"/>
      <dgm:spPr/>
      <dgm:t>
        <a:bodyPr/>
        <a:lstStyle/>
        <a:p>
          <a:endParaRPr lang="en-CA"/>
        </a:p>
      </dgm:t>
    </dgm:pt>
    <dgm:pt modelId="{7BF6C8D4-8DD9-412A-AA8A-469B151BB1FE}" type="pres">
      <dgm:prSet presAssocID="{D6B1C136-712E-4560-A026-C1109887C29C}" presName="connTx" presStyleLbl="parChTrans1D2" presStyleIdx="0" presStyleCnt="3"/>
      <dgm:spPr/>
      <dgm:t>
        <a:bodyPr/>
        <a:lstStyle/>
        <a:p>
          <a:endParaRPr lang="en-CA"/>
        </a:p>
      </dgm:t>
    </dgm:pt>
    <dgm:pt modelId="{9B78B0EE-D364-4EA3-A070-88C062D9E831}" type="pres">
      <dgm:prSet presAssocID="{C628983C-0F39-471F-9D4D-84F25609690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09907D5-C15A-4AFF-82CF-E578C9176C7D}" type="pres">
      <dgm:prSet presAssocID="{547AF560-B9D3-4B27-AFDA-2B0274F580D2}" presName="Name9" presStyleLbl="parChTrans1D2" presStyleIdx="1" presStyleCnt="3"/>
      <dgm:spPr/>
      <dgm:t>
        <a:bodyPr/>
        <a:lstStyle/>
        <a:p>
          <a:endParaRPr lang="en-CA"/>
        </a:p>
      </dgm:t>
    </dgm:pt>
    <dgm:pt modelId="{79B43208-11D1-4569-9EFF-B86197442B33}" type="pres">
      <dgm:prSet presAssocID="{547AF560-B9D3-4B27-AFDA-2B0274F580D2}" presName="connTx" presStyleLbl="parChTrans1D2" presStyleIdx="1" presStyleCnt="3"/>
      <dgm:spPr/>
      <dgm:t>
        <a:bodyPr/>
        <a:lstStyle/>
        <a:p>
          <a:endParaRPr lang="en-CA"/>
        </a:p>
      </dgm:t>
    </dgm:pt>
    <dgm:pt modelId="{2F7CF46C-4A55-42EB-994A-9CCAD4A060E7}" type="pres">
      <dgm:prSet presAssocID="{93B71AF1-5D4D-430B-997B-0A5329ECFD4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B993B82-F001-40C7-84C0-401FB900C496}" type="pres">
      <dgm:prSet presAssocID="{E54F0361-ECC7-4F7B-8258-E729760ECC00}" presName="Name9" presStyleLbl="parChTrans1D2" presStyleIdx="2" presStyleCnt="3"/>
      <dgm:spPr/>
      <dgm:t>
        <a:bodyPr/>
        <a:lstStyle/>
        <a:p>
          <a:endParaRPr lang="en-CA"/>
        </a:p>
      </dgm:t>
    </dgm:pt>
    <dgm:pt modelId="{A2BCCD3E-6BEA-4E4E-870B-6B4443A2CF3A}" type="pres">
      <dgm:prSet presAssocID="{E54F0361-ECC7-4F7B-8258-E729760ECC00}" presName="connTx" presStyleLbl="parChTrans1D2" presStyleIdx="2" presStyleCnt="3"/>
      <dgm:spPr/>
      <dgm:t>
        <a:bodyPr/>
        <a:lstStyle/>
        <a:p>
          <a:endParaRPr lang="en-CA"/>
        </a:p>
      </dgm:t>
    </dgm:pt>
    <dgm:pt modelId="{37DB2CB4-81FC-4980-81A6-DB502418ABD3}" type="pres">
      <dgm:prSet presAssocID="{0E0F61C3-666B-49F3-BA70-237ACCAF319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83BA2485-FFD1-453A-880A-A4674BDD3871}" type="presOf" srcId="{547AF560-B9D3-4B27-AFDA-2B0274F580D2}" destId="{79B43208-11D1-4569-9EFF-B86197442B33}" srcOrd="1" destOrd="0" presId="urn:microsoft.com/office/officeart/2005/8/layout/radial1"/>
    <dgm:cxn modelId="{7A2CCA92-E6C0-4B84-B9B5-79748542ADE6}" type="presOf" srcId="{2D589614-2923-4E2D-A7D3-2631DD928F7A}" destId="{96893DE8-B6D9-44C5-8C01-22AC58DE4340}" srcOrd="0" destOrd="0" presId="urn:microsoft.com/office/officeart/2005/8/layout/radial1"/>
    <dgm:cxn modelId="{989BADAD-B1ED-4137-BD67-3CA829AB54A1}" srcId="{10EF30EC-D68A-47CA-B4D3-09CE59154BC4}" destId="{2D589614-2923-4E2D-A7D3-2631DD928F7A}" srcOrd="0" destOrd="0" parTransId="{E1064174-B52C-41F4-91CD-B0A30A5E275E}" sibTransId="{F4D664E0-BF0E-4AAA-87D1-7710B49AF95A}"/>
    <dgm:cxn modelId="{66B9852B-C7BB-4162-81F7-10B4258043F6}" type="presOf" srcId="{93B71AF1-5D4D-430B-997B-0A5329ECFD45}" destId="{2F7CF46C-4A55-42EB-994A-9CCAD4A060E7}" srcOrd="0" destOrd="0" presId="urn:microsoft.com/office/officeart/2005/8/layout/radial1"/>
    <dgm:cxn modelId="{A4DE1AC7-D8BA-439F-BD8A-D0F4988FB4A2}" type="presOf" srcId="{E54F0361-ECC7-4F7B-8258-E729760ECC00}" destId="{A2BCCD3E-6BEA-4E4E-870B-6B4443A2CF3A}" srcOrd="1" destOrd="0" presId="urn:microsoft.com/office/officeart/2005/8/layout/radial1"/>
    <dgm:cxn modelId="{B5F5E3DA-8195-4B19-86E2-347CE8DB2C87}" srcId="{2D589614-2923-4E2D-A7D3-2631DD928F7A}" destId="{0E0F61C3-666B-49F3-BA70-237ACCAF3194}" srcOrd="2" destOrd="0" parTransId="{E54F0361-ECC7-4F7B-8258-E729760ECC00}" sibTransId="{E37197CF-5E89-4213-BC01-A208253C2252}"/>
    <dgm:cxn modelId="{7D7BB5FD-E28E-4A1C-89E4-954A63F99199}" type="presOf" srcId="{0E0F61C3-666B-49F3-BA70-237ACCAF3194}" destId="{37DB2CB4-81FC-4980-81A6-DB502418ABD3}" srcOrd="0" destOrd="0" presId="urn:microsoft.com/office/officeart/2005/8/layout/radial1"/>
    <dgm:cxn modelId="{F4F893FA-BB57-4067-AC94-D1FECD8DD554}" type="presOf" srcId="{547AF560-B9D3-4B27-AFDA-2B0274F580D2}" destId="{509907D5-C15A-4AFF-82CF-E578C9176C7D}" srcOrd="0" destOrd="0" presId="urn:microsoft.com/office/officeart/2005/8/layout/radial1"/>
    <dgm:cxn modelId="{CA82B754-F8BE-4731-A8B9-825F39DAD720}" type="presOf" srcId="{10EF30EC-D68A-47CA-B4D3-09CE59154BC4}" destId="{BC2D2BAA-B2C9-44B8-A731-70524BE5061A}" srcOrd="0" destOrd="0" presId="urn:microsoft.com/office/officeart/2005/8/layout/radial1"/>
    <dgm:cxn modelId="{86164AE9-30FF-49E6-8347-A750BA5A65FA}" type="presOf" srcId="{C628983C-0F39-471F-9D4D-84F25609690C}" destId="{9B78B0EE-D364-4EA3-A070-88C062D9E831}" srcOrd="0" destOrd="0" presId="urn:microsoft.com/office/officeart/2005/8/layout/radial1"/>
    <dgm:cxn modelId="{FE76F5D9-0F09-484E-BEB4-8B0E9F0C1D14}" type="presOf" srcId="{D6B1C136-712E-4560-A026-C1109887C29C}" destId="{A9CA1440-6D86-46BF-857C-D82B4D7E6E31}" srcOrd="0" destOrd="0" presId="urn:microsoft.com/office/officeart/2005/8/layout/radial1"/>
    <dgm:cxn modelId="{53720884-6DF2-41E3-9C1B-1AEE7F68D198}" srcId="{2D589614-2923-4E2D-A7D3-2631DD928F7A}" destId="{C628983C-0F39-471F-9D4D-84F25609690C}" srcOrd="0" destOrd="0" parTransId="{D6B1C136-712E-4560-A026-C1109887C29C}" sibTransId="{C8D41C36-EFEF-4350-9F84-EA40F6A81721}"/>
    <dgm:cxn modelId="{D41E24AF-2BC5-4AC6-8A19-07CC56109AF8}" type="presOf" srcId="{D6B1C136-712E-4560-A026-C1109887C29C}" destId="{7BF6C8D4-8DD9-412A-AA8A-469B151BB1FE}" srcOrd="1" destOrd="0" presId="urn:microsoft.com/office/officeart/2005/8/layout/radial1"/>
    <dgm:cxn modelId="{2EB9B025-EB17-42D0-A9DF-C2F4CA2F2C14}" type="presOf" srcId="{E54F0361-ECC7-4F7B-8258-E729760ECC00}" destId="{4B993B82-F001-40C7-84C0-401FB900C496}" srcOrd="0" destOrd="0" presId="urn:microsoft.com/office/officeart/2005/8/layout/radial1"/>
    <dgm:cxn modelId="{EFAF90A4-9601-4FE8-AE7F-567863F22D15}" srcId="{2D589614-2923-4E2D-A7D3-2631DD928F7A}" destId="{93B71AF1-5D4D-430B-997B-0A5329ECFD45}" srcOrd="1" destOrd="0" parTransId="{547AF560-B9D3-4B27-AFDA-2B0274F580D2}" sibTransId="{F3140252-8EB3-4020-90F8-4289577C21E5}"/>
    <dgm:cxn modelId="{DA85804A-A0D5-4CFF-91D0-87E1B8211EFA}" type="presParOf" srcId="{BC2D2BAA-B2C9-44B8-A731-70524BE5061A}" destId="{96893DE8-B6D9-44C5-8C01-22AC58DE4340}" srcOrd="0" destOrd="0" presId="urn:microsoft.com/office/officeart/2005/8/layout/radial1"/>
    <dgm:cxn modelId="{44CABA19-0C3F-444C-B6BF-6015623CE416}" type="presParOf" srcId="{BC2D2BAA-B2C9-44B8-A731-70524BE5061A}" destId="{A9CA1440-6D86-46BF-857C-D82B4D7E6E31}" srcOrd="1" destOrd="0" presId="urn:microsoft.com/office/officeart/2005/8/layout/radial1"/>
    <dgm:cxn modelId="{673F2D05-2535-4C17-8455-136493AC96E8}" type="presParOf" srcId="{A9CA1440-6D86-46BF-857C-D82B4D7E6E31}" destId="{7BF6C8D4-8DD9-412A-AA8A-469B151BB1FE}" srcOrd="0" destOrd="0" presId="urn:microsoft.com/office/officeart/2005/8/layout/radial1"/>
    <dgm:cxn modelId="{BC6B47B2-A4C3-4C8E-89A7-0F1D2FB4EF07}" type="presParOf" srcId="{BC2D2BAA-B2C9-44B8-A731-70524BE5061A}" destId="{9B78B0EE-D364-4EA3-A070-88C062D9E831}" srcOrd="2" destOrd="0" presId="urn:microsoft.com/office/officeart/2005/8/layout/radial1"/>
    <dgm:cxn modelId="{713CCF1F-C560-41ED-8D66-C060AF083D2D}" type="presParOf" srcId="{BC2D2BAA-B2C9-44B8-A731-70524BE5061A}" destId="{509907D5-C15A-4AFF-82CF-E578C9176C7D}" srcOrd="3" destOrd="0" presId="urn:microsoft.com/office/officeart/2005/8/layout/radial1"/>
    <dgm:cxn modelId="{DB11342C-5E70-4A16-BA17-90BF6832438A}" type="presParOf" srcId="{509907D5-C15A-4AFF-82CF-E578C9176C7D}" destId="{79B43208-11D1-4569-9EFF-B86197442B33}" srcOrd="0" destOrd="0" presId="urn:microsoft.com/office/officeart/2005/8/layout/radial1"/>
    <dgm:cxn modelId="{1EBE0919-8D38-4A7D-BF52-8E1C78B4AD16}" type="presParOf" srcId="{BC2D2BAA-B2C9-44B8-A731-70524BE5061A}" destId="{2F7CF46C-4A55-42EB-994A-9CCAD4A060E7}" srcOrd="4" destOrd="0" presId="urn:microsoft.com/office/officeart/2005/8/layout/radial1"/>
    <dgm:cxn modelId="{C900D933-E1B2-41E3-9837-0C93019324A9}" type="presParOf" srcId="{BC2D2BAA-B2C9-44B8-A731-70524BE5061A}" destId="{4B993B82-F001-40C7-84C0-401FB900C496}" srcOrd="5" destOrd="0" presId="urn:microsoft.com/office/officeart/2005/8/layout/radial1"/>
    <dgm:cxn modelId="{44F1C689-D6D7-4609-AC5D-FCDA97046078}" type="presParOf" srcId="{4B993B82-F001-40C7-84C0-401FB900C496}" destId="{A2BCCD3E-6BEA-4E4E-870B-6B4443A2CF3A}" srcOrd="0" destOrd="0" presId="urn:microsoft.com/office/officeart/2005/8/layout/radial1"/>
    <dgm:cxn modelId="{88FF63CA-46B9-4FB4-B26E-042A5145657A}" type="presParOf" srcId="{BC2D2BAA-B2C9-44B8-A731-70524BE5061A}" destId="{37DB2CB4-81FC-4980-81A6-DB502418ABD3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AF31E3-C6E7-4D97-B877-D6AB2DF9AFDC}" type="doc">
      <dgm:prSet loTypeId="urn:microsoft.com/office/officeart/2005/8/layout/orgChart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400C404-315E-45A5-A626-A6A7F788C699}">
      <dgm:prSet phldrT="[Text]"/>
      <dgm:spPr/>
      <dgm:t>
        <a:bodyPr/>
        <a:lstStyle/>
        <a:p>
          <a:r>
            <a:rPr lang="en-CA" dirty="0" smtClean="0"/>
            <a:t>Hardware</a:t>
          </a:r>
          <a:endParaRPr lang="en-CA" dirty="0"/>
        </a:p>
      </dgm:t>
    </dgm:pt>
    <dgm:pt modelId="{4086E7A5-EE4B-4D1D-99E9-C2DFF19775DA}" type="parTrans" cxnId="{0ED96C73-01BD-4403-9A5A-5760101250A5}">
      <dgm:prSet/>
      <dgm:spPr/>
      <dgm:t>
        <a:bodyPr/>
        <a:lstStyle/>
        <a:p>
          <a:endParaRPr lang="en-CA"/>
        </a:p>
      </dgm:t>
    </dgm:pt>
    <dgm:pt modelId="{3F42950F-62D2-4651-B04A-24BB93892EE4}" type="sibTrans" cxnId="{0ED96C73-01BD-4403-9A5A-5760101250A5}">
      <dgm:prSet/>
      <dgm:spPr/>
      <dgm:t>
        <a:bodyPr/>
        <a:lstStyle/>
        <a:p>
          <a:endParaRPr lang="en-CA"/>
        </a:p>
      </dgm:t>
    </dgm:pt>
    <dgm:pt modelId="{5CD0A48F-1051-4958-99A4-38D20505EF9E}">
      <dgm:prSet/>
      <dgm:spPr/>
      <dgm:t>
        <a:bodyPr/>
        <a:lstStyle/>
        <a:p>
          <a:r>
            <a:rPr lang="en-CA" dirty="0" smtClean="0"/>
            <a:t>Operating System</a:t>
          </a:r>
          <a:endParaRPr lang="en-CA" dirty="0"/>
        </a:p>
      </dgm:t>
    </dgm:pt>
    <dgm:pt modelId="{7FF9C249-E059-492F-A008-B477A1B83F69}" type="parTrans" cxnId="{71F539F7-6B26-44D5-9BBA-FBADAE3327EC}">
      <dgm:prSet/>
      <dgm:spPr/>
      <dgm:t>
        <a:bodyPr/>
        <a:lstStyle/>
        <a:p>
          <a:endParaRPr lang="en-CA"/>
        </a:p>
      </dgm:t>
    </dgm:pt>
    <dgm:pt modelId="{1DEEB70A-8906-4815-80EF-1E929777BD32}" type="sibTrans" cxnId="{71F539F7-6B26-44D5-9BBA-FBADAE3327EC}">
      <dgm:prSet/>
      <dgm:spPr/>
      <dgm:t>
        <a:bodyPr/>
        <a:lstStyle/>
        <a:p>
          <a:endParaRPr lang="en-CA"/>
        </a:p>
      </dgm:t>
    </dgm:pt>
    <dgm:pt modelId="{E6AA9AE5-0027-4EDE-88A9-AAFDB90DB755}">
      <dgm:prSet/>
      <dgm:spPr/>
      <dgm:t>
        <a:bodyPr/>
        <a:lstStyle/>
        <a:p>
          <a:r>
            <a:rPr lang="en-CA" dirty="0" smtClean="0"/>
            <a:t>Application</a:t>
          </a:r>
          <a:endParaRPr lang="en-CA" dirty="0"/>
        </a:p>
      </dgm:t>
    </dgm:pt>
    <dgm:pt modelId="{81531935-634D-406B-B4FC-971DCCB4C68D}" type="parTrans" cxnId="{5D6EE07A-8D91-47A3-A95A-524B1765ADBD}">
      <dgm:prSet/>
      <dgm:spPr/>
      <dgm:t>
        <a:bodyPr/>
        <a:lstStyle/>
        <a:p>
          <a:endParaRPr lang="en-CA"/>
        </a:p>
      </dgm:t>
    </dgm:pt>
    <dgm:pt modelId="{D78372E0-9918-434B-867A-6F90A76DF24C}" type="sibTrans" cxnId="{5D6EE07A-8D91-47A3-A95A-524B1765ADBD}">
      <dgm:prSet/>
      <dgm:spPr/>
      <dgm:t>
        <a:bodyPr/>
        <a:lstStyle/>
        <a:p>
          <a:endParaRPr lang="en-CA"/>
        </a:p>
      </dgm:t>
    </dgm:pt>
    <dgm:pt modelId="{831EBF40-F7EA-41C6-BCBB-D6BDFE4677EE}">
      <dgm:prSet/>
      <dgm:spPr/>
      <dgm:t>
        <a:bodyPr/>
        <a:lstStyle/>
        <a:p>
          <a:r>
            <a:rPr lang="en-CA" dirty="0" smtClean="0"/>
            <a:t>Application</a:t>
          </a:r>
          <a:endParaRPr lang="en-CA" dirty="0"/>
        </a:p>
      </dgm:t>
    </dgm:pt>
    <dgm:pt modelId="{4BC11735-F82F-4A81-BADB-D42CEBC16BB4}" type="parTrans" cxnId="{2405EC93-895C-4F6F-8463-546B25453559}">
      <dgm:prSet/>
      <dgm:spPr/>
      <dgm:t>
        <a:bodyPr/>
        <a:lstStyle/>
        <a:p>
          <a:endParaRPr lang="en-CA"/>
        </a:p>
      </dgm:t>
    </dgm:pt>
    <dgm:pt modelId="{960D2E79-BE23-4BE3-982E-C599013152D5}" type="sibTrans" cxnId="{2405EC93-895C-4F6F-8463-546B25453559}">
      <dgm:prSet/>
      <dgm:spPr/>
      <dgm:t>
        <a:bodyPr/>
        <a:lstStyle/>
        <a:p>
          <a:endParaRPr lang="en-CA"/>
        </a:p>
      </dgm:t>
    </dgm:pt>
    <dgm:pt modelId="{279BA3A2-FFA7-4AFE-AC22-0CFA3D70D1D6}">
      <dgm:prSet/>
      <dgm:spPr/>
      <dgm:t>
        <a:bodyPr/>
        <a:lstStyle/>
        <a:p>
          <a:r>
            <a:rPr lang="en-CA" dirty="0" smtClean="0"/>
            <a:t>Java Virtual Machine</a:t>
          </a:r>
          <a:endParaRPr lang="en-CA" dirty="0"/>
        </a:p>
      </dgm:t>
    </dgm:pt>
    <dgm:pt modelId="{DFE80DA4-54BB-41F8-99E9-5E054B57A906}" type="parTrans" cxnId="{E4E1A4B0-3018-406F-8152-50ED29B40D2B}">
      <dgm:prSet/>
      <dgm:spPr/>
      <dgm:t>
        <a:bodyPr/>
        <a:lstStyle/>
        <a:p>
          <a:endParaRPr lang="en-CA"/>
        </a:p>
      </dgm:t>
    </dgm:pt>
    <dgm:pt modelId="{F34A206E-2955-4A46-9D1C-F03896C0935A}" type="sibTrans" cxnId="{E4E1A4B0-3018-406F-8152-50ED29B40D2B}">
      <dgm:prSet/>
      <dgm:spPr/>
      <dgm:t>
        <a:bodyPr/>
        <a:lstStyle/>
        <a:p>
          <a:endParaRPr lang="en-CA"/>
        </a:p>
      </dgm:t>
    </dgm:pt>
    <dgm:pt modelId="{95FF9C61-EEEA-4A7F-8743-16953071E050}">
      <dgm:prSet/>
      <dgm:spPr/>
      <dgm:t>
        <a:bodyPr/>
        <a:lstStyle/>
        <a:p>
          <a:r>
            <a:rPr lang="en-CA" dirty="0" smtClean="0"/>
            <a:t>Java Program</a:t>
          </a:r>
          <a:endParaRPr lang="en-CA" dirty="0"/>
        </a:p>
      </dgm:t>
    </dgm:pt>
    <dgm:pt modelId="{E2FBA4F9-22CA-4155-83F4-C846A5A50936}" type="parTrans" cxnId="{3FF4BDE2-E9EB-4DD2-80F7-0E874A6F6F93}">
      <dgm:prSet/>
      <dgm:spPr/>
      <dgm:t>
        <a:bodyPr/>
        <a:lstStyle/>
        <a:p>
          <a:endParaRPr lang="en-CA"/>
        </a:p>
      </dgm:t>
    </dgm:pt>
    <dgm:pt modelId="{1285B23D-EB1C-49E8-AFDB-3C0FCF1561B7}" type="sibTrans" cxnId="{3FF4BDE2-E9EB-4DD2-80F7-0E874A6F6F93}">
      <dgm:prSet/>
      <dgm:spPr/>
      <dgm:t>
        <a:bodyPr/>
        <a:lstStyle/>
        <a:p>
          <a:endParaRPr lang="en-CA"/>
        </a:p>
      </dgm:t>
    </dgm:pt>
    <dgm:pt modelId="{651E7C79-D3AF-414D-B970-8F941842DF28}" type="pres">
      <dgm:prSet presAssocID="{03AF31E3-C6E7-4D97-B877-D6AB2DF9AF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CA"/>
        </a:p>
      </dgm:t>
    </dgm:pt>
    <dgm:pt modelId="{8924FECF-682B-41A5-9307-3317A579B632}" type="pres">
      <dgm:prSet presAssocID="{E400C404-315E-45A5-A626-A6A7F788C699}" presName="hierRoot1" presStyleCnt="0">
        <dgm:presLayoutVars>
          <dgm:hierBranch val="init"/>
        </dgm:presLayoutVars>
      </dgm:prSet>
      <dgm:spPr/>
    </dgm:pt>
    <dgm:pt modelId="{33D50351-3E3F-4FE7-B8E8-DEE9A18B5FAD}" type="pres">
      <dgm:prSet presAssocID="{E400C404-315E-45A5-A626-A6A7F788C699}" presName="rootComposite1" presStyleCnt="0"/>
      <dgm:spPr/>
    </dgm:pt>
    <dgm:pt modelId="{2AD2E1B2-8418-4A96-B9F6-030969614A90}" type="pres">
      <dgm:prSet presAssocID="{E400C404-315E-45A5-A626-A6A7F788C69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0852E0BF-3A99-4E07-AEE5-9739DCF0CEFC}" type="pres">
      <dgm:prSet presAssocID="{E400C404-315E-45A5-A626-A6A7F788C699}" presName="rootConnector1" presStyleLbl="node1" presStyleIdx="0" presStyleCnt="0"/>
      <dgm:spPr/>
      <dgm:t>
        <a:bodyPr/>
        <a:lstStyle/>
        <a:p>
          <a:endParaRPr lang="en-CA"/>
        </a:p>
      </dgm:t>
    </dgm:pt>
    <dgm:pt modelId="{60879D5F-01BB-4ECF-8B1D-5EFD24CEF688}" type="pres">
      <dgm:prSet presAssocID="{E400C404-315E-45A5-A626-A6A7F788C699}" presName="hierChild2" presStyleCnt="0"/>
      <dgm:spPr/>
    </dgm:pt>
    <dgm:pt modelId="{973A1DB7-D81B-432E-BA7B-B2A4C15FE3EC}" type="pres">
      <dgm:prSet presAssocID="{7FF9C249-E059-492F-A008-B477A1B83F69}" presName="Name37" presStyleLbl="parChTrans1D2" presStyleIdx="0" presStyleCnt="1"/>
      <dgm:spPr/>
      <dgm:t>
        <a:bodyPr/>
        <a:lstStyle/>
        <a:p>
          <a:endParaRPr lang="en-CA"/>
        </a:p>
      </dgm:t>
    </dgm:pt>
    <dgm:pt modelId="{38A80E8C-6C01-4608-8359-3C4AC3580BBF}" type="pres">
      <dgm:prSet presAssocID="{5CD0A48F-1051-4958-99A4-38D20505EF9E}" presName="hierRoot2" presStyleCnt="0">
        <dgm:presLayoutVars>
          <dgm:hierBranch/>
        </dgm:presLayoutVars>
      </dgm:prSet>
      <dgm:spPr/>
    </dgm:pt>
    <dgm:pt modelId="{61CFA9A4-B0A2-4587-AE8F-D954DCD30D60}" type="pres">
      <dgm:prSet presAssocID="{5CD0A48F-1051-4958-99A4-38D20505EF9E}" presName="rootComposite" presStyleCnt="0"/>
      <dgm:spPr/>
    </dgm:pt>
    <dgm:pt modelId="{80A03A95-ABDC-483A-AF8C-BE640BDB2477}" type="pres">
      <dgm:prSet presAssocID="{5CD0A48F-1051-4958-99A4-38D20505EF9E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706878A5-1B5E-4FE9-B732-758AD9263415}" type="pres">
      <dgm:prSet presAssocID="{5CD0A48F-1051-4958-99A4-38D20505EF9E}" presName="rootConnector" presStyleLbl="node2" presStyleIdx="0" presStyleCnt="1"/>
      <dgm:spPr/>
      <dgm:t>
        <a:bodyPr/>
        <a:lstStyle/>
        <a:p>
          <a:endParaRPr lang="en-CA"/>
        </a:p>
      </dgm:t>
    </dgm:pt>
    <dgm:pt modelId="{B444AEAB-0D2B-4D8D-A4A4-9F1D90B18C22}" type="pres">
      <dgm:prSet presAssocID="{5CD0A48F-1051-4958-99A4-38D20505EF9E}" presName="hierChild4" presStyleCnt="0"/>
      <dgm:spPr/>
    </dgm:pt>
    <dgm:pt modelId="{2ADF6E03-CFE1-47F2-ACA5-135F4FE7D09A}" type="pres">
      <dgm:prSet presAssocID="{81531935-634D-406B-B4FC-971DCCB4C68D}" presName="Name35" presStyleLbl="parChTrans1D3" presStyleIdx="0" presStyleCnt="3"/>
      <dgm:spPr/>
      <dgm:t>
        <a:bodyPr/>
        <a:lstStyle/>
        <a:p>
          <a:endParaRPr lang="en-CA"/>
        </a:p>
      </dgm:t>
    </dgm:pt>
    <dgm:pt modelId="{372250AA-D41E-48C9-A5E6-C3103C7AE501}" type="pres">
      <dgm:prSet presAssocID="{E6AA9AE5-0027-4EDE-88A9-AAFDB90DB755}" presName="hierRoot2" presStyleCnt="0">
        <dgm:presLayoutVars>
          <dgm:hierBranch/>
        </dgm:presLayoutVars>
      </dgm:prSet>
      <dgm:spPr/>
    </dgm:pt>
    <dgm:pt modelId="{990F53CF-6D48-4727-8A3C-7AE17C2583DA}" type="pres">
      <dgm:prSet presAssocID="{E6AA9AE5-0027-4EDE-88A9-AAFDB90DB755}" presName="rootComposite" presStyleCnt="0"/>
      <dgm:spPr/>
    </dgm:pt>
    <dgm:pt modelId="{EE3DBCCA-F709-4872-B8FE-C229BC515BB9}" type="pres">
      <dgm:prSet presAssocID="{E6AA9AE5-0027-4EDE-88A9-AAFDB90DB755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66DE5757-E4F9-4230-BC47-6DBFEFCA6746}" type="pres">
      <dgm:prSet presAssocID="{E6AA9AE5-0027-4EDE-88A9-AAFDB90DB755}" presName="rootConnector" presStyleLbl="node3" presStyleIdx="0" presStyleCnt="3"/>
      <dgm:spPr/>
      <dgm:t>
        <a:bodyPr/>
        <a:lstStyle/>
        <a:p>
          <a:endParaRPr lang="en-CA"/>
        </a:p>
      </dgm:t>
    </dgm:pt>
    <dgm:pt modelId="{9181E7FD-D83E-4E16-AD58-87BD14949C3B}" type="pres">
      <dgm:prSet presAssocID="{E6AA9AE5-0027-4EDE-88A9-AAFDB90DB755}" presName="hierChild4" presStyleCnt="0"/>
      <dgm:spPr/>
    </dgm:pt>
    <dgm:pt modelId="{21F37BD2-7B9D-481A-9E91-3DB785447F41}" type="pres">
      <dgm:prSet presAssocID="{E6AA9AE5-0027-4EDE-88A9-AAFDB90DB755}" presName="hierChild5" presStyleCnt="0"/>
      <dgm:spPr/>
    </dgm:pt>
    <dgm:pt modelId="{03F1DE89-0C69-44D3-B9E3-147C914B8B00}" type="pres">
      <dgm:prSet presAssocID="{4BC11735-F82F-4A81-BADB-D42CEBC16BB4}" presName="Name35" presStyleLbl="parChTrans1D3" presStyleIdx="1" presStyleCnt="3"/>
      <dgm:spPr/>
      <dgm:t>
        <a:bodyPr/>
        <a:lstStyle/>
        <a:p>
          <a:endParaRPr lang="en-CA"/>
        </a:p>
      </dgm:t>
    </dgm:pt>
    <dgm:pt modelId="{86AEE5D3-814A-4AD1-B180-DF595509543F}" type="pres">
      <dgm:prSet presAssocID="{831EBF40-F7EA-41C6-BCBB-D6BDFE4677EE}" presName="hierRoot2" presStyleCnt="0">
        <dgm:presLayoutVars>
          <dgm:hierBranch val="init"/>
        </dgm:presLayoutVars>
      </dgm:prSet>
      <dgm:spPr/>
    </dgm:pt>
    <dgm:pt modelId="{467BF6DD-8B99-4ED9-831E-C56F7D862092}" type="pres">
      <dgm:prSet presAssocID="{831EBF40-F7EA-41C6-BCBB-D6BDFE4677EE}" presName="rootComposite" presStyleCnt="0"/>
      <dgm:spPr/>
    </dgm:pt>
    <dgm:pt modelId="{07D4A6FE-E9E2-4DE3-940E-9C805421D1B6}" type="pres">
      <dgm:prSet presAssocID="{831EBF40-F7EA-41C6-BCBB-D6BDFE4677EE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8B01DAF2-7056-4D0F-94EF-895FB7A4B8A3}" type="pres">
      <dgm:prSet presAssocID="{831EBF40-F7EA-41C6-BCBB-D6BDFE4677EE}" presName="rootConnector" presStyleLbl="node3" presStyleIdx="1" presStyleCnt="3"/>
      <dgm:spPr/>
      <dgm:t>
        <a:bodyPr/>
        <a:lstStyle/>
        <a:p>
          <a:endParaRPr lang="en-CA"/>
        </a:p>
      </dgm:t>
    </dgm:pt>
    <dgm:pt modelId="{28AFDE3E-E499-4E20-914C-024691955694}" type="pres">
      <dgm:prSet presAssocID="{831EBF40-F7EA-41C6-BCBB-D6BDFE4677EE}" presName="hierChild4" presStyleCnt="0"/>
      <dgm:spPr/>
    </dgm:pt>
    <dgm:pt modelId="{1C010E14-D258-470E-8760-4BD438BAA2D8}" type="pres">
      <dgm:prSet presAssocID="{831EBF40-F7EA-41C6-BCBB-D6BDFE4677EE}" presName="hierChild5" presStyleCnt="0"/>
      <dgm:spPr/>
    </dgm:pt>
    <dgm:pt modelId="{B8642D0E-B284-46A8-8191-D3412AB786AD}" type="pres">
      <dgm:prSet presAssocID="{DFE80DA4-54BB-41F8-99E9-5E054B57A906}" presName="Name35" presStyleLbl="parChTrans1D3" presStyleIdx="2" presStyleCnt="3"/>
      <dgm:spPr/>
      <dgm:t>
        <a:bodyPr/>
        <a:lstStyle/>
        <a:p>
          <a:endParaRPr lang="en-CA"/>
        </a:p>
      </dgm:t>
    </dgm:pt>
    <dgm:pt modelId="{D310D0E5-94EC-4BC2-B4B0-584629E120BE}" type="pres">
      <dgm:prSet presAssocID="{279BA3A2-FFA7-4AFE-AC22-0CFA3D70D1D6}" presName="hierRoot2" presStyleCnt="0">
        <dgm:presLayoutVars>
          <dgm:hierBranch/>
        </dgm:presLayoutVars>
      </dgm:prSet>
      <dgm:spPr/>
    </dgm:pt>
    <dgm:pt modelId="{90AEFCAC-1D51-4F25-AE90-D2615C1B4E53}" type="pres">
      <dgm:prSet presAssocID="{279BA3A2-FFA7-4AFE-AC22-0CFA3D70D1D6}" presName="rootComposite" presStyleCnt="0"/>
      <dgm:spPr/>
    </dgm:pt>
    <dgm:pt modelId="{E81171DA-2E81-4754-8252-FB3B61F12154}" type="pres">
      <dgm:prSet presAssocID="{279BA3A2-FFA7-4AFE-AC22-0CFA3D70D1D6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D71C9C41-7B38-463B-92CF-A8E243C74B47}" type="pres">
      <dgm:prSet presAssocID="{279BA3A2-FFA7-4AFE-AC22-0CFA3D70D1D6}" presName="rootConnector" presStyleLbl="node3" presStyleIdx="2" presStyleCnt="3"/>
      <dgm:spPr/>
      <dgm:t>
        <a:bodyPr/>
        <a:lstStyle/>
        <a:p>
          <a:endParaRPr lang="en-CA"/>
        </a:p>
      </dgm:t>
    </dgm:pt>
    <dgm:pt modelId="{2E14AD79-11F4-4DCF-8FEA-86A032E2731B}" type="pres">
      <dgm:prSet presAssocID="{279BA3A2-FFA7-4AFE-AC22-0CFA3D70D1D6}" presName="hierChild4" presStyleCnt="0"/>
      <dgm:spPr/>
    </dgm:pt>
    <dgm:pt modelId="{751975A0-F94D-4465-A7C4-54C348A63DC2}" type="pres">
      <dgm:prSet presAssocID="{E2FBA4F9-22CA-4155-83F4-C846A5A50936}" presName="Name35" presStyleLbl="parChTrans1D4" presStyleIdx="0" presStyleCnt="1"/>
      <dgm:spPr/>
      <dgm:t>
        <a:bodyPr/>
        <a:lstStyle/>
        <a:p>
          <a:endParaRPr lang="en-CA"/>
        </a:p>
      </dgm:t>
    </dgm:pt>
    <dgm:pt modelId="{E1F6099C-6A73-489F-B79D-244E0FAF884E}" type="pres">
      <dgm:prSet presAssocID="{95FF9C61-EEEA-4A7F-8743-16953071E050}" presName="hierRoot2" presStyleCnt="0">
        <dgm:presLayoutVars>
          <dgm:hierBranch/>
        </dgm:presLayoutVars>
      </dgm:prSet>
      <dgm:spPr/>
    </dgm:pt>
    <dgm:pt modelId="{8B10E20A-A250-4FD8-A904-53787ADC803E}" type="pres">
      <dgm:prSet presAssocID="{95FF9C61-EEEA-4A7F-8743-16953071E050}" presName="rootComposite" presStyleCnt="0"/>
      <dgm:spPr/>
    </dgm:pt>
    <dgm:pt modelId="{699E36D6-F1DA-47C6-963E-7A2E0B594912}" type="pres">
      <dgm:prSet presAssocID="{95FF9C61-EEEA-4A7F-8743-16953071E050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5B7262A9-63C8-49B3-A706-9408AE1EA289}" type="pres">
      <dgm:prSet presAssocID="{95FF9C61-EEEA-4A7F-8743-16953071E050}" presName="rootConnector" presStyleLbl="node4" presStyleIdx="0" presStyleCnt="1"/>
      <dgm:spPr/>
      <dgm:t>
        <a:bodyPr/>
        <a:lstStyle/>
        <a:p>
          <a:endParaRPr lang="en-CA"/>
        </a:p>
      </dgm:t>
    </dgm:pt>
    <dgm:pt modelId="{AE33CDED-3D47-45C4-90AD-FD514974ECEC}" type="pres">
      <dgm:prSet presAssocID="{95FF9C61-EEEA-4A7F-8743-16953071E050}" presName="hierChild4" presStyleCnt="0"/>
      <dgm:spPr/>
    </dgm:pt>
    <dgm:pt modelId="{796CA3A6-B3A9-42B8-8586-7E9F8E91C89E}" type="pres">
      <dgm:prSet presAssocID="{95FF9C61-EEEA-4A7F-8743-16953071E050}" presName="hierChild5" presStyleCnt="0"/>
      <dgm:spPr/>
    </dgm:pt>
    <dgm:pt modelId="{F2DA16F4-EFDF-4B53-9EFD-DB3E67A64052}" type="pres">
      <dgm:prSet presAssocID="{279BA3A2-FFA7-4AFE-AC22-0CFA3D70D1D6}" presName="hierChild5" presStyleCnt="0"/>
      <dgm:spPr/>
    </dgm:pt>
    <dgm:pt modelId="{6CD73E29-75C6-4C06-8A52-3B433AC6B186}" type="pres">
      <dgm:prSet presAssocID="{5CD0A48F-1051-4958-99A4-38D20505EF9E}" presName="hierChild5" presStyleCnt="0"/>
      <dgm:spPr/>
    </dgm:pt>
    <dgm:pt modelId="{F75CDBAC-A195-4407-A360-9C3203B55D87}" type="pres">
      <dgm:prSet presAssocID="{E400C404-315E-45A5-A626-A6A7F788C699}" presName="hierChild3" presStyleCnt="0"/>
      <dgm:spPr/>
    </dgm:pt>
  </dgm:ptLst>
  <dgm:cxnLst>
    <dgm:cxn modelId="{45F38002-024D-4F47-B99D-4A464D7B4854}" type="presOf" srcId="{81531935-634D-406B-B4FC-971DCCB4C68D}" destId="{2ADF6E03-CFE1-47F2-ACA5-135F4FE7D09A}" srcOrd="0" destOrd="0" presId="urn:microsoft.com/office/officeart/2005/8/layout/orgChart1"/>
    <dgm:cxn modelId="{F134667D-E154-4DD0-A158-1FB116779307}" type="presOf" srcId="{E400C404-315E-45A5-A626-A6A7F788C699}" destId="{2AD2E1B2-8418-4A96-B9F6-030969614A90}" srcOrd="0" destOrd="0" presId="urn:microsoft.com/office/officeart/2005/8/layout/orgChart1"/>
    <dgm:cxn modelId="{2405EC93-895C-4F6F-8463-546B25453559}" srcId="{5CD0A48F-1051-4958-99A4-38D20505EF9E}" destId="{831EBF40-F7EA-41C6-BCBB-D6BDFE4677EE}" srcOrd="1" destOrd="0" parTransId="{4BC11735-F82F-4A81-BADB-D42CEBC16BB4}" sibTransId="{960D2E79-BE23-4BE3-982E-C599013152D5}"/>
    <dgm:cxn modelId="{2052E061-71BF-4C4F-B0BB-8D004FEE5E3C}" type="presOf" srcId="{279BA3A2-FFA7-4AFE-AC22-0CFA3D70D1D6}" destId="{E81171DA-2E81-4754-8252-FB3B61F12154}" srcOrd="0" destOrd="0" presId="urn:microsoft.com/office/officeart/2005/8/layout/orgChart1"/>
    <dgm:cxn modelId="{5AA14A2E-F948-4765-8CA8-10FC402C8588}" type="presOf" srcId="{95FF9C61-EEEA-4A7F-8743-16953071E050}" destId="{5B7262A9-63C8-49B3-A706-9408AE1EA289}" srcOrd="1" destOrd="0" presId="urn:microsoft.com/office/officeart/2005/8/layout/orgChart1"/>
    <dgm:cxn modelId="{3FF4BDE2-E9EB-4DD2-80F7-0E874A6F6F93}" srcId="{279BA3A2-FFA7-4AFE-AC22-0CFA3D70D1D6}" destId="{95FF9C61-EEEA-4A7F-8743-16953071E050}" srcOrd="0" destOrd="0" parTransId="{E2FBA4F9-22CA-4155-83F4-C846A5A50936}" sibTransId="{1285B23D-EB1C-49E8-AFDB-3C0FCF1561B7}"/>
    <dgm:cxn modelId="{B33F1F7A-4DB6-479D-81FC-5B74BA08AA71}" type="presOf" srcId="{E6AA9AE5-0027-4EDE-88A9-AAFDB90DB755}" destId="{66DE5757-E4F9-4230-BC47-6DBFEFCA6746}" srcOrd="1" destOrd="0" presId="urn:microsoft.com/office/officeart/2005/8/layout/orgChart1"/>
    <dgm:cxn modelId="{7C7D0F1D-9663-4215-968B-ED2763EA320F}" type="presOf" srcId="{E2FBA4F9-22CA-4155-83F4-C846A5A50936}" destId="{751975A0-F94D-4465-A7C4-54C348A63DC2}" srcOrd="0" destOrd="0" presId="urn:microsoft.com/office/officeart/2005/8/layout/orgChart1"/>
    <dgm:cxn modelId="{114AEB32-25E7-4563-A6F7-9E212D6ED779}" type="presOf" srcId="{E400C404-315E-45A5-A626-A6A7F788C699}" destId="{0852E0BF-3A99-4E07-AEE5-9739DCF0CEFC}" srcOrd="1" destOrd="0" presId="urn:microsoft.com/office/officeart/2005/8/layout/orgChart1"/>
    <dgm:cxn modelId="{71F539F7-6B26-44D5-9BBA-FBADAE3327EC}" srcId="{E400C404-315E-45A5-A626-A6A7F788C699}" destId="{5CD0A48F-1051-4958-99A4-38D20505EF9E}" srcOrd="0" destOrd="0" parTransId="{7FF9C249-E059-492F-A008-B477A1B83F69}" sibTransId="{1DEEB70A-8906-4815-80EF-1E929777BD32}"/>
    <dgm:cxn modelId="{E47BC6A9-F2A7-4A26-A2C7-5BB4399C233A}" type="presOf" srcId="{03AF31E3-C6E7-4D97-B877-D6AB2DF9AFDC}" destId="{651E7C79-D3AF-414D-B970-8F941842DF28}" srcOrd="0" destOrd="0" presId="urn:microsoft.com/office/officeart/2005/8/layout/orgChart1"/>
    <dgm:cxn modelId="{E4E1A4B0-3018-406F-8152-50ED29B40D2B}" srcId="{5CD0A48F-1051-4958-99A4-38D20505EF9E}" destId="{279BA3A2-FFA7-4AFE-AC22-0CFA3D70D1D6}" srcOrd="2" destOrd="0" parTransId="{DFE80DA4-54BB-41F8-99E9-5E054B57A906}" sibTransId="{F34A206E-2955-4A46-9D1C-F03896C0935A}"/>
    <dgm:cxn modelId="{EBAD5557-FDA2-48C5-8BCF-6D29311A05FB}" type="presOf" srcId="{E6AA9AE5-0027-4EDE-88A9-AAFDB90DB755}" destId="{EE3DBCCA-F709-4872-B8FE-C229BC515BB9}" srcOrd="0" destOrd="0" presId="urn:microsoft.com/office/officeart/2005/8/layout/orgChart1"/>
    <dgm:cxn modelId="{0ED96C73-01BD-4403-9A5A-5760101250A5}" srcId="{03AF31E3-C6E7-4D97-B877-D6AB2DF9AFDC}" destId="{E400C404-315E-45A5-A626-A6A7F788C699}" srcOrd="0" destOrd="0" parTransId="{4086E7A5-EE4B-4D1D-99E9-C2DFF19775DA}" sibTransId="{3F42950F-62D2-4651-B04A-24BB93892EE4}"/>
    <dgm:cxn modelId="{5D6EE07A-8D91-47A3-A95A-524B1765ADBD}" srcId="{5CD0A48F-1051-4958-99A4-38D20505EF9E}" destId="{E6AA9AE5-0027-4EDE-88A9-AAFDB90DB755}" srcOrd="0" destOrd="0" parTransId="{81531935-634D-406B-B4FC-971DCCB4C68D}" sibTransId="{D78372E0-9918-434B-867A-6F90A76DF24C}"/>
    <dgm:cxn modelId="{30AEB753-2C23-4113-B92E-D18C2DA5CA82}" type="presOf" srcId="{279BA3A2-FFA7-4AFE-AC22-0CFA3D70D1D6}" destId="{D71C9C41-7B38-463B-92CF-A8E243C74B47}" srcOrd="1" destOrd="0" presId="urn:microsoft.com/office/officeart/2005/8/layout/orgChart1"/>
    <dgm:cxn modelId="{6DDC9005-FC71-4F53-800F-F17DCC4CB690}" type="presOf" srcId="{5CD0A48F-1051-4958-99A4-38D20505EF9E}" destId="{706878A5-1B5E-4FE9-B732-758AD9263415}" srcOrd="1" destOrd="0" presId="urn:microsoft.com/office/officeart/2005/8/layout/orgChart1"/>
    <dgm:cxn modelId="{18F408AC-5CA6-4E32-9D05-BA7E4817D14A}" type="presOf" srcId="{DFE80DA4-54BB-41F8-99E9-5E054B57A906}" destId="{B8642D0E-B284-46A8-8191-D3412AB786AD}" srcOrd="0" destOrd="0" presId="urn:microsoft.com/office/officeart/2005/8/layout/orgChart1"/>
    <dgm:cxn modelId="{EFBC1FD1-BB56-408D-AEBA-DFCD26BCAAC0}" type="presOf" srcId="{831EBF40-F7EA-41C6-BCBB-D6BDFE4677EE}" destId="{07D4A6FE-E9E2-4DE3-940E-9C805421D1B6}" srcOrd="0" destOrd="0" presId="urn:microsoft.com/office/officeart/2005/8/layout/orgChart1"/>
    <dgm:cxn modelId="{4B984A3C-DC5C-4FD8-99D0-833DEE08A444}" type="presOf" srcId="{95FF9C61-EEEA-4A7F-8743-16953071E050}" destId="{699E36D6-F1DA-47C6-963E-7A2E0B594912}" srcOrd="0" destOrd="0" presId="urn:microsoft.com/office/officeart/2005/8/layout/orgChart1"/>
    <dgm:cxn modelId="{0247BFE1-4144-4875-AFDB-C00FCDDE0954}" type="presOf" srcId="{5CD0A48F-1051-4958-99A4-38D20505EF9E}" destId="{80A03A95-ABDC-483A-AF8C-BE640BDB2477}" srcOrd="0" destOrd="0" presId="urn:microsoft.com/office/officeart/2005/8/layout/orgChart1"/>
    <dgm:cxn modelId="{4ACEB7D3-32DC-4EC1-B423-47EF15FC9A72}" type="presOf" srcId="{7FF9C249-E059-492F-A008-B477A1B83F69}" destId="{973A1DB7-D81B-432E-BA7B-B2A4C15FE3EC}" srcOrd="0" destOrd="0" presId="urn:microsoft.com/office/officeart/2005/8/layout/orgChart1"/>
    <dgm:cxn modelId="{2D4DC710-52EC-4C5B-9323-0A921600F640}" type="presOf" srcId="{831EBF40-F7EA-41C6-BCBB-D6BDFE4677EE}" destId="{8B01DAF2-7056-4D0F-94EF-895FB7A4B8A3}" srcOrd="1" destOrd="0" presId="urn:microsoft.com/office/officeart/2005/8/layout/orgChart1"/>
    <dgm:cxn modelId="{1B0087B4-4AC7-4E8F-BC16-A743C7175304}" type="presOf" srcId="{4BC11735-F82F-4A81-BADB-D42CEBC16BB4}" destId="{03F1DE89-0C69-44D3-B9E3-147C914B8B00}" srcOrd="0" destOrd="0" presId="urn:microsoft.com/office/officeart/2005/8/layout/orgChart1"/>
    <dgm:cxn modelId="{9BEA0EEB-C902-4882-924D-56C04B33BB18}" type="presParOf" srcId="{651E7C79-D3AF-414D-B970-8F941842DF28}" destId="{8924FECF-682B-41A5-9307-3317A579B632}" srcOrd="0" destOrd="0" presId="urn:microsoft.com/office/officeart/2005/8/layout/orgChart1"/>
    <dgm:cxn modelId="{861CCC45-70C4-42A9-B9A8-8BBAD85881D1}" type="presParOf" srcId="{8924FECF-682B-41A5-9307-3317A579B632}" destId="{33D50351-3E3F-4FE7-B8E8-DEE9A18B5FAD}" srcOrd="0" destOrd="0" presId="urn:microsoft.com/office/officeart/2005/8/layout/orgChart1"/>
    <dgm:cxn modelId="{166B860C-2948-41F5-A1D1-2B2D104A75FE}" type="presParOf" srcId="{33D50351-3E3F-4FE7-B8E8-DEE9A18B5FAD}" destId="{2AD2E1B2-8418-4A96-B9F6-030969614A90}" srcOrd="0" destOrd="0" presId="urn:microsoft.com/office/officeart/2005/8/layout/orgChart1"/>
    <dgm:cxn modelId="{D3BD6199-AABA-4A96-A5DC-63E84F4DB023}" type="presParOf" srcId="{33D50351-3E3F-4FE7-B8E8-DEE9A18B5FAD}" destId="{0852E0BF-3A99-4E07-AEE5-9739DCF0CEFC}" srcOrd="1" destOrd="0" presId="urn:microsoft.com/office/officeart/2005/8/layout/orgChart1"/>
    <dgm:cxn modelId="{CEF31BB1-43DC-4332-9D4B-7B99A1551481}" type="presParOf" srcId="{8924FECF-682B-41A5-9307-3317A579B632}" destId="{60879D5F-01BB-4ECF-8B1D-5EFD24CEF688}" srcOrd="1" destOrd="0" presId="urn:microsoft.com/office/officeart/2005/8/layout/orgChart1"/>
    <dgm:cxn modelId="{7C51F290-8882-4169-8A52-C86B2AF6D7C5}" type="presParOf" srcId="{60879D5F-01BB-4ECF-8B1D-5EFD24CEF688}" destId="{973A1DB7-D81B-432E-BA7B-B2A4C15FE3EC}" srcOrd="0" destOrd="0" presId="urn:microsoft.com/office/officeart/2005/8/layout/orgChart1"/>
    <dgm:cxn modelId="{6530E681-054F-450F-830D-0B2226A5F213}" type="presParOf" srcId="{60879D5F-01BB-4ECF-8B1D-5EFD24CEF688}" destId="{38A80E8C-6C01-4608-8359-3C4AC3580BBF}" srcOrd="1" destOrd="0" presId="urn:microsoft.com/office/officeart/2005/8/layout/orgChart1"/>
    <dgm:cxn modelId="{2D6964AC-703D-4C7D-9C1F-E04719D131E0}" type="presParOf" srcId="{38A80E8C-6C01-4608-8359-3C4AC3580BBF}" destId="{61CFA9A4-B0A2-4587-AE8F-D954DCD30D60}" srcOrd="0" destOrd="0" presId="urn:microsoft.com/office/officeart/2005/8/layout/orgChart1"/>
    <dgm:cxn modelId="{45FA9BAA-7852-4841-8D77-3D5141810D28}" type="presParOf" srcId="{61CFA9A4-B0A2-4587-AE8F-D954DCD30D60}" destId="{80A03A95-ABDC-483A-AF8C-BE640BDB2477}" srcOrd="0" destOrd="0" presId="urn:microsoft.com/office/officeart/2005/8/layout/orgChart1"/>
    <dgm:cxn modelId="{FE685AEE-16E9-46CD-90F0-9036FC45C826}" type="presParOf" srcId="{61CFA9A4-B0A2-4587-AE8F-D954DCD30D60}" destId="{706878A5-1B5E-4FE9-B732-758AD9263415}" srcOrd="1" destOrd="0" presId="urn:microsoft.com/office/officeart/2005/8/layout/orgChart1"/>
    <dgm:cxn modelId="{5669389E-538B-4B14-B8DB-924AD25FC52B}" type="presParOf" srcId="{38A80E8C-6C01-4608-8359-3C4AC3580BBF}" destId="{B444AEAB-0D2B-4D8D-A4A4-9F1D90B18C22}" srcOrd="1" destOrd="0" presId="urn:microsoft.com/office/officeart/2005/8/layout/orgChart1"/>
    <dgm:cxn modelId="{C3EA51FE-9018-4723-8752-8479AB73A981}" type="presParOf" srcId="{B444AEAB-0D2B-4D8D-A4A4-9F1D90B18C22}" destId="{2ADF6E03-CFE1-47F2-ACA5-135F4FE7D09A}" srcOrd="0" destOrd="0" presId="urn:microsoft.com/office/officeart/2005/8/layout/orgChart1"/>
    <dgm:cxn modelId="{367DCCBA-EA24-445A-A774-F5CE3B03FC14}" type="presParOf" srcId="{B444AEAB-0D2B-4D8D-A4A4-9F1D90B18C22}" destId="{372250AA-D41E-48C9-A5E6-C3103C7AE501}" srcOrd="1" destOrd="0" presId="urn:microsoft.com/office/officeart/2005/8/layout/orgChart1"/>
    <dgm:cxn modelId="{EFF17CB5-D875-4BBA-AC9B-00776CED51C0}" type="presParOf" srcId="{372250AA-D41E-48C9-A5E6-C3103C7AE501}" destId="{990F53CF-6D48-4727-8A3C-7AE17C2583DA}" srcOrd="0" destOrd="0" presId="urn:microsoft.com/office/officeart/2005/8/layout/orgChart1"/>
    <dgm:cxn modelId="{70971F3D-21BF-4BBE-9508-6C190473FE5D}" type="presParOf" srcId="{990F53CF-6D48-4727-8A3C-7AE17C2583DA}" destId="{EE3DBCCA-F709-4872-B8FE-C229BC515BB9}" srcOrd="0" destOrd="0" presId="urn:microsoft.com/office/officeart/2005/8/layout/orgChart1"/>
    <dgm:cxn modelId="{1489D775-02D9-49C2-B867-9CCCC88B79D8}" type="presParOf" srcId="{990F53CF-6D48-4727-8A3C-7AE17C2583DA}" destId="{66DE5757-E4F9-4230-BC47-6DBFEFCA6746}" srcOrd="1" destOrd="0" presId="urn:microsoft.com/office/officeart/2005/8/layout/orgChart1"/>
    <dgm:cxn modelId="{E063D8E3-DAED-456D-897F-C8CF420EF99D}" type="presParOf" srcId="{372250AA-D41E-48C9-A5E6-C3103C7AE501}" destId="{9181E7FD-D83E-4E16-AD58-87BD14949C3B}" srcOrd="1" destOrd="0" presId="urn:microsoft.com/office/officeart/2005/8/layout/orgChart1"/>
    <dgm:cxn modelId="{6611CD66-4A86-447B-B3F3-539CDAE92667}" type="presParOf" srcId="{372250AA-D41E-48C9-A5E6-C3103C7AE501}" destId="{21F37BD2-7B9D-481A-9E91-3DB785447F41}" srcOrd="2" destOrd="0" presId="urn:microsoft.com/office/officeart/2005/8/layout/orgChart1"/>
    <dgm:cxn modelId="{0516D698-EBF4-406A-AD23-A9E85D8B14F6}" type="presParOf" srcId="{B444AEAB-0D2B-4D8D-A4A4-9F1D90B18C22}" destId="{03F1DE89-0C69-44D3-B9E3-147C914B8B00}" srcOrd="2" destOrd="0" presId="urn:microsoft.com/office/officeart/2005/8/layout/orgChart1"/>
    <dgm:cxn modelId="{3792A9F1-AA59-42BC-B663-B2EC3E6468E4}" type="presParOf" srcId="{B444AEAB-0D2B-4D8D-A4A4-9F1D90B18C22}" destId="{86AEE5D3-814A-4AD1-B180-DF595509543F}" srcOrd="3" destOrd="0" presId="urn:microsoft.com/office/officeart/2005/8/layout/orgChart1"/>
    <dgm:cxn modelId="{C6C113B9-41C0-4922-8BFA-57586103F94D}" type="presParOf" srcId="{86AEE5D3-814A-4AD1-B180-DF595509543F}" destId="{467BF6DD-8B99-4ED9-831E-C56F7D862092}" srcOrd="0" destOrd="0" presId="urn:microsoft.com/office/officeart/2005/8/layout/orgChart1"/>
    <dgm:cxn modelId="{DB806880-8424-4577-B07F-1D1757712925}" type="presParOf" srcId="{467BF6DD-8B99-4ED9-831E-C56F7D862092}" destId="{07D4A6FE-E9E2-4DE3-940E-9C805421D1B6}" srcOrd="0" destOrd="0" presId="urn:microsoft.com/office/officeart/2005/8/layout/orgChart1"/>
    <dgm:cxn modelId="{D3305EC2-5105-48C8-9E14-A85F1AA77FB0}" type="presParOf" srcId="{467BF6DD-8B99-4ED9-831E-C56F7D862092}" destId="{8B01DAF2-7056-4D0F-94EF-895FB7A4B8A3}" srcOrd="1" destOrd="0" presId="urn:microsoft.com/office/officeart/2005/8/layout/orgChart1"/>
    <dgm:cxn modelId="{1E2D9ACA-C9A4-4C54-9AA7-B4141F957F71}" type="presParOf" srcId="{86AEE5D3-814A-4AD1-B180-DF595509543F}" destId="{28AFDE3E-E499-4E20-914C-024691955694}" srcOrd="1" destOrd="0" presId="urn:microsoft.com/office/officeart/2005/8/layout/orgChart1"/>
    <dgm:cxn modelId="{9C5EAD0B-E930-445D-91E0-E827D1A489E8}" type="presParOf" srcId="{86AEE5D3-814A-4AD1-B180-DF595509543F}" destId="{1C010E14-D258-470E-8760-4BD438BAA2D8}" srcOrd="2" destOrd="0" presId="urn:microsoft.com/office/officeart/2005/8/layout/orgChart1"/>
    <dgm:cxn modelId="{1E0749DD-BAF9-4882-934C-A9D0F437EFE2}" type="presParOf" srcId="{B444AEAB-0D2B-4D8D-A4A4-9F1D90B18C22}" destId="{B8642D0E-B284-46A8-8191-D3412AB786AD}" srcOrd="4" destOrd="0" presId="urn:microsoft.com/office/officeart/2005/8/layout/orgChart1"/>
    <dgm:cxn modelId="{92A57D99-25D5-4215-AE63-BFAF15EBC1F1}" type="presParOf" srcId="{B444AEAB-0D2B-4D8D-A4A4-9F1D90B18C22}" destId="{D310D0E5-94EC-4BC2-B4B0-584629E120BE}" srcOrd="5" destOrd="0" presId="urn:microsoft.com/office/officeart/2005/8/layout/orgChart1"/>
    <dgm:cxn modelId="{F2D73904-E92A-4998-BAE9-25E6E0622783}" type="presParOf" srcId="{D310D0E5-94EC-4BC2-B4B0-584629E120BE}" destId="{90AEFCAC-1D51-4F25-AE90-D2615C1B4E53}" srcOrd="0" destOrd="0" presId="urn:microsoft.com/office/officeart/2005/8/layout/orgChart1"/>
    <dgm:cxn modelId="{12C8A07C-681A-4386-991D-DD2D81D3C872}" type="presParOf" srcId="{90AEFCAC-1D51-4F25-AE90-D2615C1B4E53}" destId="{E81171DA-2E81-4754-8252-FB3B61F12154}" srcOrd="0" destOrd="0" presId="urn:microsoft.com/office/officeart/2005/8/layout/orgChart1"/>
    <dgm:cxn modelId="{11F84197-296F-463E-9382-6D662DD7AAFC}" type="presParOf" srcId="{90AEFCAC-1D51-4F25-AE90-D2615C1B4E53}" destId="{D71C9C41-7B38-463B-92CF-A8E243C74B47}" srcOrd="1" destOrd="0" presId="urn:microsoft.com/office/officeart/2005/8/layout/orgChart1"/>
    <dgm:cxn modelId="{59C23FD7-C1FF-4B89-9371-6FE5DC390AA5}" type="presParOf" srcId="{D310D0E5-94EC-4BC2-B4B0-584629E120BE}" destId="{2E14AD79-11F4-4DCF-8FEA-86A032E2731B}" srcOrd="1" destOrd="0" presId="urn:microsoft.com/office/officeart/2005/8/layout/orgChart1"/>
    <dgm:cxn modelId="{F560C51D-B165-4382-9903-A9435D5237E9}" type="presParOf" srcId="{2E14AD79-11F4-4DCF-8FEA-86A032E2731B}" destId="{751975A0-F94D-4465-A7C4-54C348A63DC2}" srcOrd="0" destOrd="0" presId="urn:microsoft.com/office/officeart/2005/8/layout/orgChart1"/>
    <dgm:cxn modelId="{71551466-FC43-435E-8A4B-E9B61E8D1DD9}" type="presParOf" srcId="{2E14AD79-11F4-4DCF-8FEA-86A032E2731B}" destId="{E1F6099C-6A73-489F-B79D-244E0FAF884E}" srcOrd="1" destOrd="0" presId="urn:microsoft.com/office/officeart/2005/8/layout/orgChart1"/>
    <dgm:cxn modelId="{00160E77-7EDB-47F4-B3EF-91736D7F8C8C}" type="presParOf" srcId="{E1F6099C-6A73-489F-B79D-244E0FAF884E}" destId="{8B10E20A-A250-4FD8-A904-53787ADC803E}" srcOrd="0" destOrd="0" presId="urn:microsoft.com/office/officeart/2005/8/layout/orgChart1"/>
    <dgm:cxn modelId="{2E7BBDB6-20B0-4900-97FC-2CF070DD518A}" type="presParOf" srcId="{8B10E20A-A250-4FD8-A904-53787ADC803E}" destId="{699E36D6-F1DA-47C6-963E-7A2E0B594912}" srcOrd="0" destOrd="0" presId="urn:microsoft.com/office/officeart/2005/8/layout/orgChart1"/>
    <dgm:cxn modelId="{C9FCF29C-EB45-433D-81C8-CE4E75572727}" type="presParOf" srcId="{8B10E20A-A250-4FD8-A904-53787ADC803E}" destId="{5B7262A9-63C8-49B3-A706-9408AE1EA289}" srcOrd="1" destOrd="0" presId="urn:microsoft.com/office/officeart/2005/8/layout/orgChart1"/>
    <dgm:cxn modelId="{51DB6764-F801-4FFC-BFE5-2A99A7372698}" type="presParOf" srcId="{E1F6099C-6A73-489F-B79D-244E0FAF884E}" destId="{AE33CDED-3D47-45C4-90AD-FD514974ECEC}" srcOrd="1" destOrd="0" presId="urn:microsoft.com/office/officeart/2005/8/layout/orgChart1"/>
    <dgm:cxn modelId="{20717756-B504-42FB-B9F4-F42061CA8B41}" type="presParOf" srcId="{E1F6099C-6A73-489F-B79D-244E0FAF884E}" destId="{796CA3A6-B3A9-42B8-8586-7E9F8E91C89E}" srcOrd="2" destOrd="0" presId="urn:microsoft.com/office/officeart/2005/8/layout/orgChart1"/>
    <dgm:cxn modelId="{BFC764BA-281A-4734-B64E-FF48849CBA03}" type="presParOf" srcId="{D310D0E5-94EC-4BC2-B4B0-584629E120BE}" destId="{F2DA16F4-EFDF-4B53-9EFD-DB3E67A64052}" srcOrd="2" destOrd="0" presId="urn:microsoft.com/office/officeart/2005/8/layout/orgChart1"/>
    <dgm:cxn modelId="{C11A4BD0-8F1A-49A4-9BD4-EC979CF2D839}" type="presParOf" srcId="{38A80E8C-6C01-4608-8359-3C4AC3580BBF}" destId="{6CD73E29-75C6-4C06-8A52-3B433AC6B186}" srcOrd="2" destOrd="0" presId="urn:microsoft.com/office/officeart/2005/8/layout/orgChart1"/>
    <dgm:cxn modelId="{CE8987A4-A84D-46A1-87A3-11D7F9F5FB30}" type="presParOf" srcId="{8924FECF-682B-41A5-9307-3317A579B632}" destId="{F75CDBAC-A195-4407-A360-9C3203B55D8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AF31E3-C6E7-4D97-B877-D6AB2DF9AFDC}" type="doc">
      <dgm:prSet loTypeId="urn:microsoft.com/office/officeart/2005/8/layout/orgChart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400C404-315E-45A5-A626-A6A7F788C699}">
      <dgm:prSet phldrT="[Text]"/>
      <dgm:spPr/>
      <dgm:t>
        <a:bodyPr/>
        <a:lstStyle/>
        <a:p>
          <a:r>
            <a:rPr lang="en-CA" dirty="0" smtClean="0"/>
            <a:t>Hardware</a:t>
          </a:r>
          <a:endParaRPr lang="en-CA" dirty="0"/>
        </a:p>
      </dgm:t>
    </dgm:pt>
    <dgm:pt modelId="{4086E7A5-EE4B-4D1D-99E9-C2DFF19775DA}" type="parTrans" cxnId="{0ED96C73-01BD-4403-9A5A-5760101250A5}">
      <dgm:prSet/>
      <dgm:spPr/>
      <dgm:t>
        <a:bodyPr/>
        <a:lstStyle/>
        <a:p>
          <a:endParaRPr lang="en-CA"/>
        </a:p>
      </dgm:t>
    </dgm:pt>
    <dgm:pt modelId="{3F42950F-62D2-4651-B04A-24BB93892EE4}" type="sibTrans" cxnId="{0ED96C73-01BD-4403-9A5A-5760101250A5}">
      <dgm:prSet/>
      <dgm:spPr/>
      <dgm:t>
        <a:bodyPr/>
        <a:lstStyle/>
        <a:p>
          <a:endParaRPr lang="en-CA"/>
        </a:p>
      </dgm:t>
    </dgm:pt>
    <dgm:pt modelId="{5C62B022-CB06-42AB-8C77-91A7920A3FAF}">
      <dgm:prSet phldrT="[Text]"/>
      <dgm:spPr/>
      <dgm:t>
        <a:bodyPr/>
        <a:lstStyle/>
        <a:p>
          <a:r>
            <a:rPr lang="en-CA" dirty="0" smtClean="0"/>
            <a:t>Hypervisor</a:t>
          </a:r>
          <a:endParaRPr lang="en-CA" dirty="0"/>
        </a:p>
      </dgm:t>
    </dgm:pt>
    <dgm:pt modelId="{9C488CDE-F805-42E4-BD75-AC8A3256B90F}" type="parTrans" cxnId="{26F98855-5C55-4BB2-B5F0-9C3D0AD4F290}">
      <dgm:prSet/>
      <dgm:spPr/>
      <dgm:t>
        <a:bodyPr/>
        <a:lstStyle/>
        <a:p>
          <a:endParaRPr lang="en-CA"/>
        </a:p>
      </dgm:t>
    </dgm:pt>
    <dgm:pt modelId="{C5D8C498-643E-4F81-8DEA-AA0D6230CCA2}" type="sibTrans" cxnId="{26F98855-5C55-4BB2-B5F0-9C3D0AD4F290}">
      <dgm:prSet/>
      <dgm:spPr/>
      <dgm:t>
        <a:bodyPr/>
        <a:lstStyle/>
        <a:p>
          <a:endParaRPr lang="en-CA"/>
        </a:p>
      </dgm:t>
    </dgm:pt>
    <dgm:pt modelId="{5CD0A48F-1051-4958-99A4-38D20505EF9E}">
      <dgm:prSet/>
      <dgm:spPr/>
      <dgm:t>
        <a:bodyPr/>
        <a:lstStyle/>
        <a:p>
          <a:r>
            <a:rPr lang="en-CA" dirty="0" smtClean="0"/>
            <a:t>Operating System</a:t>
          </a:r>
          <a:endParaRPr lang="en-CA" dirty="0"/>
        </a:p>
      </dgm:t>
    </dgm:pt>
    <dgm:pt modelId="{7FF9C249-E059-492F-A008-B477A1B83F69}" type="parTrans" cxnId="{71F539F7-6B26-44D5-9BBA-FBADAE3327EC}">
      <dgm:prSet/>
      <dgm:spPr/>
      <dgm:t>
        <a:bodyPr/>
        <a:lstStyle/>
        <a:p>
          <a:endParaRPr lang="en-CA"/>
        </a:p>
      </dgm:t>
    </dgm:pt>
    <dgm:pt modelId="{1DEEB70A-8906-4815-80EF-1E929777BD32}" type="sibTrans" cxnId="{71F539F7-6B26-44D5-9BBA-FBADAE3327EC}">
      <dgm:prSet/>
      <dgm:spPr/>
      <dgm:t>
        <a:bodyPr/>
        <a:lstStyle/>
        <a:p>
          <a:endParaRPr lang="en-CA"/>
        </a:p>
      </dgm:t>
    </dgm:pt>
    <dgm:pt modelId="{2E3C4682-DB58-465D-941D-94F8A90E6062}">
      <dgm:prSet/>
      <dgm:spPr/>
      <dgm:t>
        <a:bodyPr/>
        <a:lstStyle/>
        <a:p>
          <a:r>
            <a:rPr lang="en-CA" dirty="0" smtClean="0"/>
            <a:t>Operating System</a:t>
          </a:r>
          <a:endParaRPr lang="en-CA" dirty="0"/>
        </a:p>
      </dgm:t>
    </dgm:pt>
    <dgm:pt modelId="{ED37D097-B42A-4BCC-A173-BF7FE9D695D4}" type="parTrans" cxnId="{D8A2424D-5727-418D-A650-387040E793DF}">
      <dgm:prSet/>
      <dgm:spPr/>
      <dgm:t>
        <a:bodyPr/>
        <a:lstStyle/>
        <a:p>
          <a:endParaRPr lang="en-CA"/>
        </a:p>
      </dgm:t>
    </dgm:pt>
    <dgm:pt modelId="{BE2C69B5-0FBE-4674-9315-5C7F978575C4}" type="sibTrans" cxnId="{D8A2424D-5727-418D-A650-387040E793DF}">
      <dgm:prSet/>
      <dgm:spPr/>
      <dgm:t>
        <a:bodyPr/>
        <a:lstStyle/>
        <a:p>
          <a:endParaRPr lang="en-CA"/>
        </a:p>
      </dgm:t>
    </dgm:pt>
    <dgm:pt modelId="{E6AA9AE5-0027-4EDE-88A9-AAFDB90DB755}">
      <dgm:prSet/>
      <dgm:spPr/>
      <dgm:t>
        <a:bodyPr/>
        <a:lstStyle/>
        <a:p>
          <a:r>
            <a:rPr lang="en-CA" dirty="0" smtClean="0"/>
            <a:t>Application</a:t>
          </a:r>
          <a:endParaRPr lang="en-CA" dirty="0"/>
        </a:p>
      </dgm:t>
    </dgm:pt>
    <dgm:pt modelId="{81531935-634D-406B-B4FC-971DCCB4C68D}" type="parTrans" cxnId="{5D6EE07A-8D91-47A3-A95A-524B1765ADBD}">
      <dgm:prSet/>
      <dgm:spPr/>
      <dgm:t>
        <a:bodyPr/>
        <a:lstStyle/>
        <a:p>
          <a:endParaRPr lang="en-CA"/>
        </a:p>
      </dgm:t>
    </dgm:pt>
    <dgm:pt modelId="{D78372E0-9918-434B-867A-6F90A76DF24C}" type="sibTrans" cxnId="{5D6EE07A-8D91-47A3-A95A-524B1765ADBD}">
      <dgm:prSet/>
      <dgm:spPr/>
      <dgm:t>
        <a:bodyPr/>
        <a:lstStyle/>
        <a:p>
          <a:endParaRPr lang="en-CA"/>
        </a:p>
      </dgm:t>
    </dgm:pt>
    <dgm:pt modelId="{831EBF40-F7EA-41C6-BCBB-D6BDFE4677EE}">
      <dgm:prSet/>
      <dgm:spPr/>
      <dgm:t>
        <a:bodyPr/>
        <a:lstStyle/>
        <a:p>
          <a:r>
            <a:rPr lang="en-CA" dirty="0" smtClean="0"/>
            <a:t>Application</a:t>
          </a:r>
          <a:endParaRPr lang="en-CA" dirty="0"/>
        </a:p>
      </dgm:t>
    </dgm:pt>
    <dgm:pt modelId="{4BC11735-F82F-4A81-BADB-D42CEBC16BB4}" type="parTrans" cxnId="{2405EC93-895C-4F6F-8463-546B25453559}">
      <dgm:prSet/>
      <dgm:spPr/>
      <dgm:t>
        <a:bodyPr/>
        <a:lstStyle/>
        <a:p>
          <a:endParaRPr lang="en-CA"/>
        </a:p>
      </dgm:t>
    </dgm:pt>
    <dgm:pt modelId="{960D2E79-BE23-4BE3-982E-C599013152D5}" type="sibTrans" cxnId="{2405EC93-895C-4F6F-8463-546B25453559}">
      <dgm:prSet/>
      <dgm:spPr/>
      <dgm:t>
        <a:bodyPr/>
        <a:lstStyle/>
        <a:p>
          <a:endParaRPr lang="en-CA"/>
        </a:p>
      </dgm:t>
    </dgm:pt>
    <dgm:pt modelId="{279BA3A2-FFA7-4AFE-AC22-0CFA3D70D1D6}">
      <dgm:prSet/>
      <dgm:spPr/>
      <dgm:t>
        <a:bodyPr/>
        <a:lstStyle/>
        <a:p>
          <a:r>
            <a:rPr lang="en-CA" dirty="0" smtClean="0"/>
            <a:t>Application</a:t>
          </a:r>
          <a:endParaRPr lang="en-CA" dirty="0"/>
        </a:p>
      </dgm:t>
    </dgm:pt>
    <dgm:pt modelId="{DFE80DA4-54BB-41F8-99E9-5E054B57A906}" type="parTrans" cxnId="{E4E1A4B0-3018-406F-8152-50ED29B40D2B}">
      <dgm:prSet/>
      <dgm:spPr/>
      <dgm:t>
        <a:bodyPr/>
        <a:lstStyle/>
        <a:p>
          <a:endParaRPr lang="en-CA"/>
        </a:p>
      </dgm:t>
    </dgm:pt>
    <dgm:pt modelId="{F34A206E-2955-4A46-9D1C-F03896C0935A}" type="sibTrans" cxnId="{E4E1A4B0-3018-406F-8152-50ED29B40D2B}">
      <dgm:prSet/>
      <dgm:spPr/>
      <dgm:t>
        <a:bodyPr/>
        <a:lstStyle/>
        <a:p>
          <a:endParaRPr lang="en-CA"/>
        </a:p>
      </dgm:t>
    </dgm:pt>
    <dgm:pt modelId="{A907DA5B-9916-46BB-8DE5-B048FF2F3B9C}">
      <dgm:prSet/>
      <dgm:spPr/>
      <dgm:t>
        <a:bodyPr/>
        <a:lstStyle/>
        <a:p>
          <a:r>
            <a:rPr lang="en-CA" dirty="0" smtClean="0"/>
            <a:t>Application</a:t>
          </a:r>
          <a:endParaRPr lang="en-CA" dirty="0"/>
        </a:p>
      </dgm:t>
    </dgm:pt>
    <dgm:pt modelId="{003B8146-0333-4347-9FBB-8687E58DEB26}" type="parTrans" cxnId="{4B062DAE-525D-4F98-86D1-20709DD76823}">
      <dgm:prSet/>
      <dgm:spPr/>
      <dgm:t>
        <a:bodyPr/>
        <a:lstStyle/>
        <a:p>
          <a:endParaRPr lang="en-CA"/>
        </a:p>
      </dgm:t>
    </dgm:pt>
    <dgm:pt modelId="{03799B67-5939-4527-89A4-B0F4B366F084}" type="sibTrans" cxnId="{4B062DAE-525D-4F98-86D1-20709DD76823}">
      <dgm:prSet/>
      <dgm:spPr/>
      <dgm:t>
        <a:bodyPr/>
        <a:lstStyle/>
        <a:p>
          <a:endParaRPr lang="en-CA"/>
        </a:p>
      </dgm:t>
    </dgm:pt>
    <dgm:pt modelId="{651E7C79-D3AF-414D-B970-8F941842DF28}" type="pres">
      <dgm:prSet presAssocID="{03AF31E3-C6E7-4D97-B877-D6AB2DF9AF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CA"/>
        </a:p>
      </dgm:t>
    </dgm:pt>
    <dgm:pt modelId="{8924FECF-682B-41A5-9307-3317A579B632}" type="pres">
      <dgm:prSet presAssocID="{E400C404-315E-45A5-A626-A6A7F788C699}" presName="hierRoot1" presStyleCnt="0">
        <dgm:presLayoutVars>
          <dgm:hierBranch val="init"/>
        </dgm:presLayoutVars>
      </dgm:prSet>
      <dgm:spPr/>
    </dgm:pt>
    <dgm:pt modelId="{33D50351-3E3F-4FE7-B8E8-DEE9A18B5FAD}" type="pres">
      <dgm:prSet presAssocID="{E400C404-315E-45A5-A626-A6A7F788C699}" presName="rootComposite1" presStyleCnt="0"/>
      <dgm:spPr/>
    </dgm:pt>
    <dgm:pt modelId="{2AD2E1B2-8418-4A96-B9F6-030969614A90}" type="pres">
      <dgm:prSet presAssocID="{E400C404-315E-45A5-A626-A6A7F788C69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0852E0BF-3A99-4E07-AEE5-9739DCF0CEFC}" type="pres">
      <dgm:prSet presAssocID="{E400C404-315E-45A5-A626-A6A7F788C699}" presName="rootConnector1" presStyleLbl="node1" presStyleIdx="0" presStyleCnt="0"/>
      <dgm:spPr/>
      <dgm:t>
        <a:bodyPr/>
        <a:lstStyle/>
        <a:p>
          <a:endParaRPr lang="en-CA"/>
        </a:p>
      </dgm:t>
    </dgm:pt>
    <dgm:pt modelId="{60879D5F-01BB-4ECF-8B1D-5EFD24CEF688}" type="pres">
      <dgm:prSet presAssocID="{E400C404-315E-45A5-A626-A6A7F788C699}" presName="hierChild2" presStyleCnt="0"/>
      <dgm:spPr/>
    </dgm:pt>
    <dgm:pt modelId="{339CBB32-9A4B-42AC-B044-4F837BC3F735}" type="pres">
      <dgm:prSet presAssocID="{9C488CDE-F805-42E4-BD75-AC8A3256B90F}" presName="Name37" presStyleLbl="parChTrans1D2" presStyleIdx="0" presStyleCnt="1"/>
      <dgm:spPr/>
      <dgm:t>
        <a:bodyPr/>
        <a:lstStyle/>
        <a:p>
          <a:endParaRPr lang="en-CA"/>
        </a:p>
      </dgm:t>
    </dgm:pt>
    <dgm:pt modelId="{BC23F02C-2FA7-4AC7-A442-CF40E0C692A1}" type="pres">
      <dgm:prSet presAssocID="{5C62B022-CB06-42AB-8C77-91A7920A3FAF}" presName="hierRoot2" presStyleCnt="0">
        <dgm:presLayoutVars>
          <dgm:hierBranch/>
        </dgm:presLayoutVars>
      </dgm:prSet>
      <dgm:spPr/>
    </dgm:pt>
    <dgm:pt modelId="{880F9B41-EA37-42BE-B4FD-4307B8B12EC4}" type="pres">
      <dgm:prSet presAssocID="{5C62B022-CB06-42AB-8C77-91A7920A3FAF}" presName="rootComposite" presStyleCnt="0"/>
      <dgm:spPr/>
    </dgm:pt>
    <dgm:pt modelId="{3D5DE3E0-4F30-43D2-A8F7-E52B32F05064}" type="pres">
      <dgm:prSet presAssocID="{5C62B022-CB06-42AB-8C77-91A7920A3FAF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BAFA6FE6-A117-4286-9CB1-38B8098D5468}" type="pres">
      <dgm:prSet presAssocID="{5C62B022-CB06-42AB-8C77-91A7920A3FAF}" presName="rootConnector" presStyleLbl="node2" presStyleIdx="0" presStyleCnt="1"/>
      <dgm:spPr/>
      <dgm:t>
        <a:bodyPr/>
        <a:lstStyle/>
        <a:p>
          <a:endParaRPr lang="en-CA"/>
        </a:p>
      </dgm:t>
    </dgm:pt>
    <dgm:pt modelId="{46FF7EC1-EE49-4F6F-A208-64D107A4F239}" type="pres">
      <dgm:prSet presAssocID="{5C62B022-CB06-42AB-8C77-91A7920A3FAF}" presName="hierChild4" presStyleCnt="0"/>
      <dgm:spPr/>
    </dgm:pt>
    <dgm:pt modelId="{5F025E00-972E-40B9-BB72-C525AE4C4315}" type="pres">
      <dgm:prSet presAssocID="{7FF9C249-E059-492F-A008-B477A1B83F69}" presName="Name35" presStyleLbl="parChTrans1D3" presStyleIdx="0" presStyleCnt="2"/>
      <dgm:spPr/>
      <dgm:t>
        <a:bodyPr/>
        <a:lstStyle/>
        <a:p>
          <a:endParaRPr lang="en-CA"/>
        </a:p>
      </dgm:t>
    </dgm:pt>
    <dgm:pt modelId="{38A80E8C-6C01-4608-8359-3C4AC3580BBF}" type="pres">
      <dgm:prSet presAssocID="{5CD0A48F-1051-4958-99A4-38D20505EF9E}" presName="hierRoot2" presStyleCnt="0">
        <dgm:presLayoutVars>
          <dgm:hierBranch/>
        </dgm:presLayoutVars>
      </dgm:prSet>
      <dgm:spPr/>
    </dgm:pt>
    <dgm:pt modelId="{61CFA9A4-B0A2-4587-AE8F-D954DCD30D60}" type="pres">
      <dgm:prSet presAssocID="{5CD0A48F-1051-4958-99A4-38D20505EF9E}" presName="rootComposite" presStyleCnt="0"/>
      <dgm:spPr/>
    </dgm:pt>
    <dgm:pt modelId="{80A03A95-ABDC-483A-AF8C-BE640BDB2477}" type="pres">
      <dgm:prSet presAssocID="{5CD0A48F-1051-4958-99A4-38D20505EF9E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706878A5-1B5E-4FE9-B732-758AD9263415}" type="pres">
      <dgm:prSet presAssocID="{5CD0A48F-1051-4958-99A4-38D20505EF9E}" presName="rootConnector" presStyleLbl="node3" presStyleIdx="0" presStyleCnt="2"/>
      <dgm:spPr/>
      <dgm:t>
        <a:bodyPr/>
        <a:lstStyle/>
        <a:p>
          <a:endParaRPr lang="en-CA"/>
        </a:p>
      </dgm:t>
    </dgm:pt>
    <dgm:pt modelId="{B444AEAB-0D2B-4D8D-A4A4-9F1D90B18C22}" type="pres">
      <dgm:prSet presAssocID="{5CD0A48F-1051-4958-99A4-38D20505EF9E}" presName="hierChild4" presStyleCnt="0"/>
      <dgm:spPr/>
    </dgm:pt>
    <dgm:pt modelId="{2ADF6E03-CFE1-47F2-ACA5-135F4FE7D09A}" type="pres">
      <dgm:prSet presAssocID="{81531935-634D-406B-B4FC-971DCCB4C68D}" presName="Name35" presStyleLbl="parChTrans1D4" presStyleIdx="0" presStyleCnt="4"/>
      <dgm:spPr/>
      <dgm:t>
        <a:bodyPr/>
        <a:lstStyle/>
        <a:p>
          <a:endParaRPr lang="en-CA"/>
        </a:p>
      </dgm:t>
    </dgm:pt>
    <dgm:pt modelId="{372250AA-D41E-48C9-A5E6-C3103C7AE501}" type="pres">
      <dgm:prSet presAssocID="{E6AA9AE5-0027-4EDE-88A9-AAFDB90DB755}" presName="hierRoot2" presStyleCnt="0">
        <dgm:presLayoutVars>
          <dgm:hierBranch/>
        </dgm:presLayoutVars>
      </dgm:prSet>
      <dgm:spPr/>
    </dgm:pt>
    <dgm:pt modelId="{990F53CF-6D48-4727-8A3C-7AE17C2583DA}" type="pres">
      <dgm:prSet presAssocID="{E6AA9AE5-0027-4EDE-88A9-AAFDB90DB755}" presName="rootComposite" presStyleCnt="0"/>
      <dgm:spPr/>
    </dgm:pt>
    <dgm:pt modelId="{EE3DBCCA-F709-4872-B8FE-C229BC515BB9}" type="pres">
      <dgm:prSet presAssocID="{E6AA9AE5-0027-4EDE-88A9-AAFDB90DB755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66DE5757-E4F9-4230-BC47-6DBFEFCA6746}" type="pres">
      <dgm:prSet presAssocID="{E6AA9AE5-0027-4EDE-88A9-AAFDB90DB755}" presName="rootConnector" presStyleLbl="node4" presStyleIdx="0" presStyleCnt="4"/>
      <dgm:spPr/>
      <dgm:t>
        <a:bodyPr/>
        <a:lstStyle/>
        <a:p>
          <a:endParaRPr lang="en-CA"/>
        </a:p>
      </dgm:t>
    </dgm:pt>
    <dgm:pt modelId="{9181E7FD-D83E-4E16-AD58-87BD14949C3B}" type="pres">
      <dgm:prSet presAssocID="{E6AA9AE5-0027-4EDE-88A9-AAFDB90DB755}" presName="hierChild4" presStyleCnt="0"/>
      <dgm:spPr/>
    </dgm:pt>
    <dgm:pt modelId="{21F37BD2-7B9D-481A-9E91-3DB785447F41}" type="pres">
      <dgm:prSet presAssocID="{E6AA9AE5-0027-4EDE-88A9-AAFDB90DB755}" presName="hierChild5" presStyleCnt="0"/>
      <dgm:spPr/>
    </dgm:pt>
    <dgm:pt modelId="{03F1DE89-0C69-44D3-B9E3-147C914B8B00}" type="pres">
      <dgm:prSet presAssocID="{4BC11735-F82F-4A81-BADB-D42CEBC16BB4}" presName="Name35" presStyleLbl="parChTrans1D4" presStyleIdx="1" presStyleCnt="4"/>
      <dgm:spPr/>
      <dgm:t>
        <a:bodyPr/>
        <a:lstStyle/>
        <a:p>
          <a:endParaRPr lang="en-CA"/>
        </a:p>
      </dgm:t>
    </dgm:pt>
    <dgm:pt modelId="{86AEE5D3-814A-4AD1-B180-DF595509543F}" type="pres">
      <dgm:prSet presAssocID="{831EBF40-F7EA-41C6-BCBB-D6BDFE4677EE}" presName="hierRoot2" presStyleCnt="0">
        <dgm:presLayoutVars>
          <dgm:hierBranch val="init"/>
        </dgm:presLayoutVars>
      </dgm:prSet>
      <dgm:spPr/>
    </dgm:pt>
    <dgm:pt modelId="{467BF6DD-8B99-4ED9-831E-C56F7D862092}" type="pres">
      <dgm:prSet presAssocID="{831EBF40-F7EA-41C6-BCBB-D6BDFE4677EE}" presName="rootComposite" presStyleCnt="0"/>
      <dgm:spPr/>
    </dgm:pt>
    <dgm:pt modelId="{07D4A6FE-E9E2-4DE3-940E-9C805421D1B6}" type="pres">
      <dgm:prSet presAssocID="{831EBF40-F7EA-41C6-BCBB-D6BDFE4677EE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8B01DAF2-7056-4D0F-94EF-895FB7A4B8A3}" type="pres">
      <dgm:prSet presAssocID="{831EBF40-F7EA-41C6-BCBB-D6BDFE4677EE}" presName="rootConnector" presStyleLbl="node4" presStyleIdx="1" presStyleCnt="4"/>
      <dgm:spPr/>
      <dgm:t>
        <a:bodyPr/>
        <a:lstStyle/>
        <a:p>
          <a:endParaRPr lang="en-CA"/>
        </a:p>
      </dgm:t>
    </dgm:pt>
    <dgm:pt modelId="{28AFDE3E-E499-4E20-914C-024691955694}" type="pres">
      <dgm:prSet presAssocID="{831EBF40-F7EA-41C6-BCBB-D6BDFE4677EE}" presName="hierChild4" presStyleCnt="0"/>
      <dgm:spPr/>
    </dgm:pt>
    <dgm:pt modelId="{1C010E14-D258-470E-8760-4BD438BAA2D8}" type="pres">
      <dgm:prSet presAssocID="{831EBF40-F7EA-41C6-BCBB-D6BDFE4677EE}" presName="hierChild5" presStyleCnt="0"/>
      <dgm:spPr/>
    </dgm:pt>
    <dgm:pt modelId="{6CD73E29-75C6-4C06-8A52-3B433AC6B186}" type="pres">
      <dgm:prSet presAssocID="{5CD0A48F-1051-4958-99A4-38D20505EF9E}" presName="hierChild5" presStyleCnt="0"/>
      <dgm:spPr/>
    </dgm:pt>
    <dgm:pt modelId="{4C81225B-A0BD-4F4A-B903-0EF7DE4ECB22}" type="pres">
      <dgm:prSet presAssocID="{ED37D097-B42A-4BCC-A173-BF7FE9D695D4}" presName="Name35" presStyleLbl="parChTrans1D3" presStyleIdx="1" presStyleCnt="2"/>
      <dgm:spPr/>
      <dgm:t>
        <a:bodyPr/>
        <a:lstStyle/>
        <a:p>
          <a:endParaRPr lang="en-CA"/>
        </a:p>
      </dgm:t>
    </dgm:pt>
    <dgm:pt modelId="{16506B9B-7BEE-49EF-AB9B-29F36F6B6458}" type="pres">
      <dgm:prSet presAssocID="{2E3C4682-DB58-465D-941D-94F8A90E6062}" presName="hierRoot2" presStyleCnt="0">
        <dgm:presLayoutVars>
          <dgm:hierBranch/>
        </dgm:presLayoutVars>
      </dgm:prSet>
      <dgm:spPr/>
    </dgm:pt>
    <dgm:pt modelId="{E1048C3F-3A56-484A-A70F-2BB18535E77F}" type="pres">
      <dgm:prSet presAssocID="{2E3C4682-DB58-465D-941D-94F8A90E6062}" presName="rootComposite" presStyleCnt="0"/>
      <dgm:spPr/>
    </dgm:pt>
    <dgm:pt modelId="{48993237-7A68-4921-B2C6-8114D2B27426}" type="pres">
      <dgm:prSet presAssocID="{2E3C4682-DB58-465D-941D-94F8A90E6062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EB100590-6FE6-4CD2-9A1C-9840BDCD61CE}" type="pres">
      <dgm:prSet presAssocID="{2E3C4682-DB58-465D-941D-94F8A90E6062}" presName="rootConnector" presStyleLbl="node3" presStyleIdx="1" presStyleCnt="2"/>
      <dgm:spPr/>
      <dgm:t>
        <a:bodyPr/>
        <a:lstStyle/>
        <a:p>
          <a:endParaRPr lang="en-CA"/>
        </a:p>
      </dgm:t>
    </dgm:pt>
    <dgm:pt modelId="{E4E092FD-2176-4EE5-B73B-B5C719E92420}" type="pres">
      <dgm:prSet presAssocID="{2E3C4682-DB58-465D-941D-94F8A90E6062}" presName="hierChild4" presStyleCnt="0"/>
      <dgm:spPr/>
    </dgm:pt>
    <dgm:pt modelId="{B8642D0E-B284-46A8-8191-D3412AB786AD}" type="pres">
      <dgm:prSet presAssocID="{DFE80DA4-54BB-41F8-99E9-5E054B57A906}" presName="Name35" presStyleLbl="parChTrans1D4" presStyleIdx="2" presStyleCnt="4"/>
      <dgm:spPr/>
      <dgm:t>
        <a:bodyPr/>
        <a:lstStyle/>
        <a:p>
          <a:endParaRPr lang="en-CA"/>
        </a:p>
      </dgm:t>
    </dgm:pt>
    <dgm:pt modelId="{D310D0E5-94EC-4BC2-B4B0-584629E120BE}" type="pres">
      <dgm:prSet presAssocID="{279BA3A2-FFA7-4AFE-AC22-0CFA3D70D1D6}" presName="hierRoot2" presStyleCnt="0">
        <dgm:presLayoutVars>
          <dgm:hierBranch val="init"/>
        </dgm:presLayoutVars>
      </dgm:prSet>
      <dgm:spPr/>
    </dgm:pt>
    <dgm:pt modelId="{90AEFCAC-1D51-4F25-AE90-D2615C1B4E53}" type="pres">
      <dgm:prSet presAssocID="{279BA3A2-FFA7-4AFE-AC22-0CFA3D70D1D6}" presName="rootComposite" presStyleCnt="0"/>
      <dgm:spPr/>
    </dgm:pt>
    <dgm:pt modelId="{E81171DA-2E81-4754-8252-FB3B61F12154}" type="pres">
      <dgm:prSet presAssocID="{279BA3A2-FFA7-4AFE-AC22-0CFA3D70D1D6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D71C9C41-7B38-463B-92CF-A8E243C74B47}" type="pres">
      <dgm:prSet presAssocID="{279BA3A2-FFA7-4AFE-AC22-0CFA3D70D1D6}" presName="rootConnector" presStyleLbl="node4" presStyleIdx="2" presStyleCnt="4"/>
      <dgm:spPr/>
      <dgm:t>
        <a:bodyPr/>
        <a:lstStyle/>
        <a:p>
          <a:endParaRPr lang="en-CA"/>
        </a:p>
      </dgm:t>
    </dgm:pt>
    <dgm:pt modelId="{2E14AD79-11F4-4DCF-8FEA-86A032E2731B}" type="pres">
      <dgm:prSet presAssocID="{279BA3A2-FFA7-4AFE-AC22-0CFA3D70D1D6}" presName="hierChild4" presStyleCnt="0"/>
      <dgm:spPr/>
    </dgm:pt>
    <dgm:pt modelId="{F2DA16F4-EFDF-4B53-9EFD-DB3E67A64052}" type="pres">
      <dgm:prSet presAssocID="{279BA3A2-FFA7-4AFE-AC22-0CFA3D70D1D6}" presName="hierChild5" presStyleCnt="0"/>
      <dgm:spPr/>
    </dgm:pt>
    <dgm:pt modelId="{B6F08E9E-C470-4414-AD9C-B7F2C9F32308}" type="pres">
      <dgm:prSet presAssocID="{003B8146-0333-4347-9FBB-8687E58DEB26}" presName="Name35" presStyleLbl="parChTrans1D4" presStyleIdx="3" presStyleCnt="4"/>
      <dgm:spPr/>
      <dgm:t>
        <a:bodyPr/>
        <a:lstStyle/>
        <a:p>
          <a:endParaRPr lang="en-CA"/>
        </a:p>
      </dgm:t>
    </dgm:pt>
    <dgm:pt modelId="{DFFF5F62-7729-4926-AF36-06F81C63935A}" type="pres">
      <dgm:prSet presAssocID="{A907DA5B-9916-46BB-8DE5-B048FF2F3B9C}" presName="hierRoot2" presStyleCnt="0">
        <dgm:presLayoutVars>
          <dgm:hierBranch val="init"/>
        </dgm:presLayoutVars>
      </dgm:prSet>
      <dgm:spPr/>
    </dgm:pt>
    <dgm:pt modelId="{A05CB0A1-4522-4C0C-A33D-1822DA19E663}" type="pres">
      <dgm:prSet presAssocID="{A907DA5B-9916-46BB-8DE5-B048FF2F3B9C}" presName="rootComposite" presStyleCnt="0"/>
      <dgm:spPr/>
    </dgm:pt>
    <dgm:pt modelId="{7FA8BA45-FC3A-48C4-9C89-BDE4B77E0213}" type="pres">
      <dgm:prSet presAssocID="{A907DA5B-9916-46BB-8DE5-B048FF2F3B9C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B1A87D48-0CAC-4E9E-8F9C-0D0CADA6482A}" type="pres">
      <dgm:prSet presAssocID="{A907DA5B-9916-46BB-8DE5-B048FF2F3B9C}" presName="rootConnector" presStyleLbl="node4" presStyleIdx="3" presStyleCnt="4"/>
      <dgm:spPr/>
      <dgm:t>
        <a:bodyPr/>
        <a:lstStyle/>
        <a:p>
          <a:endParaRPr lang="en-CA"/>
        </a:p>
      </dgm:t>
    </dgm:pt>
    <dgm:pt modelId="{2A64D455-2EC3-4FEA-94A7-6167790B1412}" type="pres">
      <dgm:prSet presAssocID="{A907DA5B-9916-46BB-8DE5-B048FF2F3B9C}" presName="hierChild4" presStyleCnt="0"/>
      <dgm:spPr/>
    </dgm:pt>
    <dgm:pt modelId="{EE63AD4E-2B22-4F3A-87A0-C15428A0B043}" type="pres">
      <dgm:prSet presAssocID="{A907DA5B-9916-46BB-8DE5-B048FF2F3B9C}" presName="hierChild5" presStyleCnt="0"/>
      <dgm:spPr/>
    </dgm:pt>
    <dgm:pt modelId="{964CFC7D-B561-40D7-8E21-067E82E60564}" type="pres">
      <dgm:prSet presAssocID="{2E3C4682-DB58-465D-941D-94F8A90E6062}" presName="hierChild5" presStyleCnt="0"/>
      <dgm:spPr/>
    </dgm:pt>
    <dgm:pt modelId="{6CF34715-16D3-4C5F-9521-C9BBFD77E8F4}" type="pres">
      <dgm:prSet presAssocID="{5C62B022-CB06-42AB-8C77-91A7920A3FAF}" presName="hierChild5" presStyleCnt="0"/>
      <dgm:spPr/>
    </dgm:pt>
    <dgm:pt modelId="{F75CDBAC-A195-4407-A360-9C3203B55D87}" type="pres">
      <dgm:prSet presAssocID="{E400C404-315E-45A5-A626-A6A7F788C699}" presName="hierChild3" presStyleCnt="0"/>
      <dgm:spPr/>
    </dgm:pt>
  </dgm:ptLst>
  <dgm:cxnLst>
    <dgm:cxn modelId="{F38B8D4F-A19E-4062-B9C6-FB253A145C21}" type="presOf" srcId="{81531935-634D-406B-B4FC-971DCCB4C68D}" destId="{2ADF6E03-CFE1-47F2-ACA5-135F4FE7D09A}" srcOrd="0" destOrd="0" presId="urn:microsoft.com/office/officeart/2005/8/layout/orgChart1"/>
    <dgm:cxn modelId="{6357488A-2C1E-482A-ABE4-E70562132BF3}" type="presOf" srcId="{831EBF40-F7EA-41C6-BCBB-D6BDFE4677EE}" destId="{8B01DAF2-7056-4D0F-94EF-895FB7A4B8A3}" srcOrd="1" destOrd="0" presId="urn:microsoft.com/office/officeart/2005/8/layout/orgChart1"/>
    <dgm:cxn modelId="{1BFB63F3-D4A9-40BF-92AD-F2D98EA9C3F6}" type="presOf" srcId="{831EBF40-F7EA-41C6-BCBB-D6BDFE4677EE}" destId="{07D4A6FE-E9E2-4DE3-940E-9C805421D1B6}" srcOrd="0" destOrd="0" presId="urn:microsoft.com/office/officeart/2005/8/layout/orgChart1"/>
    <dgm:cxn modelId="{2405EC93-895C-4F6F-8463-546B25453559}" srcId="{5CD0A48F-1051-4958-99A4-38D20505EF9E}" destId="{831EBF40-F7EA-41C6-BCBB-D6BDFE4677EE}" srcOrd="1" destOrd="0" parTransId="{4BC11735-F82F-4A81-BADB-D42CEBC16BB4}" sibTransId="{960D2E79-BE23-4BE3-982E-C599013152D5}"/>
    <dgm:cxn modelId="{1F7B5B34-87B7-4E6F-B84B-9B49E0FD6348}" type="presOf" srcId="{5C62B022-CB06-42AB-8C77-91A7920A3FAF}" destId="{BAFA6FE6-A117-4286-9CB1-38B8098D5468}" srcOrd="1" destOrd="0" presId="urn:microsoft.com/office/officeart/2005/8/layout/orgChart1"/>
    <dgm:cxn modelId="{4B062DAE-525D-4F98-86D1-20709DD76823}" srcId="{2E3C4682-DB58-465D-941D-94F8A90E6062}" destId="{A907DA5B-9916-46BB-8DE5-B048FF2F3B9C}" srcOrd="1" destOrd="0" parTransId="{003B8146-0333-4347-9FBB-8687E58DEB26}" sibTransId="{03799B67-5939-4527-89A4-B0F4B366F084}"/>
    <dgm:cxn modelId="{23B4648D-6B6C-4F0C-B1E1-224EDA0FBB06}" type="presOf" srcId="{5C62B022-CB06-42AB-8C77-91A7920A3FAF}" destId="{3D5DE3E0-4F30-43D2-A8F7-E52B32F05064}" srcOrd="0" destOrd="0" presId="urn:microsoft.com/office/officeart/2005/8/layout/orgChart1"/>
    <dgm:cxn modelId="{31005D76-1535-4756-B9B6-4595D07C19B4}" type="presOf" srcId="{4BC11735-F82F-4A81-BADB-D42CEBC16BB4}" destId="{03F1DE89-0C69-44D3-B9E3-147C914B8B00}" srcOrd="0" destOrd="0" presId="urn:microsoft.com/office/officeart/2005/8/layout/orgChart1"/>
    <dgm:cxn modelId="{F64A9592-F6BC-4A58-80D5-FA6FC09B7557}" type="presOf" srcId="{279BA3A2-FFA7-4AFE-AC22-0CFA3D70D1D6}" destId="{D71C9C41-7B38-463B-92CF-A8E243C74B47}" srcOrd="1" destOrd="0" presId="urn:microsoft.com/office/officeart/2005/8/layout/orgChart1"/>
    <dgm:cxn modelId="{DA0C3119-59CE-4483-88CE-1A53123898B0}" type="presOf" srcId="{E400C404-315E-45A5-A626-A6A7F788C699}" destId="{0852E0BF-3A99-4E07-AEE5-9739DCF0CEFC}" srcOrd="1" destOrd="0" presId="urn:microsoft.com/office/officeart/2005/8/layout/orgChart1"/>
    <dgm:cxn modelId="{313D251F-7E53-4074-98EB-635C55C124E6}" type="presOf" srcId="{5CD0A48F-1051-4958-99A4-38D20505EF9E}" destId="{80A03A95-ABDC-483A-AF8C-BE640BDB2477}" srcOrd="0" destOrd="0" presId="urn:microsoft.com/office/officeart/2005/8/layout/orgChart1"/>
    <dgm:cxn modelId="{71F539F7-6B26-44D5-9BBA-FBADAE3327EC}" srcId="{5C62B022-CB06-42AB-8C77-91A7920A3FAF}" destId="{5CD0A48F-1051-4958-99A4-38D20505EF9E}" srcOrd="0" destOrd="0" parTransId="{7FF9C249-E059-492F-A008-B477A1B83F69}" sibTransId="{1DEEB70A-8906-4815-80EF-1E929777BD32}"/>
    <dgm:cxn modelId="{B84A35A6-7EDC-430D-9D18-F4D212EC70C1}" type="presOf" srcId="{2E3C4682-DB58-465D-941D-94F8A90E6062}" destId="{48993237-7A68-4921-B2C6-8114D2B27426}" srcOrd="0" destOrd="0" presId="urn:microsoft.com/office/officeart/2005/8/layout/orgChart1"/>
    <dgm:cxn modelId="{E4E1A4B0-3018-406F-8152-50ED29B40D2B}" srcId="{2E3C4682-DB58-465D-941D-94F8A90E6062}" destId="{279BA3A2-FFA7-4AFE-AC22-0CFA3D70D1D6}" srcOrd="0" destOrd="0" parTransId="{DFE80DA4-54BB-41F8-99E9-5E054B57A906}" sibTransId="{F34A206E-2955-4A46-9D1C-F03896C0935A}"/>
    <dgm:cxn modelId="{51C6C4E2-0194-489F-A817-2715F5BC4FBA}" type="presOf" srcId="{5CD0A48F-1051-4958-99A4-38D20505EF9E}" destId="{706878A5-1B5E-4FE9-B732-758AD9263415}" srcOrd="1" destOrd="0" presId="urn:microsoft.com/office/officeart/2005/8/layout/orgChart1"/>
    <dgm:cxn modelId="{1C47BA13-C874-4526-A329-35B9408BFACE}" type="presOf" srcId="{ED37D097-B42A-4BCC-A173-BF7FE9D695D4}" destId="{4C81225B-A0BD-4F4A-B903-0EF7DE4ECB22}" srcOrd="0" destOrd="0" presId="urn:microsoft.com/office/officeart/2005/8/layout/orgChart1"/>
    <dgm:cxn modelId="{41C4E917-565A-4190-B358-6A078769C628}" type="presOf" srcId="{E400C404-315E-45A5-A626-A6A7F788C699}" destId="{2AD2E1B2-8418-4A96-B9F6-030969614A90}" srcOrd="0" destOrd="0" presId="urn:microsoft.com/office/officeart/2005/8/layout/orgChart1"/>
    <dgm:cxn modelId="{C42C34D5-6C5D-4715-97E6-DF34FB9067A4}" type="presOf" srcId="{A907DA5B-9916-46BB-8DE5-B048FF2F3B9C}" destId="{7FA8BA45-FC3A-48C4-9C89-BDE4B77E0213}" srcOrd="0" destOrd="0" presId="urn:microsoft.com/office/officeart/2005/8/layout/orgChart1"/>
    <dgm:cxn modelId="{0ED96C73-01BD-4403-9A5A-5760101250A5}" srcId="{03AF31E3-C6E7-4D97-B877-D6AB2DF9AFDC}" destId="{E400C404-315E-45A5-A626-A6A7F788C699}" srcOrd="0" destOrd="0" parTransId="{4086E7A5-EE4B-4D1D-99E9-C2DFF19775DA}" sibTransId="{3F42950F-62D2-4651-B04A-24BB93892EE4}"/>
    <dgm:cxn modelId="{4A55202D-25A3-4D07-93A8-9C125FE758CD}" type="presOf" srcId="{7FF9C249-E059-492F-A008-B477A1B83F69}" destId="{5F025E00-972E-40B9-BB72-C525AE4C4315}" srcOrd="0" destOrd="0" presId="urn:microsoft.com/office/officeart/2005/8/layout/orgChart1"/>
    <dgm:cxn modelId="{D781C9E3-14E4-4915-ABFB-005755474037}" type="presOf" srcId="{A907DA5B-9916-46BB-8DE5-B048FF2F3B9C}" destId="{B1A87D48-0CAC-4E9E-8F9C-0D0CADA6482A}" srcOrd="1" destOrd="0" presId="urn:microsoft.com/office/officeart/2005/8/layout/orgChart1"/>
    <dgm:cxn modelId="{5D6EE07A-8D91-47A3-A95A-524B1765ADBD}" srcId="{5CD0A48F-1051-4958-99A4-38D20505EF9E}" destId="{E6AA9AE5-0027-4EDE-88A9-AAFDB90DB755}" srcOrd="0" destOrd="0" parTransId="{81531935-634D-406B-B4FC-971DCCB4C68D}" sibTransId="{D78372E0-9918-434B-867A-6F90A76DF24C}"/>
    <dgm:cxn modelId="{C65B9954-904B-4E1B-B6AD-1B2A12874173}" type="presOf" srcId="{03AF31E3-C6E7-4D97-B877-D6AB2DF9AFDC}" destId="{651E7C79-D3AF-414D-B970-8F941842DF28}" srcOrd="0" destOrd="0" presId="urn:microsoft.com/office/officeart/2005/8/layout/orgChart1"/>
    <dgm:cxn modelId="{0C4FEA7A-467F-4947-AA14-AF36600442C2}" type="presOf" srcId="{003B8146-0333-4347-9FBB-8687E58DEB26}" destId="{B6F08E9E-C470-4414-AD9C-B7F2C9F32308}" srcOrd="0" destOrd="0" presId="urn:microsoft.com/office/officeart/2005/8/layout/orgChart1"/>
    <dgm:cxn modelId="{AE6BB23E-EF46-46A8-82E7-37C51752AB61}" type="presOf" srcId="{E6AA9AE5-0027-4EDE-88A9-AAFDB90DB755}" destId="{EE3DBCCA-F709-4872-B8FE-C229BC515BB9}" srcOrd="0" destOrd="0" presId="urn:microsoft.com/office/officeart/2005/8/layout/orgChart1"/>
    <dgm:cxn modelId="{DEC184BF-8D1A-4AF3-B717-601E9493E1F6}" type="presOf" srcId="{2E3C4682-DB58-465D-941D-94F8A90E6062}" destId="{EB100590-6FE6-4CD2-9A1C-9840BDCD61CE}" srcOrd="1" destOrd="0" presId="urn:microsoft.com/office/officeart/2005/8/layout/orgChart1"/>
    <dgm:cxn modelId="{8A46D331-3746-44A9-B7DA-D2921B86CA50}" type="presOf" srcId="{279BA3A2-FFA7-4AFE-AC22-0CFA3D70D1D6}" destId="{E81171DA-2E81-4754-8252-FB3B61F12154}" srcOrd="0" destOrd="0" presId="urn:microsoft.com/office/officeart/2005/8/layout/orgChart1"/>
    <dgm:cxn modelId="{D8A2424D-5727-418D-A650-387040E793DF}" srcId="{5C62B022-CB06-42AB-8C77-91A7920A3FAF}" destId="{2E3C4682-DB58-465D-941D-94F8A90E6062}" srcOrd="1" destOrd="0" parTransId="{ED37D097-B42A-4BCC-A173-BF7FE9D695D4}" sibTransId="{BE2C69B5-0FBE-4674-9315-5C7F978575C4}"/>
    <dgm:cxn modelId="{26F98855-5C55-4BB2-B5F0-9C3D0AD4F290}" srcId="{E400C404-315E-45A5-A626-A6A7F788C699}" destId="{5C62B022-CB06-42AB-8C77-91A7920A3FAF}" srcOrd="0" destOrd="0" parTransId="{9C488CDE-F805-42E4-BD75-AC8A3256B90F}" sibTransId="{C5D8C498-643E-4F81-8DEA-AA0D6230CCA2}"/>
    <dgm:cxn modelId="{44079157-6629-4CF8-9BC6-0A08DFAC5ECC}" type="presOf" srcId="{DFE80DA4-54BB-41F8-99E9-5E054B57A906}" destId="{B8642D0E-B284-46A8-8191-D3412AB786AD}" srcOrd="0" destOrd="0" presId="urn:microsoft.com/office/officeart/2005/8/layout/orgChart1"/>
    <dgm:cxn modelId="{2267979B-9485-4342-A0D6-841BF8CE0F61}" type="presOf" srcId="{9C488CDE-F805-42E4-BD75-AC8A3256B90F}" destId="{339CBB32-9A4B-42AC-B044-4F837BC3F735}" srcOrd="0" destOrd="0" presId="urn:microsoft.com/office/officeart/2005/8/layout/orgChart1"/>
    <dgm:cxn modelId="{077BE7C9-1E8D-41F5-948B-E2B7D89CEB98}" type="presOf" srcId="{E6AA9AE5-0027-4EDE-88A9-AAFDB90DB755}" destId="{66DE5757-E4F9-4230-BC47-6DBFEFCA6746}" srcOrd="1" destOrd="0" presId="urn:microsoft.com/office/officeart/2005/8/layout/orgChart1"/>
    <dgm:cxn modelId="{04226130-252B-494C-9EE3-93F017ECB7EB}" type="presParOf" srcId="{651E7C79-D3AF-414D-B970-8F941842DF28}" destId="{8924FECF-682B-41A5-9307-3317A579B632}" srcOrd="0" destOrd="0" presId="urn:microsoft.com/office/officeart/2005/8/layout/orgChart1"/>
    <dgm:cxn modelId="{D24ABFA5-49C3-43B5-98B3-135A315A43D1}" type="presParOf" srcId="{8924FECF-682B-41A5-9307-3317A579B632}" destId="{33D50351-3E3F-4FE7-B8E8-DEE9A18B5FAD}" srcOrd="0" destOrd="0" presId="urn:microsoft.com/office/officeart/2005/8/layout/orgChart1"/>
    <dgm:cxn modelId="{93E65CEF-D34A-43CF-91B6-9E1F87951026}" type="presParOf" srcId="{33D50351-3E3F-4FE7-B8E8-DEE9A18B5FAD}" destId="{2AD2E1B2-8418-4A96-B9F6-030969614A90}" srcOrd="0" destOrd="0" presId="urn:microsoft.com/office/officeart/2005/8/layout/orgChart1"/>
    <dgm:cxn modelId="{1B80EBFC-C551-441B-A023-4711423D18AC}" type="presParOf" srcId="{33D50351-3E3F-4FE7-B8E8-DEE9A18B5FAD}" destId="{0852E0BF-3A99-4E07-AEE5-9739DCF0CEFC}" srcOrd="1" destOrd="0" presId="urn:microsoft.com/office/officeart/2005/8/layout/orgChart1"/>
    <dgm:cxn modelId="{E25E8AC3-94B0-42A0-9536-DA95C5EE02BA}" type="presParOf" srcId="{8924FECF-682B-41A5-9307-3317A579B632}" destId="{60879D5F-01BB-4ECF-8B1D-5EFD24CEF688}" srcOrd="1" destOrd="0" presId="urn:microsoft.com/office/officeart/2005/8/layout/orgChart1"/>
    <dgm:cxn modelId="{9D767106-7598-4ED0-81EE-B5E1C5EE3134}" type="presParOf" srcId="{60879D5F-01BB-4ECF-8B1D-5EFD24CEF688}" destId="{339CBB32-9A4B-42AC-B044-4F837BC3F735}" srcOrd="0" destOrd="0" presId="urn:microsoft.com/office/officeart/2005/8/layout/orgChart1"/>
    <dgm:cxn modelId="{5D8006AB-D1BE-45D8-8FDB-A878293D174E}" type="presParOf" srcId="{60879D5F-01BB-4ECF-8B1D-5EFD24CEF688}" destId="{BC23F02C-2FA7-4AC7-A442-CF40E0C692A1}" srcOrd="1" destOrd="0" presId="urn:microsoft.com/office/officeart/2005/8/layout/orgChart1"/>
    <dgm:cxn modelId="{2F729D7C-5E6B-47D4-8DE1-A74DF2EB0389}" type="presParOf" srcId="{BC23F02C-2FA7-4AC7-A442-CF40E0C692A1}" destId="{880F9B41-EA37-42BE-B4FD-4307B8B12EC4}" srcOrd="0" destOrd="0" presId="urn:microsoft.com/office/officeart/2005/8/layout/orgChart1"/>
    <dgm:cxn modelId="{D8C7CF3D-A843-43C2-AF36-DCEC9B8C14CB}" type="presParOf" srcId="{880F9B41-EA37-42BE-B4FD-4307B8B12EC4}" destId="{3D5DE3E0-4F30-43D2-A8F7-E52B32F05064}" srcOrd="0" destOrd="0" presId="urn:microsoft.com/office/officeart/2005/8/layout/orgChart1"/>
    <dgm:cxn modelId="{9ABF01C8-769F-4A93-A0EA-6D299E41443F}" type="presParOf" srcId="{880F9B41-EA37-42BE-B4FD-4307B8B12EC4}" destId="{BAFA6FE6-A117-4286-9CB1-38B8098D5468}" srcOrd="1" destOrd="0" presId="urn:microsoft.com/office/officeart/2005/8/layout/orgChart1"/>
    <dgm:cxn modelId="{B58B96FE-C6AC-4672-935F-565B9239661D}" type="presParOf" srcId="{BC23F02C-2FA7-4AC7-A442-CF40E0C692A1}" destId="{46FF7EC1-EE49-4F6F-A208-64D107A4F239}" srcOrd="1" destOrd="0" presId="urn:microsoft.com/office/officeart/2005/8/layout/orgChart1"/>
    <dgm:cxn modelId="{54CFBB2D-39A6-4F28-BFEC-86D6FC0A4467}" type="presParOf" srcId="{46FF7EC1-EE49-4F6F-A208-64D107A4F239}" destId="{5F025E00-972E-40B9-BB72-C525AE4C4315}" srcOrd="0" destOrd="0" presId="urn:microsoft.com/office/officeart/2005/8/layout/orgChart1"/>
    <dgm:cxn modelId="{09D372B3-F906-49E7-A831-640B19EB5B59}" type="presParOf" srcId="{46FF7EC1-EE49-4F6F-A208-64D107A4F239}" destId="{38A80E8C-6C01-4608-8359-3C4AC3580BBF}" srcOrd="1" destOrd="0" presId="urn:microsoft.com/office/officeart/2005/8/layout/orgChart1"/>
    <dgm:cxn modelId="{8020F78F-0C4A-40A5-A4A3-BD1C0C1A3659}" type="presParOf" srcId="{38A80E8C-6C01-4608-8359-3C4AC3580BBF}" destId="{61CFA9A4-B0A2-4587-AE8F-D954DCD30D60}" srcOrd="0" destOrd="0" presId="urn:microsoft.com/office/officeart/2005/8/layout/orgChart1"/>
    <dgm:cxn modelId="{0B816159-9211-47F8-9591-6343592681DC}" type="presParOf" srcId="{61CFA9A4-B0A2-4587-AE8F-D954DCD30D60}" destId="{80A03A95-ABDC-483A-AF8C-BE640BDB2477}" srcOrd="0" destOrd="0" presId="urn:microsoft.com/office/officeart/2005/8/layout/orgChart1"/>
    <dgm:cxn modelId="{A8329EAD-9BD4-40B7-9E46-76BE549ACA41}" type="presParOf" srcId="{61CFA9A4-B0A2-4587-AE8F-D954DCD30D60}" destId="{706878A5-1B5E-4FE9-B732-758AD9263415}" srcOrd="1" destOrd="0" presId="urn:microsoft.com/office/officeart/2005/8/layout/orgChart1"/>
    <dgm:cxn modelId="{317B827E-4824-40FC-8270-4BCFB6AA9473}" type="presParOf" srcId="{38A80E8C-6C01-4608-8359-3C4AC3580BBF}" destId="{B444AEAB-0D2B-4D8D-A4A4-9F1D90B18C22}" srcOrd="1" destOrd="0" presId="urn:microsoft.com/office/officeart/2005/8/layout/orgChart1"/>
    <dgm:cxn modelId="{5B156E19-5578-4582-A261-D7F7C9EDC070}" type="presParOf" srcId="{B444AEAB-0D2B-4D8D-A4A4-9F1D90B18C22}" destId="{2ADF6E03-CFE1-47F2-ACA5-135F4FE7D09A}" srcOrd="0" destOrd="0" presId="urn:microsoft.com/office/officeart/2005/8/layout/orgChart1"/>
    <dgm:cxn modelId="{4A46EC05-4F43-4E4C-9863-9705A2914F64}" type="presParOf" srcId="{B444AEAB-0D2B-4D8D-A4A4-9F1D90B18C22}" destId="{372250AA-D41E-48C9-A5E6-C3103C7AE501}" srcOrd="1" destOrd="0" presId="urn:microsoft.com/office/officeart/2005/8/layout/orgChart1"/>
    <dgm:cxn modelId="{5099E925-03E0-4FBC-BF91-6F5B3511E152}" type="presParOf" srcId="{372250AA-D41E-48C9-A5E6-C3103C7AE501}" destId="{990F53CF-6D48-4727-8A3C-7AE17C2583DA}" srcOrd="0" destOrd="0" presId="urn:microsoft.com/office/officeart/2005/8/layout/orgChart1"/>
    <dgm:cxn modelId="{22F68ECB-6492-497A-AECA-0EA7D9947A27}" type="presParOf" srcId="{990F53CF-6D48-4727-8A3C-7AE17C2583DA}" destId="{EE3DBCCA-F709-4872-B8FE-C229BC515BB9}" srcOrd="0" destOrd="0" presId="urn:microsoft.com/office/officeart/2005/8/layout/orgChart1"/>
    <dgm:cxn modelId="{41DD4A0D-4AA9-414E-9084-25BF2D3A935B}" type="presParOf" srcId="{990F53CF-6D48-4727-8A3C-7AE17C2583DA}" destId="{66DE5757-E4F9-4230-BC47-6DBFEFCA6746}" srcOrd="1" destOrd="0" presId="urn:microsoft.com/office/officeart/2005/8/layout/orgChart1"/>
    <dgm:cxn modelId="{1A72FD44-F776-42F7-ACCD-F84B4AC560BF}" type="presParOf" srcId="{372250AA-D41E-48C9-A5E6-C3103C7AE501}" destId="{9181E7FD-D83E-4E16-AD58-87BD14949C3B}" srcOrd="1" destOrd="0" presId="urn:microsoft.com/office/officeart/2005/8/layout/orgChart1"/>
    <dgm:cxn modelId="{E6BAE687-C26C-4F29-BACC-F40C2A0BBC19}" type="presParOf" srcId="{372250AA-D41E-48C9-A5E6-C3103C7AE501}" destId="{21F37BD2-7B9D-481A-9E91-3DB785447F41}" srcOrd="2" destOrd="0" presId="urn:microsoft.com/office/officeart/2005/8/layout/orgChart1"/>
    <dgm:cxn modelId="{7302B265-392B-4E8A-8DAD-F4E115E5B9AF}" type="presParOf" srcId="{B444AEAB-0D2B-4D8D-A4A4-9F1D90B18C22}" destId="{03F1DE89-0C69-44D3-B9E3-147C914B8B00}" srcOrd="2" destOrd="0" presId="urn:microsoft.com/office/officeart/2005/8/layout/orgChart1"/>
    <dgm:cxn modelId="{536E10DA-49F2-4D08-BAFB-EDBDE85AE507}" type="presParOf" srcId="{B444AEAB-0D2B-4D8D-A4A4-9F1D90B18C22}" destId="{86AEE5D3-814A-4AD1-B180-DF595509543F}" srcOrd="3" destOrd="0" presId="urn:microsoft.com/office/officeart/2005/8/layout/orgChart1"/>
    <dgm:cxn modelId="{744BF224-E255-4F1A-8E00-82FDEA3B6534}" type="presParOf" srcId="{86AEE5D3-814A-4AD1-B180-DF595509543F}" destId="{467BF6DD-8B99-4ED9-831E-C56F7D862092}" srcOrd="0" destOrd="0" presId="urn:microsoft.com/office/officeart/2005/8/layout/orgChart1"/>
    <dgm:cxn modelId="{9E00FD81-8985-48C8-A91A-3D1BD8A97E10}" type="presParOf" srcId="{467BF6DD-8B99-4ED9-831E-C56F7D862092}" destId="{07D4A6FE-E9E2-4DE3-940E-9C805421D1B6}" srcOrd="0" destOrd="0" presId="urn:microsoft.com/office/officeart/2005/8/layout/orgChart1"/>
    <dgm:cxn modelId="{AC4C7BF8-B87D-448B-942A-D2021AECD51C}" type="presParOf" srcId="{467BF6DD-8B99-4ED9-831E-C56F7D862092}" destId="{8B01DAF2-7056-4D0F-94EF-895FB7A4B8A3}" srcOrd="1" destOrd="0" presId="urn:microsoft.com/office/officeart/2005/8/layout/orgChart1"/>
    <dgm:cxn modelId="{66A25CFB-406F-48B3-BADC-EBBCFDF5A3A7}" type="presParOf" srcId="{86AEE5D3-814A-4AD1-B180-DF595509543F}" destId="{28AFDE3E-E499-4E20-914C-024691955694}" srcOrd="1" destOrd="0" presId="urn:microsoft.com/office/officeart/2005/8/layout/orgChart1"/>
    <dgm:cxn modelId="{1F4917C6-D1B4-4AA3-A859-D1CF222C81CD}" type="presParOf" srcId="{86AEE5D3-814A-4AD1-B180-DF595509543F}" destId="{1C010E14-D258-470E-8760-4BD438BAA2D8}" srcOrd="2" destOrd="0" presId="urn:microsoft.com/office/officeart/2005/8/layout/orgChart1"/>
    <dgm:cxn modelId="{DC9B2DA6-654F-429D-A1CF-C81EB9861ABD}" type="presParOf" srcId="{38A80E8C-6C01-4608-8359-3C4AC3580BBF}" destId="{6CD73E29-75C6-4C06-8A52-3B433AC6B186}" srcOrd="2" destOrd="0" presId="urn:microsoft.com/office/officeart/2005/8/layout/orgChart1"/>
    <dgm:cxn modelId="{0F1AD86E-1671-4123-91A1-DA63730EF05E}" type="presParOf" srcId="{46FF7EC1-EE49-4F6F-A208-64D107A4F239}" destId="{4C81225B-A0BD-4F4A-B903-0EF7DE4ECB22}" srcOrd="2" destOrd="0" presId="urn:microsoft.com/office/officeart/2005/8/layout/orgChart1"/>
    <dgm:cxn modelId="{915D4749-7D58-4F38-AD92-5B0CC6C92479}" type="presParOf" srcId="{46FF7EC1-EE49-4F6F-A208-64D107A4F239}" destId="{16506B9B-7BEE-49EF-AB9B-29F36F6B6458}" srcOrd="3" destOrd="0" presId="urn:microsoft.com/office/officeart/2005/8/layout/orgChart1"/>
    <dgm:cxn modelId="{9E6193D4-C1DD-47F9-A5DC-6BF88CF5B51E}" type="presParOf" srcId="{16506B9B-7BEE-49EF-AB9B-29F36F6B6458}" destId="{E1048C3F-3A56-484A-A70F-2BB18535E77F}" srcOrd="0" destOrd="0" presId="urn:microsoft.com/office/officeart/2005/8/layout/orgChart1"/>
    <dgm:cxn modelId="{84052B81-9B43-4655-8203-57D31AA6B055}" type="presParOf" srcId="{E1048C3F-3A56-484A-A70F-2BB18535E77F}" destId="{48993237-7A68-4921-B2C6-8114D2B27426}" srcOrd="0" destOrd="0" presId="urn:microsoft.com/office/officeart/2005/8/layout/orgChart1"/>
    <dgm:cxn modelId="{A706E544-67A1-4C0D-93DE-731EF08D4238}" type="presParOf" srcId="{E1048C3F-3A56-484A-A70F-2BB18535E77F}" destId="{EB100590-6FE6-4CD2-9A1C-9840BDCD61CE}" srcOrd="1" destOrd="0" presId="urn:microsoft.com/office/officeart/2005/8/layout/orgChart1"/>
    <dgm:cxn modelId="{41F8E9DB-4773-4CD7-A97A-9CB5C48A73BB}" type="presParOf" srcId="{16506B9B-7BEE-49EF-AB9B-29F36F6B6458}" destId="{E4E092FD-2176-4EE5-B73B-B5C719E92420}" srcOrd="1" destOrd="0" presId="urn:microsoft.com/office/officeart/2005/8/layout/orgChart1"/>
    <dgm:cxn modelId="{64EB55A6-37FE-44D4-889B-5E0C94653F26}" type="presParOf" srcId="{E4E092FD-2176-4EE5-B73B-B5C719E92420}" destId="{B8642D0E-B284-46A8-8191-D3412AB786AD}" srcOrd="0" destOrd="0" presId="urn:microsoft.com/office/officeart/2005/8/layout/orgChart1"/>
    <dgm:cxn modelId="{D023B31F-70B7-4463-8E6C-9E639F7E856F}" type="presParOf" srcId="{E4E092FD-2176-4EE5-B73B-B5C719E92420}" destId="{D310D0E5-94EC-4BC2-B4B0-584629E120BE}" srcOrd="1" destOrd="0" presId="urn:microsoft.com/office/officeart/2005/8/layout/orgChart1"/>
    <dgm:cxn modelId="{058DA55F-165B-4156-8D0B-722024442AD8}" type="presParOf" srcId="{D310D0E5-94EC-4BC2-B4B0-584629E120BE}" destId="{90AEFCAC-1D51-4F25-AE90-D2615C1B4E53}" srcOrd="0" destOrd="0" presId="urn:microsoft.com/office/officeart/2005/8/layout/orgChart1"/>
    <dgm:cxn modelId="{59FE23B1-5A32-4C2A-81B6-B4EB66164284}" type="presParOf" srcId="{90AEFCAC-1D51-4F25-AE90-D2615C1B4E53}" destId="{E81171DA-2E81-4754-8252-FB3B61F12154}" srcOrd="0" destOrd="0" presId="urn:microsoft.com/office/officeart/2005/8/layout/orgChart1"/>
    <dgm:cxn modelId="{40A5DC98-2C40-4669-B30A-2D28C62605C5}" type="presParOf" srcId="{90AEFCAC-1D51-4F25-AE90-D2615C1B4E53}" destId="{D71C9C41-7B38-463B-92CF-A8E243C74B47}" srcOrd="1" destOrd="0" presId="urn:microsoft.com/office/officeart/2005/8/layout/orgChart1"/>
    <dgm:cxn modelId="{98F3195C-D8F5-4531-B4B3-E8307D3A56DE}" type="presParOf" srcId="{D310D0E5-94EC-4BC2-B4B0-584629E120BE}" destId="{2E14AD79-11F4-4DCF-8FEA-86A032E2731B}" srcOrd="1" destOrd="0" presId="urn:microsoft.com/office/officeart/2005/8/layout/orgChart1"/>
    <dgm:cxn modelId="{84211EE1-C8C7-436B-919B-5731F890F492}" type="presParOf" srcId="{D310D0E5-94EC-4BC2-B4B0-584629E120BE}" destId="{F2DA16F4-EFDF-4B53-9EFD-DB3E67A64052}" srcOrd="2" destOrd="0" presId="urn:microsoft.com/office/officeart/2005/8/layout/orgChart1"/>
    <dgm:cxn modelId="{0C5ABD2B-28EF-496F-8106-19B9F8B69C6F}" type="presParOf" srcId="{E4E092FD-2176-4EE5-B73B-B5C719E92420}" destId="{B6F08E9E-C470-4414-AD9C-B7F2C9F32308}" srcOrd="2" destOrd="0" presId="urn:microsoft.com/office/officeart/2005/8/layout/orgChart1"/>
    <dgm:cxn modelId="{B19C413B-342B-4F49-B5A5-6AE479FFBE26}" type="presParOf" srcId="{E4E092FD-2176-4EE5-B73B-B5C719E92420}" destId="{DFFF5F62-7729-4926-AF36-06F81C63935A}" srcOrd="3" destOrd="0" presId="urn:microsoft.com/office/officeart/2005/8/layout/orgChart1"/>
    <dgm:cxn modelId="{FD004E77-4F93-46A0-A629-A7FFE0DEA981}" type="presParOf" srcId="{DFFF5F62-7729-4926-AF36-06F81C63935A}" destId="{A05CB0A1-4522-4C0C-A33D-1822DA19E663}" srcOrd="0" destOrd="0" presId="urn:microsoft.com/office/officeart/2005/8/layout/orgChart1"/>
    <dgm:cxn modelId="{826D2F16-E5F1-42E0-AD11-7E522A0EC911}" type="presParOf" srcId="{A05CB0A1-4522-4C0C-A33D-1822DA19E663}" destId="{7FA8BA45-FC3A-48C4-9C89-BDE4B77E0213}" srcOrd="0" destOrd="0" presId="urn:microsoft.com/office/officeart/2005/8/layout/orgChart1"/>
    <dgm:cxn modelId="{9D742233-D5DF-484B-A318-52B610D62AF6}" type="presParOf" srcId="{A05CB0A1-4522-4C0C-A33D-1822DA19E663}" destId="{B1A87D48-0CAC-4E9E-8F9C-0D0CADA6482A}" srcOrd="1" destOrd="0" presId="urn:microsoft.com/office/officeart/2005/8/layout/orgChart1"/>
    <dgm:cxn modelId="{01A910BE-680D-456D-B326-62D25AF9F0DB}" type="presParOf" srcId="{DFFF5F62-7729-4926-AF36-06F81C63935A}" destId="{2A64D455-2EC3-4FEA-94A7-6167790B1412}" srcOrd="1" destOrd="0" presId="urn:microsoft.com/office/officeart/2005/8/layout/orgChart1"/>
    <dgm:cxn modelId="{0C1B19C1-4A1E-4C20-92C8-ACDDAF2ECAEA}" type="presParOf" srcId="{DFFF5F62-7729-4926-AF36-06F81C63935A}" destId="{EE63AD4E-2B22-4F3A-87A0-C15428A0B043}" srcOrd="2" destOrd="0" presId="urn:microsoft.com/office/officeart/2005/8/layout/orgChart1"/>
    <dgm:cxn modelId="{E0A481B2-2424-4866-9E81-6B4A33F106FE}" type="presParOf" srcId="{16506B9B-7BEE-49EF-AB9B-29F36F6B6458}" destId="{964CFC7D-B561-40D7-8E21-067E82E60564}" srcOrd="2" destOrd="0" presId="urn:microsoft.com/office/officeart/2005/8/layout/orgChart1"/>
    <dgm:cxn modelId="{4293E941-41C3-4CA6-B44E-30773DC96B01}" type="presParOf" srcId="{BC23F02C-2FA7-4AC7-A442-CF40E0C692A1}" destId="{6CF34715-16D3-4C5F-9521-C9BBFD77E8F4}" srcOrd="2" destOrd="0" presId="urn:microsoft.com/office/officeart/2005/8/layout/orgChart1"/>
    <dgm:cxn modelId="{3FD61165-FAD0-49D2-A753-4D8EE6B4EFD7}" type="presParOf" srcId="{8924FECF-682B-41A5-9307-3317A579B632}" destId="{F75CDBAC-A195-4407-A360-9C3203B55D8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9CE49D-69A2-4864-9C3D-EB34EE6F17D2}" type="doc">
      <dgm:prSet loTypeId="urn:microsoft.com/office/officeart/2005/8/layout/orgChart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C5F4D3B-7510-4840-A690-21510DA5BBF0}">
      <dgm:prSet phldrT="[Text]"/>
      <dgm:spPr/>
      <dgm:t>
        <a:bodyPr/>
        <a:lstStyle/>
        <a:p>
          <a:r>
            <a:rPr lang="en-CA" dirty="0" smtClean="0"/>
            <a:t>Hardware</a:t>
          </a:r>
          <a:endParaRPr lang="en-CA" dirty="0"/>
        </a:p>
      </dgm:t>
    </dgm:pt>
    <dgm:pt modelId="{1159279C-C4EF-48D4-AD70-52212B6A0893}" type="parTrans" cxnId="{7D7AFF5A-32B6-457F-A49F-20DB91A95415}">
      <dgm:prSet/>
      <dgm:spPr/>
      <dgm:t>
        <a:bodyPr/>
        <a:lstStyle/>
        <a:p>
          <a:endParaRPr lang="en-CA"/>
        </a:p>
      </dgm:t>
    </dgm:pt>
    <dgm:pt modelId="{AEF46F1D-B7A9-4945-8D8D-DC9496800B03}" type="sibTrans" cxnId="{7D7AFF5A-32B6-457F-A49F-20DB91A95415}">
      <dgm:prSet/>
      <dgm:spPr/>
      <dgm:t>
        <a:bodyPr/>
        <a:lstStyle/>
        <a:p>
          <a:endParaRPr lang="en-CA"/>
        </a:p>
      </dgm:t>
    </dgm:pt>
    <dgm:pt modelId="{896B262B-A9D1-481B-945B-ED693493A23A}">
      <dgm:prSet phldrT="[Text]"/>
      <dgm:spPr/>
      <dgm:t>
        <a:bodyPr/>
        <a:lstStyle/>
        <a:p>
          <a:r>
            <a:rPr lang="en-CA" dirty="0" smtClean="0"/>
            <a:t>Operating System</a:t>
          </a:r>
          <a:endParaRPr lang="en-CA" dirty="0"/>
        </a:p>
      </dgm:t>
    </dgm:pt>
    <dgm:pt modelId="{CD34DCA7-D849-4EC1-816B-FDE6CBF82C70}" type="parTrans" cxnId="{EFC215F5-E2F6-4B9E-AE8E-AB2D72578943}">
      <dgm:prSet/>
      <dgm:spPr/>
      <dgm:t>
        <a:bodyPr/>
        <a:lstStyle/>
        <a:p>
          <a:endParaRPr lang="en-CA"/>
        </a:p>
      </dgm:t>
    </dgm:pt>
    <dgm:pt modelId="{241133F3-B942-46BD-BA44-6C86CBDEF75E}" type="sibTrans" cxnId="{EFC215F5-E2F6-4B9E-AE8E-AB2D72578943}">
      <dgm:prSet/>
      <dgm:spPr/>
      <dgm:t>
        <a:bodyPr/>
        <a:lstStyle/>
        <a:p>
          <a:endParaRPr lang="en-CA"/>
        </a:p>
      </dgm:t>
    </dgm:pt>
    <dgm:pt modelId="{098703FB-172A-4D75-82B4-B859F0AD3EFA}">
      <dgm:prSet/>
      <dgm:spPr/>
      <dgm:t>
        <a:bodyPr/>
        <a:lstStyle/>
        <a:p>
          <a:r>
            <a:rPr lang="en-CA" dirty="0" smtClean="0"/>
            <a:t>Hypervisor</a:t>
          </a:r>
          <a:endParaRPr lang="en-CA" dirty="0"/>
        </a:p>
      </dgm:t>
    </dgm:pt>
    <dgm:pt modelId="{D9B584C1-3AFF-482E-8A15-73A8683E2779}" type="parTrans" cxnId="{4DD4C31D-228F-4E14-BA45-626AE141EF60}">
      <dgm:prSet/>
      <dgm:spPr/>
      <dgm:t>
        <a:bodyPr/>
        <a:lstStyle/>
        <a:p>
          <a:endParaRPr lang="en-CA"/>
        </a:p>
      </dgm:t>
    </dgm:pt>
    <dgm:pt modelId="{3DFC7F0B-D0BD-4645-AF35-161F0202A531}" type="sibTrans" cxnId="{4DD4C31D-228F-4E14-BA45-626AE141EF60}">
      <dgm:prSet/>
      <dgm:spPr/>
      <dgm:t>
        <a:bodyPr/>
        <a:lstStyle/>
        <a:p>
          <a:endParaRPr lang="en-CA"/>
        </a:p>
      </dgm:t>
    </dgm:pt>
    <dgm:pt modelId="{027B2571-6A2E-46D2-98F4-F3AFFFF8E37F}">
      <dgm:prSet/>
      <dgm:spPr/>
      <dgm:t>
        <a:bodyPr/>
        <a:lstStyle/>
        <a:p>
          <a:r>
            <a:rPr lang="en-CA" dirty="0" smtClean="0"/>
            <a:t>Application</a:t>
          </a:r>
          <a:endParaRPr lang="en-CA" dirty="0"/>
        </a:p>
      </dgm:t>
    </dgm:pt>
    <dgm:pt modelId="{0B4D2FA2-0EDC-4FF8-93A3-2605C74D802A}" type="parTrans" cxnId="{9F69E0F1-DEBC-4C96-B47E-6820B65BB999}">
      <dgm:prSet/>
      <dgm:spPr/>
      <dgm:t>
        <a:bodyPr/>
        <a:lstStyle/>
        <a:p>
          <a:endParaRPr lang="en-CA"/>
        </a:p>
      </dgm:t>
    </dgm:pt>
    <dgm:pt modelId="{4C52E679-3EC9-48E8-99D2-6B0CA7C87FA9}" type="sibTrans" cxnId="{9F69E0F1-DEBC-4C96-B47E-6820B65BB999}">
      <dgm:prSet/>
      <dgm:spPr/>
      <dgm:t>
        <a:bodyPr/>
        <a:lstStyle/>
        <a:p>
          <a:endParaRPr lang="en-CA"/>
        </a:p>
      </dgm:t>
    </dgm:pt>
    <dgm:pt modelId="{B6F8D5F8-1837-4E69-BF79-14F2810D8ADF}">
      <dgm:prSet/>
      <dgm:spPr/>
      <dgm:t>
        <a:bodyPr/>
        <a:lstStyle/>
        <a:p>
          <a:r>
            <a:rPr lang="en-CA" dirty="0" smtClean="0"/>
            <a:t>Application</a:t>
          </a:r>
          <a:endParaRPr lang="en-CA" dirty="0"/>
        </a:p>
      </dgm:t>
    </dgm:pt>
    <dgm:pt modelId="{E3D22EE1-80B5-4BCC-8716-34805D243F25}" type="parTrans" cxnId="{63A41F96-77F2-415F-A3E7-01BA91398739}">
      <dgm:prSet/>
      <dgm:spPr/>
      <dgm:t>
        <a:bodyPr/>
        <a:lstStyle/>
        <a:p>
          <a:endParaRPr lang="en-CA"/>
        </a:p>
      </dgm:t>
    </dgm:pt>
    <dgm:pt modelId="{8D5D2EE7-91E0-4BD8-A306-5B75E5C86E91}" type="sibTrans" cxnId="{63A41F96-77F2-415F-A3E7-01BA91398739}">
      <dgm:prSet/>
      <dgm:spPr/>
      <dgm:t>
        <a:bodyPr/>
        <a:lstStyle/>
        <a:p>
          <a:endParaRPr lang="en-CA"/>
        </a:p>
      </dgm:t>
    </dgm:pt>
    <dgm:pt modelId="{DC00F5FE-71C3-4BEF-A745-A10F5591DB45}">
      <dgm:prSet/>
      <dgm:spPr/>
      <dgm:t>
        <a:bodyPr/>
        <a:lstStyle/>
        <a:p>
          <a:r>
            <a:rPr lang="en-CA" dirty="0" smtClean="0"/>
            <a:t>Operating System</a:t>
          </a:r>
          <a:endParaRPr lang="en-CA" dirty="0"/>
        </a:p>
      </dgm:t>
    </dgm:pt>
    <dgm:pt modelId="{BBE8A891-13A7-4F4C-8DBD-AEEB9AFEC2F7}" type="parTrans" cxnId="{5B97E2F7-A76D-4857-82FE-82887CF86DD2}">
      <dgm:prSet/>
      <dgm:spPr/>
      <dgm:t>
        <a:bodyPr/>
        <a:lstStyle/>
        <a:p>
          <a:endParaRPr lang="en-CA"/>
        </a:p>
      </dgm:t>
    </dgm:pt>
    <dgm:pt modelId="{597920E4-4A6F-4FA7-969B-E79939052023}" type="sibTrans" cxnId="{5B97E2F7-A76D-4857-82FE-82887CF86DD2}">
      <dgm:prSet/>
      <dgm:spPr/>
      <dgm:t>
        <a:bodyPr/>
        <a:lstStyle/>
        <a:p>
          <a:endParaRPr lang="en-CA"/>
        </a:p>
      </dgm:t>
    </dgm:pt>
    <dgm:pt modelId="{342D2FE5-CDB1-4010-8C5F-A790CFFFF22A}">
      <dgm:prSet/>
      <dgm:spPr/>
      <dgm:t>
        <a:bodyPr/>
        <a:lstStyle/>
        <a:p>
          <a:r>
            <a:rPr lang="en-CA" dirty="0" smtClean="0"/>
            <a:t>Application</a:t>
          </a:r>
          <a:endParaRPr lang="en-CA" dirty="0"/>
        </a:p>
      </dgm:t>
    </dgm:pt>
    <dgm:pt modelId="{942A407D-4A47-402B-B6F1-7F1F5A32BC2A}" type="parTrans" cxnId="{4EB1FA4A-0C40-413A-ACA5-8720A02A4483}">
      <dgm:prSet/>
      <dgm:spPr/>
      <dgm:t>
        <a:bodyPr/>
        <a:lstStyle/>
        <a:p>
          <a:endParaRPr lang="en-CA"/>
        </a:p>
      </dgm:t>
    </dgm:pt>
    <dgm:pt modelId="{A9FF93DB-A60F-4B6F-906A-85E1F6A1FA83}" type="sibTrans" cxnId="{4EB1FA4A-0C40-413A-ACA5-8720A02A4483}">
      <dgm:prSet/>
      <dgm:spPr/>
      <dgm:t>
        <a:bodyPr/>
        <a:lstStyle/>
        <a:p>
          <a:endParaRPr lang="en-CA"/>
        </a:p>
      </dgm:t>
    </dgm:pt>
    <dgm:pt modelId="{EB12406D-5B14-4363-A670-EE7C6A6DAA93}">
      <dgm:prSet/>
      <dgm:spPr/>
      <dgm:t>
        <a:bodyPr/>
        <a:lstStyle/>
        <a:p>
          <a:r>
            <a:rPr lang="en-CA" dirty="0" smtClean="0"/>
            <a:t>Application</a:t>
          </a:r>
          <a:endParaRPr lang="en-CA" dirty="0"/>
        </a:p>
      </dgm:t>
    </dgm:pt>
    <dgm:pt modelId="{400CDA35-93B5-4D9F-B79E-101B394EB219}" type="parTrans" cxnId="{684C1903-ABB1-4588-BE01-A6F988CD9E7D}">
      <dgm:prSet/>
      <dgm:spPr/>
      <dgm:t>
        <a:bodyPr/>
        <a:lstStyle/>
        <a:p>
          <a:endParaRPr lang="en-CA"/>
        </a:p>
      </dgm:t>
    </dgm:pt>
    <dgm:pt modelId="{AE17FE37-C36E-48FE-B405-7FEE5139CE06}" type="sibTrans" cxnId="{684C1903-ABB1-4588-BE01-A6F988CD9E7D}">
      <dgm:prSet/>
      <dgm:spPr/>
      <dgm:t>
        <a:bodyPr/>
        <a:lstStyle/>
        <a:p>
          <a:endParaRPr lang="en-CA"/>
        </a:p>
      </dgm:t>
    </dgm:pt>
    <dgm:pt modelId="{789128E9-C5DF-4486-B027-F89C39AFB6B5}" type="pres">
      <dgm:prSet presAssocID="{679CE49D-69A2-4864-9C3D-EB34EE6F17D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CA"/>
        </a:p>
      </dgm:t>
    </dgm:pt>
    <dgm:pt modelId="{82E5230E-0414-4B6F-820C-E0F525A60DCB}" type="pres">
      <dgm:prSet presAssocID="{EC5F4D3B-7510-4840-A690-21510DA5BBF0}" presName="hierRoot1" presStyleCnt="0">
        <dgm:presLayoutVars>
          <dgm:hierBranch val="init"/>
        </dgm:presLayoutVars>
      </dgm:prSet>
      <dgm:spPr/>
    </dgm:pt>
    <dgm:pt modelId="{44DD3E73-4318-4746-AE7D-FAF498DAB76D}" type="pres">
      <dgm:prSet presAssocID="{EC5F4D3B-7510-4840-A690-21510DA5BBF0}" presName="rootComposite1" presStyleCnt="0"/>
      <dgm:spPr/>
    </dgm:pt>
    <dgm:pt modelId="{D6C06C45-9AA6-44B0-9EE0-FDAD2A915D29}" type="pres">
      <dgm:prSet presAssocID="{EC5F4D3B-7510-4840-A690-21510DA5BBF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8EDB6F66-29AD-43A6-92F5-80E22ADCFE2E}" type="pres">
      <dgm:prSet presAssocID="{EC5F4D3B-7510-4840-A690-21510DA5BBF0}" presName="rootConnector1" presStyleLbl="node1" presStyleIdx="0" presStyleCnt="0"/>
      <dgm:spPr/>
      <dgm:t>
        <a:bodyPr/>
        <a:lstStyle/>
        <a:p>
          <a:endParaRPr lang="en-CA"/>
        </a:p>
      </dgm:t>
    </dgm:pt>
    <dgm:pt modelId="{A3B79676-B0DB-4BAE-8925-F101D18A58FC}" type="pres">
      <dgm:prSet presAssocID="{EC5F4D3B-7510-4840-A690-21510DA5BBF0}" presName="hierChild2" presStyleCnt="0"/>
      <dgm:spPr/>
    </dgm:pt>
    <dgm:pt modelId="{30E02DB7-0B95-4281-B50E-B74BB0F9BFC1}" type="pres">
      <dgm:prSet presAssocID="{CD34DCA7-D849-4EC1-816B-FDE6CBF82C70}" presName="Name37" presStyleLbl="parChTrans1D2" presStyleIdx="0" presStyleCnt="1"/>
      <dgm:spPr/>
      <dgm:t>
        <a:bodyPr/>
        <a:lstStyle/>
        <a:p>
          <a:endParaRPr lang="en-CA"/>
        </a:p>
      </dgm:t>
    </dgm:pt>
    <dgm:pt modelId="{2AA06FA3-0751-4BBB-919F-5D8FAA3453B2}" type="pres">
      <dgm:prSet presAssocID="{896B262B-A9D1-481B-945B-ED693493A23A}" presName="hierRoot2" presStyleCnt="0">
        <dgm:presLayoutVars>
          <dgm:hierBranch/>
        </dgm:presLayoutVars>
      </dgm:prSet>
      <dgm:spPr/>
    </dgm:pt>
    <dgm:pt modelId="{98EC0BF1-958D-4FB6-9EA8-CD3E6CBF1D15}" type="pres">
      <dgm:prSet presAssocID="{896B262B-A9D1-481B-945B-ED693493A23A}" presName="rootComposite" presStyleCnt="0"/>
      <dgm:spPr/>
    </dgm:pt>
    <dgm:pt modelId="{EC46CEEF-B80E-47F5-A638-88A0D2065D07}" type="pres">
      <dgm:prSet presAssocID="{896B262B-A9D1-481B-945B-ED693493A23A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85D30FF0-9C6F-4FA0-A54A-BF3C954E25F9}" type="pres">
      <dgm:prSet presAssocID="{896B262B-A9D1-481B-945B-ED693493A23A}" presName="rootConnector" presStyleLbl="node2" presStyleIdx="0" presStyleCnt="1"/>
      <dgm:spPr/>
      <dgm:t>
        <a:bodyPr/>
        <a:lstStyle/>
        <a:p>
          <a:endParaRPr lang="en-CA"/>
        </a:p>
      </dgm:t>
    </dgm:pt>
    <dgm:pt modelId="{076D4C84-87D3-40BD-92DF-64A4846273E6}" type="pres">
      <dgm:prSet presAssocID="{896B262B-A9D1-481B-945B-ED693493A23A}" presName="hierChild4" presStyleCnt="0"/>
      <dgm:spPr/>
    </dgm:pt>
    <dgm:pt modelId="{AAB2D0DF-EF82-44F3-BFAE-3BFFF6C6CA53}" type="pres">
      <dgm:prSet presAssocID="{D9B584C1-3AFF-482E-8A15-73A8683E2779}" presName="Name35" presStyleLbl="parChTrans1D3" presStyleIdx="0" presStyleCnt="3"/>
      <dgm:spPr/>
      <dgm:t>
        <a:bodyPr/>
        <a:lstStyle/>
        <a:p>
          <a:endParaRPr lang="en-CA"/>
        </a:p>
      </dgm:t>
    </dgm:pt>
    <dgm:pt modelId="{D82EFDA4-4F0A-4ECB-B010-084865F7A178}" type="pres">
      <dgm:prSet presAssocID="{098703FB-172A-4D75-82B4-B859F0AD3EFA}" presName="hierRoot2" presStyleCnt="0">
        <dgm:presLayoutVars>
          <dgm:hierBranch/>
        </dgm:presLayoutVars>
      </dgm:prSet>
      <dgm:spPr/>
    </dgm:pt>
    <dgm:pt modelId="{3F670794-3F6B-4F75-B4E8-3E2AAF99F6A6}" type="pres">
      <dgm:prSet presAssocID="{098703FB-172A-4D75-82B4-B859F0AD3EFA}" presName="rootComposite" presStyleCnt="0"/>
      <dgm:spPr/>
    </dgm:pt>
    <dgm:pt modelId="{FE3395CB-35C1-465B-A18B-BF93133A3D67}" type="pres">
      <dgm:prSet presAssocID="{098703FB-172A-4D75-82B4-B859F0AD3EFA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3BB57002-0EAF-40A4-A18C-F945B97F377A}" type="pres">
      <dgm:prSet presAssocID="{098703FB-172A-4D75-82B4-B859F0AD3EFA}" presName="rootConnector" presStyleLbl="node3" presStyleIdx="0" presStyleCnt="3"/>
      <dgm:spPr/>
      <dgm:t>
        <a:bodyPr/>
        <a:lstStyle/>
        <a:p>
          <a:endParaRPr lang="en-CA"/>
        </a:p>
      </dgm:t>
    </dgm:pt>
    <dgm:pt modelId="{A7DF7C0D-B8A6-4EF9-AD2F-56DD3E9CF26C}" type="pres">
      <dgm:prSet presAssocID="{098703FB-172A-4D75-82B4-B859F0AD3EFA}" presName="hierChild4" presStyleCnt="0"/>
      <dgm:spPr/>
    </dgm:pt>
    <dgm:pt modelId="{76B4F923-F9D9-4758-88FB-659AC8E423D7}" type="pres">
      <dgm:prSet presAssocID="{BBE8A891-13A7-4F4C-8DBD-AEEB9AFEC2F7}" presName="Name35" presStyleLbl="parChTrans1D4" presStyleIdx="0" presStyleCnt="3"/>
      <dgm:spPr/>
      <dgm:t>
        <a:bodyPr/>
        <a:lstStyle/>
        <a:p>
          <a:endParaRPr lang="en-CA"/>
        </a:p>
      </dgm:t>
    </dgm:pt>
    <dgm:pt modelId="{DAD30408-8506-404F-957A-D81DBE3C5619}" type="pres">
      <dgm:prSet presAssocID="{DC00F5FE-71C3-4BEF-A745-A10F5591DB45}" presName="hierRoot2" presStyleCnt="0">
        <dgm:presLayoutVars>
          <dgm:hierBranch/>
        </dgm:presLayoutVars>
      </dgm:prSet>
      <dgm:spPr/>
    </dgm:pt>
    <dgm:pt modelId="{4824570D-7349-435B-89F1-CC874F1C5269}" type="pres">
      <dgm:prSet presAssocID="{DC00F5FE-71C3-4BEF-A745-A10F5591DB45}" presName="rootComposite" presStyleCnt="0"/>
      <dgm:spPr/>
    </dgm:pt>
    <dgm:pt modelId="{9C4DF0E0-DFD1-4AB0-8649-2FD6FE4D8FEC}" type="pres">
      <dgm:prSet presAssocID="{DC00F5FE-71C3-4BEF-A745-A10F5591DB45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87826159-91AC-46B3-8DF3-AAB04776CCE6}" type="pres">
      <dgm:prSet presAssocID="{DC00F5FE-71C3-4BEF-A745-A10F5591DB45}" presName="rootConnector" presStyleLbl="node4" presStyleIdx="0" presStyleCnt="3"/>
      <dgm:spPr/>
      <dgm:t>
        <a:bodyPr/>
        <a:lstStyle/>
        <a:p>
          <a:endParaRPr lang="en-CA"/>
        </a:p>
      </dgm:t>
    </dgm:pt>
    <dgm:pt modelId="{D8E37027-2B95-40F5-B677-9D76FC8C9A9E}" type="pres">
      <dgm:prSet presAssocID="{DC00F5FE-71C3-4BEF-A745-A10F5591DB45}" presName="hierChild4" presStyleCnt="0"/>
      <dgm:spPr/>
    </dgm:pt>
    <dgm:pt modelId="{A93C9ED7-D185-458D-A312-AA6F78F11127}" type="pres">
      <dgm:prSet presAssocID="{942A407D-4A47-402B-B6F1-7F1F5A32BC2A}" presName="Name35" presStyleLbl="parChTrans1D4" presStyleIdx="1" presStyleCnt="3"/>
      <dgm:spPr/>
      <dgm:t>
        <a:bodyPr/>
        <a:lstStyle/>
        <a:p>
          <a:endParaRPr lang="en-CA"/>
        </a:p>
      </dgm:t>
    </dgm:pt>
    <dgm:pt modelId="{12D5D83E-4AAA-4C9C-8767-047A2A727390}" type="pres">
      <dgm:prSet presAssocID="{342D2FE5-CDB1-4010-8C5F-A790CFFFF22A}" presName="hierRoot2" presStyleCnt="0">
        <dgm:presLayoutVars>
          <dgm:hierBranch val="init"/>
        </dgm:presLayoutVars>
      </dgm:prSet>
      <dgm:spPr/>
    </dgm:pt>
    <dgm:pt modelId="{1E194AEA-056B-43C4-BB49-C921668E1816}" type="pres">
      <dgm:prSet presAssocID="{342D2FE5-CDB1-4010-8C5F-A790CFFFF22A}" presName="rootComposite" presStyleCnt="0"/>
      <dgm:spPr/>
    </dgm:pt>
    <dgm:pt modelId="{2C71FD0D-FB63-4623-A8E2-53E326DAA5C1}" type="pres">
      <dgm:prSet presAssocID="{342D2FE5-CDB1-4010-8C5F-A790CFFFF22A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BD8216D4-AF70-41DC-88DF-6D9AA85E758D}" type="pres">
      <dgm:prSet presAssocID="{342D2FE5-CDB1-4010-8C5F-A790CFFFF22A}" presName="rootConnector" presStyleLbl="node4" presStyleIdx="1" presStyleCnt="3"/>
      <dgm:spPr/>
      <dgm:t>
        <a:bodyPr/>
        <a:lstStyle/>
        <a:p>
          <a:endParaRPr lang="en-CA"/>
        </a:p>
      </dgm:t>
    </dgm:pt>
    <dgm:pt modelId="{30AD9CBB-18B6-4BA2-8B86-8E609F612A45}" type="pres">
      <dgm:prSet presAssocID="{342D2FE5-CDB1-4010-8C5F-A790CFFFF22A}" presName="hierChild4" presStyleCnt="0"/>
      <dgm:spPr/>
    </dgm:pt>
    <dgm:pt modelId="{3A5C2B7E-E592-43DB-8EC6-831F0684CF61}" type="pres">
      <dgm:prSet presAssocID="{342D2FE5-CDB1-4010-8C5F-A790CFFFF22A}" presName="hierChild5" presStyleCnt="0"/>
      <dgm:spPr/>
    </dgm:pt>
    <dgm:pt modelId="{BC4164ED-CB39-4B62-8936-915D6893FCBC}" type="pres">
      <dgm:prSet presAssocID="{400CDA35-93B5-4D9F-B79E-101B394EB219}" presName="Name35" presStyleLbl="parChTrans1D4" presStyleIdx="2" presStyleCnt="3"/>
      <dgm:spPr/>
      <dgm:t>
        <a:bodyPr/>
        <a:lstStyle/>
        <a:p>
          <a:endParaRPr lang="en-CA"/>
        </a:p>
      </dgm:t>
    </dgm:pt>
    <dgm:pt modelId="{C7C970B6-A833-4D98-8CAE-8A832E73F358}" type="pres">
      <dgm:prSet presAssocID="{EB12406D-5B14-4363-A670-EE7C6A6DAA93}" presName="hierRoot2" presStyleCnt="0">
        <dgm:presLayoutVars>
          <dgm:hierBranch val="init"/>
        </dgm:presLayoutVars>
      </dgm:prSet>
      <dgm:spPr/>
    </dgm:pt>
    <dgm:pt modelId="{68881411-25F6-4BE8-9B42-67AD529F74C8}" type="pres">
      <dgm:prSet presAssocID="{EB12406D-5B14-4363-A670-EE7C6A6DAA93}" presName="rootComposite" presStyleCnt="0"/>
      <dgm:spPr/>
    </dgm:pt>
    <dgm:pt modelId="{A3EE30B1-D585-4D75-BC37-C9F97171CA59}" type="pres">
      <dgm:prSet presAssocID="{EB12406D-5B14-4363-A670-EE7C6A6DAA93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15443CE5-EC7C-4B1F-946D-49D68B9A7B6F}" type="pres">
      <dgm:prSet presAssocID="{EB12406D-5B14-4363-A670-EE7C6A6DAA93}" presName="rootConnector" presStyleLbl="node4" presStyleIdx="2" presStyleCnt="3"/>
      <dgm:spPr/>
      <dgm:t>
        <a:bodyPr/>
        <a:lstStyle/>
        <a:p>
          <a:endParaRPr lang="en-CA"/>
        </a:p>
      </dgm:t>
    </dgm:pt>
    <dgm:pt modelId="{33B6630E-89B4-4536-B5F2-E5E582C5D3E9}" type="pres">
      <dgm:prSet presAssocID="{EB12406D-5B14-4363-A670-EE7C6A6DAA93}" presName="hierChild4" presStyleCnt="0"/>
      <dgm:spPr/>
    </dgm:pt>
    <dgm:pt modelId="{3F0C1F00-53C7-4903-9BF2-27B65EC412EC}" type="pres">
      <dgm:prSet presAssocID="{EB12406D-5B14-4363-A670-EE7C6A6DAA93}" presName="hierChild5" presStyleCnt="0"/>
      <dgm:spPr/>
    </dgm:pt>
    <dgm:pt modelId="{94A999D1-2EEF-4DDA-9B1F-A1768598CF9B}" type="pres">
      <dgm:prSet presAssocID="{DC00F5FE-71C3-4BEF-A745-A10F5591DB45}" presName="hierChild5" presStyleCnt="0"/>
      <dgm:spPr/>
    </dgm:pt>
    <dgm:pt modelId="{51D11BD4-7809-4EEF-B97A-678596290C8E}" type="pres">
      <dgm:prSet presAssocID="{098703FB-172A-4D75-82B4-B859F0AD3EFA}" presName="hierChild5" presStyleCnt="0"/>
      <dgm:spPr/>
    </dgm:pt>
    <dgm:pt modelId="{847DE728-D421-483C-812D-2F5D9D1B11CF}" type="pres">
      <dgm:prSet presAssocID="{0B4D2FA2-0EDC-4FF8-93A3-2605C74D802A}" presName="Name35" presStyleLbl="parChTrans1D3" presStyleIdx="1" presStyleCnt="3"/>
      <dgm:spPr/>
      <dgm:t>
        <a:bodyPr/>
        <a:lstStyle/>
        <a:p>
          <a:endParaRPr lang="en-CA"/>
        </a:p>
      </dgm:t>
    </dgm:pt>
    <dgm:pt modelId="{34D38838-8531-4588-89D7-CEBABEDDAAF0}" type="pres">
      <dgm:prSet presAssocID="{027B2571-6A2E-46D2-98F4-F3AFFFF8E37F}" presName="hierRoot2" presStyleCnt="0">
        <dgm:presLayoutVars>
          <dgm:hierBranch val="init"/>
        </dgm:presLayoutVars>
      </dgm:prSet>
      <dgm:spPr/>
    </dgm:pt>
    <dgm:pt modelId="{89BAB2F4-128F-4973-920F-954BE19DD8E2}" type="pres">
      <dgm:prSet presAssocID="{027B2571-6A2E-46D2-98F4-F3AFFFF8E37F}" presName="rootComposite" presStyleCnt="0"/>
      <dgm:spPr/>
    </dgm:pt>
    <dgm:pt modelId="{717DFC6E-A8DC-4927-BD9D-D82B33B91035}" type="pres">
      <dgm:prSet presAssocID="{027B2571-6A2E-46D2-98F4-F3AFFFF8E37F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6E7D2AFA-2E1E-4151-834B-FF75220645FC}" type="pres">
      <dgm:prSet presAssocID="{027B2571-6A2E-46D2-98F4-F3AFFFF8E37F}" presName="rootConnector" presStyleLbl="node3" presStyleIdx="1" presStyleCnt="3"/>
      <dgm:spPr/>
      <dgm:t>
        <a:bodyPr/>
        <a:lstStyle/>
        <a:p>
          <a:endParaRPr lang="en-CA"/>
        </a:p>
      </dgm:t>
    </dgm:pt>
    <dgm:pt modelId="{61A2D3CD-2CDD-4BC0-A436-F37D9498F9D1}" type="pres">
      <dgm:prSet presAssocID="{027B2571-6A2E-46D2-98F4-F3AFFFF8E37F}" presName="hierChild4" presStyleCnt="0"/>
      <dgm:spPr/>
    </dgm:pt>
    <dgm:pt modelId="{0DB3645E-9CF6-4F69-B6E2-ABC2B8C3B3F7}" type="pres">
      <dgm:prSet presAssocID="{027B2571-6A2E-46D2-98F4-F3AFFFF8E37F}" presName="hierChild5" presStyleCnt="0"/>
      <dgm:spPr/>
    </dgm:pt>
    <dgm:pt modelId="{8AAB4938-1B14-4A8B-865B-880BF9F1D474}" type="pres">
      <dgm:prSet presAssocID="{E3D22EE1-80B5-4BCC-8716-34805D243F25}" presName="Name35" presStyleLbl="parChTrans1D3" presStyleIdx="2" presStyleCnt="3"/>
      <dgm:spPr/>
      <dgm:t>
        <a:bodyPr/>
        <a:lstStyle/>
        <a:p>
          <a:endParaRPr lang="en-CA"/>
        </a:p>
      </dgm:t>
    </dgm:pt>
    <dgm:pt modelId="{7A1F6370-DDCA-4DFE-A516-1E6B4F3FAA82}" type="pres">
      <dgm:prSet presAssocID="{B6F8D5F8-1837-4E69-BF79-14F2810D8ADF}" presName="hierRoot2" presStyleCnt="0">
        <dgm:presLayoutVars>
          <dgm:hierBranch val="init"/>
        </dgm:presLayoutVars>
      </dgm:prSet>
      <dgm:spPr/>
    </dgm:pt>
    <dgm:pt modelId="{E4E3E058-A5EE-4A28-80A3-E394A7B73A74}" type="pres">
      <dgm:prSet presAssocID="{B6F8D5F8-1837-4E69-BF79-14F2810D8ADF}" presName="rootComposite" presStyleCnt="0"/>
      <dgm:spPr/>
    </dgm:pt>
    <dgm:pt modelId="{1E67A856-D07C-4220-A6CB-EACAB6141305}" type="pres">
      <dgm:prSet presAssocID="{B6F8D5F8-1837-4E69-BF79-14F2810D8ADF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29916F3D-7D12-4A30-A477-AC170BF32D28}" type="pres">
      <dgm:prSet presAssocID="{B6F8D5F8-1837-4E69-BF79-14F2810D8ADF}" presName="rootConnector" presStyleLbl="node3" presStyleIdx="2" presStyleCnt="3"/>
      <dgm:spPr/>
      <dgm:t>
        <a:bodyPr/>
        <a:lstStyle/>
        <a:p>
          <a:endParaRPr lang="en-CA"/>
        </a:p>
      </dgm:t>
    </dgm:pt>
    <dgm:pt modelId="{9711D1FF-66C3-42BC-9AFA-81CD7BA277D7}" type="pres">
      <dgm:prSet presAssocID="{B6F8D5F8-1837-4E69-BF79-14F2810D8ADF}" presName="hierChild4" presStyleCnt="0"/>
      <dgm:spPr/>
    </dgm:pt>
    <dgm:pt modelId="{AC1619B4-B440-46BE-8F0D-703BFC9C1E06}" type="pres">
      <dgm:prSet presAssocID="{B6F8D5F8-1837-4E69-BF79-14F2810D8ADF}" presName="hierChild5" presStyleCnt="0"/>
      <dgm:spPr/>
    </dgm:pt>
    <dgm:pt modelId="{21C4379E-6F39-460B-95A9-A01086EFA1F4}" type="pres">
      <dgm:prSet presAssocID="{896B262B-A9D1-481B-945B-ED693493A23A}" presName="hierChild5" presStyleCnt="0"/>
      <dgm:spPr/>
    </dgm:pt>
    <dgm:pt modelId="{2E429FB5-AB2C-43D1-AC65-FDCF03BA0900}" type="pres">
      <dgm:prSet presAssocID="{EC5F4D3B-7510-4840-A690-21510DA5BBF0}" presName="hierChild3" presStyleCnt="0"/>
      <dgm:spPr/>
    </dgm:pt>
  </dgm:ptLst>
  <dgm:cxnLst>
    <dgm:cxn modelId="{5B97E2F7-A76D-4857-82FE-82887CF86DD2}" srcId="{098703FB-172A-4D75-82B4-B859F0AD3EFA}" destId="{DC00F5FE-71C3-4BEF-A745-A10F5591DB45}" srcOrd="0" destOrd="0" parTransId="{BBE8A891-13A7-4F4C-8DBD-AEEB9AFEC2F7}" sibTransId="{597920E4-4A6F-4FA7-969B-E79939052023}"/>
    <dgm:cxn modelId="{7FE615DD-CFF6-4448-8047-1430A4643676}" type="presOf" srcId="{B6F8D5F8-1837-4E69-BF79-14F2810D8ADF}" destId="{1E67A856-D07C-4220-A6CB-EACAB6141305}" srcOrd="0" destOrd="0" presId="urn:microsoft.com/office/officeart/2005/8/layout/orgChart1"/>
    <dgm:cxn modelId="{25B90432-B219-4A0F-80B2-8BD9925D8DB4}" type="presOf" srcId="{896B262B-A9D1-481B-945B-ED693493A23A}" destId="{85D30FF0-9C6F-4FA0-A54A-BF3C954E25F9}" srcOrd="1" destOrd="0" presId="urn:microsoft.com/office/officeart/2005/8/layout/orgChart1"/>
    <dgm:cxn modelId="{12347850-C256-4183-9360-52FB2FE27E0E}" type="presOf" srcId="{CD34DCA7-D849-4EC1-816B-FDE6CBF82C70}" destId="{30E02DB7-0B95-4281-B50E-B74BB0F9BFC1}" srcOrd="0" destOrd="0" presId="urn:microsoft.com/office/officeart/2005/8/layout/orgChart1"/>
    <dgm:cxn modelId="{0B7B983F-BE84-464E-8393-BE7B44CFB3BD}" type="presOf" srcId="{BBE8A891-13A7-4F4C-8DBD-AEEB9AFEC2F7}" destId="{76B4F923-F9D9-4758-88FB-659AC8E423D7}" srcOrd="0" destOrd="0" presId="urn:microsoft.com/office/officeart/2005/8/layout/orgChart1"/>
    <dgm:cxn modelId="{9F69E0F1-DEBC-4C96-B47E-6820B65BB999}" srcId="{896B262B-A9D1-481B-945B-ED693493A23A}" destId="{027B2571-6A2E-46D2-98F4-F3AFFFF8E37F}" srcOrd="1" destOrd="0" parTransId="{0B4D2FA2-0EDC-4FF8-93A3-2605C74D802A}" sibTransId="{4C52E679-3EC9-48E8-99D2-6B0CA7C87FA9}"/>
    <dgm:cxn modelId="{4EB1FA4A-0C40-413A-ACA5-8720A02A4483}" srcId="{DC00F5FE-71C3-4BEF-A745-A10F5591DB45}" destId="{342D2FE5-CDB1-4010-8C5F-A790CFFFF22A}" srcOrd="0" destOrd="0" parTransId="{942A407D-4A47-402B-B6F1-7F1F5A32BC2A}" sibTransId="{A9FF93DB-A60F-4B6F-906A-85E1F6A1FA83}"/>
    <dgm:cxn modelId="{426F03CB-1F2C-42B9-AB06-8D5628DE090E}" type="presOf" srcId="{D9B584C1-3AFF-482E-8A15-73A8683E2779}" destId="{AAB2D0DF-EF82-44F3-BFAE-3BFFF6C6CA53}" srcOrd="0" destOrd="0" presId="urn:microsoft.com/office/officeart/2005/8/layout/orgChart1"/>
    <dgm:cxn modelId="{B4E2BFB0-BD8A-4765-B09D-DB860DDE7F81}" type="presOf" srcId="{DC00F5FE-71C3-4BEF-A745-A10F5591DB45}" destId="{87826159-91AC-46B3-8DF3-AAB04776CCE6}" srcOrd="1" destOrd="0" presId="urn:microsoft.com/office/officeart/2005/8/layout/orgChart1"/>
    <dgm:cxn modelId="{ECC64A4D-A754-4E6A-89A5-E12402568648}" type="presOf" srcId="{027B2571-6A2E-46D2-98F4-F3AFFFF8E37F}" destId="{6E7D2AFA-2E1E-4151-834B-FF75220645FC}" srcOrd="1" destOrd="0" presId="urn:microsoft.com/office/officeart/2005/8/layout/orgChart1"/>
    <dgm:cxn modelId="{CB18D9F1-CDE6-46F3-A650-B54A32B3812F}" type="presOf" srcId="{098703FB-172A-4D75-82B4-B859F0AD3EFA}" destId="{3BB57002-0EAF-40A4-A18C-F945B97F377A}" srcOrd="1" destOrd="0" presId="urn:microsoft.com/office/officeart/2005/8/layout/orgChart1"/>
    <dgm:cxn modelId="{F4C22632-5FEF-4A9B-8E9C-2C9D3330615C}" type="presOf" srcId="{342D2FE5-CDB1-4010-8C5F-A790CFFFF22A}" destId="{BD8216D4-AF70-41DC-88DF-6D9AA85E758D}" srcOrd="1" destOrd="0" presId="urn:microsoft.com/office/officeart/2005/8/layout/orgChart1"/>
    <dgm:cxn modelId="{7D7AFF5A-32B6-457F-A49F-20DB91A95415}" srcId="{679CE49D-69A2-4864-9C3D-EB34EE6F17D2}" destId="{EC5F4D3B-7510-4840-A690-21510DA5BBF0}" srcOrd="0" destOrd="0" parTransId="{1159279C-C4EF-48D4-AD70-52212B6A0893}" sibTransId="{AEF46F1D-B7A9-4945-8D8D-DC9496800B03}"/>
    <dgm:cxn modelId="{2837AAF6-2C45-4F74-8C19-DB3392EE63A8}" type="presOf" srcId="{942A407D-4A47-402B-B6F1-7F1F5A32BC2A}" destId="{A93C9ED7-D185-458D-A312-AA6F78F11127}" srcOrd="0" destOrd="0" presId="urn:microsoft.com/office/officeart/2005/8/layout/orgChart1"/>
    <dgm:cxn modelId="{6D352BA5-214A-40C6-8086-49B6703EF7A7}" type="presOf" srcId="{DC00F5FE-71C3-4BEF-A745-A10F5591DB45}" destId="{9C4DF0E0-DFD1-4AB0-8649-2FD6FE4D8FEC}" srcOrd="0" destOrd="0" presId="urn:microsoft.com/office/officeart/2005/8/layout/orgChart1"/>
    <dgm:cxn modelId="{C261B8B3-EFF6-4D0F-8FC1-CAD0177EF064}" type="presOf" srcId="{896B262B-A9D1-481B-945B-ED693493A23A}" destId="{EC46CEEF-B80E-47F5-A638-88A0D2065D07}" srcOrd="0" destOrd="0" presId="urn:microsoft.com/office/officeart/2005/8/layout/orgChart1"/>
    <dgm:cxn modelId="{4DD4C31D-228F-4E14-BA45-626AE141EF60}" srcId="{896B262B-A9D1-481B-945B-ED693493A23A}" destId="{098703FB-172A-4D75-82B4-B859F0AD3EFA}" srcOrd="0" destOrd="0" parTransId="{D9B584C1-3AFF-482E-8A15-73A8683E2779}" sibTransId="{3DFC7F0B-D0BD-4645-AF35-161F0202A531}"/>
    <dgm:cxn modelId="{63A41F96-77F2-415F-A3E7-01BA91398739}" srcId="{896B262B-A9D1-481B-945B-ED693493A23A}" destId="{B6F8D5F8-1837-4E69-BF79-14F2810D8ADF}" srcOrd="2" destOrd="0" parTransId="{E3D22EE1-80B5-4BCC-8716-34805D243F25}" sibTransId="{8D5D2EE7-91E0-4BD8-A306-5B75E5C86E91}"/>
    <dgm:cxn modelId="{EFC215F5-E2F6-4B9E-AE8E-AB2D72578943}" srcId="{EC5F4D3B-7510-4840-A690-21510DA5BBF0}" destId="{896B262B-A9D1-481B-945B-ED693493A23A}" srcOrd="0" destOrd="0" parTransId="{CD34DCA7-D849-4EC1-816B-FDE6CBF82C70}" sibTransId="{241133F3-B942-46BD-BA44-6C86CBDEF75E}"/>
    <dgm:cxn modelId="{8FD55FDE-B888-40EA-9665-66CBB40E54BC}" type="presOf" srcId="{098703FB-172A-4D75-82B4-B859F0AD3EFA}" destId="{FE3395CB-35C1-465B-A18B-BF93133A3D67}" srcOrd="0" destOrd="0" presId="urn:microsoft.com/office/officeart/2005/8/layout/orgChart1"/>
    <dgm:cxn modelId="{0017862D-0C0C-4564-AFBD-5092B27E8B3E}" type="presOf" srcId="{E3D22EE1-80B5-4BCC-8716-34805D243F25}" destId="{8AAB4938-1B14-4A8B-865B-880BF9F1D474}" srcOrd="0" destOrd="0" presId="urn:microsoft.com/office/officeart/2005/8/layout/orgChart1"/>
    <dgm:cxn modelId="{3710D3D8-E046-4F60-ACDC-B05E7F5DAF66}" type="presOf" srcId="{EC5F4D3B-7510-4840-A690-21510DA5BBF0}" destId="{D6C06C45-9AA6-44B0-9EE0-FDAD2A915D29}" srcOrd="0" destOrd="0" presId="urn:microsoft.com/office/officeart/2005/8/layout/orgChart1"/>
    <dgm:cxn modelId="{BDA739CA-FCF2-4698-8602-2CE29D7EF688}" type="presOf" srcId="{0B4D2FA2-0EDC-4FF8-93A3-2605C74D802A}" destId="{847DE728-D421-483C-812D-2F5D9D1B11CF}" srcOrd="0" destOrd="0" presId="urn:microsoft.com/office/officeart/2005/8/layout/orgChart1"/>
    <dgm:cxn modelId="{6B66E5D3-C474-423F-BDC1-D619142633B5}" type="presOf" srcId="{679CE49D-69A2-4864-9C3D-EB34EE6F17D2}" destId="{789128E9-C5DF-4486-B027-F89C39AFB6B5}" srcOrd="0" destOrd="0" presId="urn:microsoft.com/office/officeart/2005/8/layout/orgChart1"/>
    <dgm:cxn modelId="{5E9E2111-E1A7-4E9E-B719-D5E348F41D65}" type="presOf" srcId="{B6F8D5F8-1837-4E69-BF79-14F2810D8ADF}" destId="{29916F3D-7D12-4A30-A477-AC170BF32D28}" srcOrd="1" destOrd="0" presId="urn:microsoft.com/office/officeart/2005/8/layout/orgChart1"/>
    <dgm:cxn modelId="{87CD5CE6-A713-49C7-99B8-3178DD4F373A}" type="presOf" srcId="{EC5F4D3B-7510-4840-A690-21510DA5BBF0}" destId="{8EDB6F66-29AD-43A6-92F5-80E22ADCFE2E}" srcOrd="1" destOrd="0" presId="urn:microsoft.com/office/officeart/2005/8/layout/orgChart1"/>
    <dgm:cxn modelId="{05287E6A-1320-4ADC-8991-5E964511FF06}" type="presOf" srcId="{EB12406D-5B14-4363-A670-EE7C6A6DAA93}" destId="{A3EE30B1-D585-4D75-BC37-C9F97171CA59}" srcOrd="0" destOrd="0" presId="urn:microsoft.com/office/officeart/2005/8/layout/orgChart1"/>
    <dgm:cxn modelId="{684C1903-ABB1-4588-BE01-A6F988CD9E7D}" srcId="{DC00F5FE-71C3-4BEF-A745-A10F5591DB45}" destId="{EB12406D-5B14-4363-A670-EE7C6A6DAA93}" srcOrd="1" destOrd="0" parTransId="{400CDA35-93B5-4D9F-B79E-101B394EB219}" sibTransId="{AE17FE37-C36E-48FE-B405-7FEE5139CE06}"/>
    <dgm:cxn modelId="{40016CAB-A5D8-476C-A408-7BFD6F09F3FF}" type="presOf" srcId="{EB12406D-5B14-4363-A670-EE7C6A6DAA93}" destId="{15443CE5-EC7C-4B1F-946D-49D68B9A7B6F}" srcOrd="1" destOrd="0" presId="urn:microsoft.com/office/officeart/2005/8/layout/orgChart1"/>
    <dgm:cxn modelId="{644818D9-4D0B-4A64-BAA1-C3F9DC133DDD}" type="presOf" srcId="{027B2571-6A2E-46D2-98F4-F3AFFFF8E37F}" destId="{717DFC6E-A8DC-4927-BD9D-D82B33B91035}" srcOrd="0" destOrd="0" presId="urn:microsoft.com/office/officeart/2005/8/layout/orgChart1"/>
    <dgm:cxn modelId="{91B2EB7F-D895-4DAF-9913-AF2F18D96052}" type="presOf" srcId="{342D2FE5-CDB1-4010-8C5F-A790CFFFF22A}" destId="{2C71FD0D-FB63-4623-A8E2-53E326DAA5C1}" srcOrd="0" destOrd="0" presId="urn:microsoft.com/office/officeart/2005/8/layout/orgChart1"/>
    <dgm:cxn modelId="{F0779341-84D8-4E4C-AFE2-706F873F572F}" type="presOf" srcId="{400CDA35-93B5-4D9F-B79E-101B394EB219}" destId="{BC4164ED-CB39-4B62-8936-915D6893FCBC}" srcOrd="0" destOrd="0" presId="urn:microsoft.com/office/officeart/2005/8/layout/orgChart1"/>
    <dgm:cxn modelId="{42EB2481-897F-4F74-B7A7-C2D2EEE0B777}" type="presParOf" srcId="{789128E9-C5DF-4486-B027-F89C39AFB6B5}" destId="{82E5230E-0414-4B6F-820C-E0F525A60DCB}" srcOrd="0" destOrd="0" presId="urn:microsoft.com/office/officeart/2005/8/layout/orgChart1"/>
    <dgm:cxn modelId="{01D32BC9-97F6-4187-AB2C-6288F214517B}" type="presParOf" srcId="{82E5230E-0414-4B6F-820C-E0F525A60DCB}" destId="{44DD3E73-4318-4746-AE7D-FAF498DAB76D}" srcOrd="0" destOrd="0" presId="urn:microsoft.com/office/officeart/2005/8/layout/orgChart1"/>
    <dgm:cxn modelId="{3F50DA51-348D-4976-A972-5CFAB6FBCB36}" type="presParOf" srcId="{44DD3E73-4318-4746-AE7D-FAF498DAB76D}" destId="{D6C06C45-9AA6-44B0-9EE0-FDAD2A915D29}" srcOrd="0" destOrd="0" presId="urn:microsoft.com/office/officeart/2005/8/layout/orgChart1"/>
    <dgm:cxn modelId="{E757D2FC-506C-45D2-8DE3-8C58CA376F2A}" type="presParOf" srcId="{44DD3E73-4318-4746-AE7D-FAF498DAB76D}" destId="{8EDB6F66-29AD-43A6-92F5-80E22ADCFE2E}" srcOrd="1" destOrd="0" presId="urn:microsoft.com/office/officeart/2005/8/layout/orgChart1"/>
    <dgm:cxn modelId="{E07E53B4-4119-469F-AD39-D00697AC8CD1}" type="presParOf" srcId="{82E5230E-0414-4B6F-820C-E0F525A60DCB}" destId="{A3B79676-B0DB-4BAE-8925-F101D18A58FC}" srcOrd="1" destOrd="0" presId="urn:microsoft.com/office/officeart/2005/8/layout/orgChart1"/>
    <dgm:cxn modelId="{975A613F-0699-4F88-B72A-2D92CB44D803}" type="presParOf" srcId="{A3B79676-B0DB-4BAE-8925-F101D18A58FC}" destId="{30E02DB7-0B95-4281-B50E-B74BB0F9BFC1}" srcOrd="0" destOrd="0" presId="urn:microsoft.com/office/officeart/2005/8/layout/orgChart1"/>
    <dgm:cxn modelId="{78CDCE5E-6DC9-4049-AF5A-B91947855474}" type="presParOf" srcId="{A3B79676-B0DB-4BAE-8925-F101D18A58FC}" destId="{2AA06FA3-0751-4BBB-919F-5D8FAA3453B2}" srcOrd="1" destOrd="0" presId="urn:microsoft.com/office/officeart/2005/8/layout/orgChart1"/>
    <dgm:cxn modelId="{D5B6593E-71F1-438D-8AD4-04A3B9F51CC8}" type="presParOf" srcId="{2AA06FA3-0751-4BBB-919F-5D8FAA3453B2}" destId="{98EC0BF1-958D-4FB6-9EA8-CD3E6CBF1D15}" srcOrd="0" destOrd="0" presId="urn:microsoft.com/office/officeart/2005/8/layout/orgChart1"/>
    <dgm:cxn modelId="{CF68726D-806D-4003-BAFB-4791442A12A8}" type="presParOf" srcId="{98EC0BF1-958D-4FB6-9EA8-CD3E6CBF1D15}" destId="{EC46CEEF-B80E-47F5-A638-88A0D2065D07}" srcOrd="0" destOrd="0" presId="urn:microsoft.com/office/officeart/2005/8/layout/orgChart1"/>
    <dgm:cxn modelId="{3F99A288-CAEB-416F-A610-34FB0D7F7E40}" type="presParOf" srcId="{98EC0BF1-958D-4FB6-9EA8-CD3E6CBF1D15}" destId="{85D30FF0-9C6F-4FA0-A54A-BF3C954E25F9}" srcOrd="1" destOrd="0" presId="urn:microsoft.com/office/officeart/2005/8/layout/orgChart1"/>
    <dgm:cxn modelId="{328795AD-3ABA-431E-A0E3-B4F85BE4EDFD}" type="presParOf" srcId="{2AA06FA3-0751-4BBB-919F-5D8FAA3453B2}" destId="{076D4C84-87D3-40BD-92DF-64A4846273E6}" srcOrd="1" destOrd="0" presId="urn:microsoft.com/office/officeart/2005/8/layout/orgChart1"/>
    <dgm:cxn modelId="{719EC516-0A36-45CC-A44F-C891B07E7953}" type="presParOf" srcId="{076D4C84-87D3-40BD-92DF-64A4846273E6}" destId="{AAB2D0DF-EF82-44F3-BFAE-3BFFF6C6CA53}" srcOrd="0" destOrd="0" presId="urn:microsoft.com/office/officeart/2005/8/layout/orgChart1"/>
    <dgm:cxn modelId="{3B2B938A-2BD0-489F-B7FA-93DF6C51A1C8}" type="presParOf" srcId="{076D4C84-87D3-40BD-92DF-64A4846273E6}" destId="{D82EFDA4-4F0A-4ECB-B010-084865F7A178}" srcOrd="1" destOrd="0" presId="urn:microsoft.com/office/officeart/2005/8/layout/orgChart1"/>
    <dgm:cxn modelId="{EC738989-1C4B-4A79-B7EF-6E5792F1E6BE}" type="presParOf" srcId="{D82EFDA4-4F0A-4ECB-B010-084865F7A178}" destId="{3F670794-3F6B-4F75-B4E8-3E2AAF99F6A6}" srcOrd="0" destOrd="0" presId="urn:microsoft.com/office/officeart/2005/8/layout/orgChart1"/>
    <dgm:cxn modelId="{1CE63D86-D504-4ECA-AE58-A134BE0ACB4F}" type="presParOf" srcId="{3F670794-3F6B-4F75-B4E8-3E2AAF99F6A6}" destId="{FE3395CB-35C1-465B-A18B-BF93133A3D67}" srcOrd="0" destOrd="0" presId="urn:microsoft.com/office/officeart/2005/8/layout/orgChart1"/>
    <dgm:cxn modelId="{98512A72-412B-4106-B877-B90D0D4CACC6}" type="presParOf" srcId="{3F670794-3F6B-4F75-B4E8-3E2AAF99F6A6}" destId="{3BB57002-0EAF-40A4-A18C-F945B97F377A}" srcOrd="1" destOrd="0" presId="urn:microsoft.com/office/officeart/2005/8/layout/orgChart1"/>
    <dgm:cxn modelId="{56BBFD2F-1FED-4B11-89D8-BF4FC3599A31}" type="presParOf" srcId="{D82EFDA4-4F0A-4ECB-B010-084865F7A178}" destId="{A7DF7C0D-B8A6-4EF9-AD2F-56DD3E9CF26C}" srcOrd="1" destOrd="0" presId="urn:microsoft.com/office/officeart/2005/8/layout/orgChart1"/>
    <dgm:cxn modelId="{DB69FC5F-2224-43F0-A06E-B704A4463977}" type="presParOf" srcId="{A7DF7C0D-B8A6-4EF9-AD2F-56DD3E9CF26C}" destId="{76B4F923-F9D9-4758-88FB-659AC8E423D7}" srcOrd="0" destOrd="0" presId="urn:microsoft.com/office/officeart/2005/8/layout/orgChart1"/>
    <dgm:cxn modelId="{55FD14CE-EC87-418C-8B70-4D47239FB8C0}" type="presParOf" srcId="{A7DF7C0D-B8A6-4EF9-AD2F-56DD3E9CF26C}" destId="{DAD30408-8506-404F-957A-D81DBE3C5619}" srcOrd="1" destOrd="0" presId="urn:microsoft.com/office/officeart/2005/8/layout/orgChart1"/>
    <dgm:cxn modelId="{19CFFB06-632E-46C4-A208-B8606033F042}" type="presParOf" srcId="{DAD30408-8506-404F-957A-D81DBE3C5619}" destId="{4824570D-7349-435B-89F1-CC874F1C5269}" srcOrd="0" destOrd="0" presId="urn:microsoft.com/office/officeart/2005/8/layout/orgChart1"/>
    <dgm:cxn modelId="{A8D7BA96-141B-4545-8E9D-FE3802AD83ED}" type="presParOf" srcId="{4824570D-7349-435B-89F1-CC874F1C5269}" destId="{9C4DF0E0-DFD1-4AB0-8649-2FD6FE4D8FEC}" srcOrd="0" destOrd="0" presId="urn:microsoft.com/office/officeart/2005/8/layout/orgChart1"/>
    <dgm:cxn modelId="{6253B146-FC7D-4521-A27B-ED90E66B5A62}" type="presParOf" srcId="{4824570D-7349-435B-89F1-CC874F1C5269}" destId="{87826159-91AC-46B3-8DF3-AAB04776CCE6}" srcOrd="1" destOrd="0" presId="urn:microsoft.com/office/officeart/2005/8/layout/orgChart1"/>
    <dgm:cxn modelId="{34323E0A-0818-41E7-9263-86B8E3950319}" type="presParOf" srcId="{DAD30408-8506-404F-957A-D81DBE3C5619}" destId="{D8E37027-2B95-40F5-B677-9D76FC8C9A9E}" srcOrd="1" destOrd="0" presId="urn:microsoft.com/office/officeart/2005/8/layout/orgChart1"/>
    <dgm:cxn modelId="{C65E516D-3EFB-4E92-ACE8-E47DAB080BE0}" type="presParOf" srcId="{D8E37027-2B95-40F5-B677-9D76FC8C9A9E}" destId="{A93C9ED7-D185-458D-A312-AA6F78F11127}" srcOrd="0" destOrd="0" presId="urn:microsoft.com/office/officeart/2005/8/layout/orgChart1"/>
    <dgm:cxn modelId="{705B91F8-0C98-467E-9B20-1D7A7062F6AA}" type="presParOf" srcId="{D8E37027-2B95-40F5-B677-9D76FC8C9A9E}" destId="{12D5D83E-4AAA-4C9C-8767-047A2A727390}" srcOrd="1" destOrd="0" presId="urn:microsoft.com/office/officeart/2005/8/layout/orgChart1"/>
    <dgm:cxn modelId="{9F172AFD-EEC9-4F6F-8CF7-0A8D27941D9E}" type="presParOf" srcId="{12D5D83E-4AAA-4C9C-8767-047A2A727390}" destId="{1E194AEA-056B-43C4-BB49-C921668E1816}" srcOrd="0" destOrd="0" presId="urn:microsoft.com/office/officeart/2005/8/layout/orgChart1"/>
    <dgm:cxn modelId="{27FC3B37-F613-48D3-BE34-7E4E5AD2CD82}" type="presParOf" srcId="{1E194AEA-056B-43C4-BB49-C921668E1816}" destId="{2C71FD0D-FB63-4623-A8E2-53E326DAA5C1}" srcOrd="0" destOrd="0" presId="urn:microsoft.com/office/officeart/2005/8/layout/orgChart1"/>
    <dgm:cxn modelId="{FB02D5CC-975F-4876-B29F-C70244D58C07}" type="presParOf" srcId="{1E194AEA-056B-43C4-BB49-C921668E1816}" destId="{BD8216D4-AF70-41DC-88DF-6D9AA85E758D}" srcOrd="1" destOrd="0" presId="urn:microsoft.com/office/officeart/2005/8/layout/orgChart1"/>
    <dgm:cxn modelId="{4F678447-8001-4263-979D-343D758FFC32}" type="presParOf" srcId="{12D5D83E-4AAA-4C9C-8767-047A2A727390}" destId="{30AD9CBB-18B6-4BA2-8B86-8E609F612A45}" srcOrd="1" destOrd="0" presId="urn:microsoft.com/office/officeart/2005/8/layout/orgChart1"/>
    <dgm:cxn modelId="{521960C9-1C01-4CBF-BE7E-08E58FB6FAAE}" type="presParOf" srcId="{12D5D83E-4AAA-4C9C-8767-047A2A727390}" destId="{3A5C2B7E-E592-43DB-8EC6-831F0684CF61}" srcOrd="2" destOrd="0" presId="urn:microsoft.com/office/officeart/2005/8/layout/orgChart1"/>
    <dgm:cxn modelId="{5FF9B813-FBE0-41B7-B78A-2F598456ADBF}" type="presParOf" srcId="{D8E37027-2B95-40F5-B677-9D76FC8C9A9E}" destId="{BC4164ED-CB39-4B62-8936-915D6893FCBC}" srcOrd="2" destOrd="0" presId="urn:microsoft.com/office/officeart/2005/8/layout/orgChart1"/>
    <dgm:cxn modelId="{593607D5-2607-4CD8-B9A3-62559379E40F}" type="presParOf" srcId="{D8E37027-2B95-40F5-B677-9D76FC8C9A9E}" destId="{C7C970B6-A833-4D98-8CAE-8A832E73F358}" srcOrd="3" destOrd="0" presId="urn:microsoft.com/office/officeart/2005/8/layout/orgChart1"/>
    <dgm:cxn modelId="{B0A5B2B3-14EE-42C4-86B3-8FBC0B40A643}" type="presParOf" srcId="{C7C970B6-A833-4D98-8CAE-8A832E73F358}" destId="{68881411-25F6-4BE8-9B42-67AD529F74C8}" srcOrd="0" destOrd="0" presId="urn:microsoft.com/office/officeart/2005/8/layout/orgChart1"/>
    <dgm:cxn modelId="{077E3674-154A-450C-989B-A9B93F336693}" type="presParOf" srcId="{68881411-25F6-4BE8-9B42-67AD529F74C8}" destId="{A3EE30B1-D585-4D75-BC37-C9F97171CA59}" srcOrd="0" destOrd="0" presId="urn:microsoft.com/office/officeart/2005/8/layout/orgChart1"/>
    <dgm:cxn modelId="{1918FD38-93D5-45B3-93BB-50D5054070C4}" type="presParOf" srcId="{68881411-25F6-4BE8-9B42-67AD529F74C8}" destId="{15443CE5-EC7C-4B1F-946D-49D68B9A7B6F}" srcOrd="1" destOrd="0" presId="urn:microsoft.com/office/officeart/2005/8/layout/orgChart1"/>
    <dgm:cxn modelId="{A89D7A7E-1920-4F04-A45E-194C91DBDE6A}" type="presParOf" srcId="{C7C970B6-A833-4D98-8CAE-8A832E73F358}" destId="{33B6630E-89B4-4536-B5F2-E5E582C5D3E9}" srcOrd="1" destOrd="0" presId="urn:microsoft.com/office/officeart/2005/8/layout/orgChart1"/>
    <dgm:cxn modelId="{B50B2091-BD28-4B6F-8E48-F022DBD9EF81}" type="presParOf" srcId="{C7C970B6-A833-4D98-8CAE-8A832E73F358}" destId="{3F0C1F00-53C7-4903-9BF2-27B65EC412EC}" srcOrd="2" destOrd="0" presId="urn:microsoft.com/office/officeart/2005/8/layout/orgChart1"/>
    <dgm:cxn modelId="{46162AF1-D0FE-4137-A9C9-848091E7B914}" type="presParOf" srcId="{DAD30408-8506-404F-957A-D81DBE3C5619}" destId="{94A999D1-2EEF-4DDA-9B1F-A1768598CF9B}" srcOrd="2" destOrd="0" presId="urn:microsoft.com/office/officeart/2005/8/layout/orgChart1"/>
    <dgm:cxn modelId="{D4F61F61-4BB2-43CC-98CA-F137E335697A}" type="presParOf" srcId="{D82EFDA4-4F0A-4ECB-B010-084865F7A178}" destId="{51D11BD4-7809-4EEF-B97A-678596290C8E}" srcOrd="2" destOrd="0" presId="urn:microsoft.com/office/officeart/2005/8/layout/orgChart1"/>
    <dgm:cxn modelId="{980CDBA1-8305-4FAB-9091-9F03F45C5998}" type="presParOf" srcId="{076D4C84-87D3-40BD-92DF-64A4846273E6}" destId="{847DE728-D421-483C-812D-2F5D9D1B11CF}" srcOrd="2" destOrd="0" presId="urn:microsoft.com/office/officeart/2005/8/layout/orgChart1"/>
    <dgm:cxn modelId="{48DBE474-EBC5-4820-9618-268C8645F0BC}" type="presParOf" srcId="{076D4C84-87D3-40BD-92DF-64A4846273E6}" destId="{34D38838-8531-4588-89D7-CEBABEDDAAF0}" srcOrd="3" destOrd="0" presId="urn:microsoft.com/office/officeart/2005/8/layout/orgChart1"/>
    <dgm:cxn modelId="{413F112B-980C-4E03-BC4F-EECA40931A45}" type="presParOf" srcId="{34D38838-8531-4588-89D7-CEBABEDDAAF0}" destId="{89BAB2F4-128F-4973-920F-954BE19DD8E2}" srcOrd="0" destOrd="0" presId="urn:microsoft.com/office/officeart/2005/8/layout/orgChart1"/>
    <dgm:cxn modelId="{107A5937-546C-458D-A66E-7FA8E227C067}" type="presParOf" srcId="{89BAB2F4-128F-4973-920F-954BE19DD8E2}" destId="{717DFC6E-A8DC-4927-BD9D-D82B33B91035}" srcOrd="0" destOrd="0" presId="urn:microsoft.com/office/officeart/2005/8/layout/orgChart1"/>
    <dgm:cxn modelId="{8C8566BF-B4BE-4C0B-BD32-39ECC26BBA95}" type="presParOf" srcId="{89BAB2F4-128F-4973-920F-954BE19DD8E2}" destId="{6E7D2AFA-2E1E-4151-834B-FF75220645FC}" srcOrd="1" destOrd="0" presId="urn:microsoft.com/office/officeart/2005/8/layout/orgChart1"/>
    <dgm:cxn modelId="{7CD98D47-AC0B-4349-AE2A-A8FF88DEA42F}" type="presParOf" srcId="{34D38838-8531-4588-89D7-CEBABEDDAAF0}" destId="{61A2D3CD-2CDD-4BC0-A436-F37D9498F9D1}" srcOrd="1" destOrd="0" presId="urn:microsoft.com/office/officeart/2005/8/layout/orgChart1"/>
    <dgm:cxn modelId="{5DC44941-39CE-4EE4-91FE-584A02F6B7CB}" type="presParOf" srcId="{34D38838-8531-4588-89D7-CEBABEDDAAF0}" destId="{0DB3645E-9CF6-4F69-B6E2-ABC2B8C3B3F7}" srcOrd="2" destOrd="0" presId="urn:microsoft.com/office/officeart/2005/8/layout/orgChart1"/>
    <dgm:cxn modelId="{40A3A757-AAA2-454C-8755-1F0BF83437A2}" type="presParOf" srcId="{076D4C84-87D3-40BD-92DF-64A4846273E6}" destId="{8AAB4938-1B14-4A8B-865B-880BF9F1D474}" srcOrd="4" destOrd="0" presId="urn:microsoft.com/office/officeart/2005/8/layout/orgChart1"/>
    <dgm:cxn modelId="{0D182B64-E2A2-4450-B41C-B883B62F568A}" type="presParOf" srcId="{076D4C84-87D3-40BD-92DF-64A4846273E6}" destId="{7A1F6370-DDCA-4DFE-A516-1E6B4F3FAA82}" srcOrd="5" destOrd="0" presId="urn:microsoft.com/office/officeart/2005/8/layout/orgChart1"/>
    <dgm:cxn modelId="{3BC0851A-3B8B-4E18-A38E-453BC14DEBE9}" type="presParOf" srcId="{7A1F6370-DDCA-4DFE-A516-1E6B4F3FAA82}" destId="{E4E3E058-A5EE-4A28-80A3-E394A7B73A74}" srcOrd="0" destOrd="0" presId="urn:microsoft.com/office/officeart/2005/8/layout/orgChart1"/>
    <dgm:cxn modelId="{8841AE01-5AA4-4437-B3D8-10292629045C}" type="presParOf" srcId="{E4E3E058-A5EE-4A28-80A3-E394A7B73A74}" destId="{1E67A856-D07C-4220-A6CB-EACAB6141305}" srcOrd="0" destOrd="0" presId="urn:microsoft.com/office/officeart/2005/8/layout/orgChart1"/>
    <dgm:cxn modelId="{11603FBB-8B2B-4D0C-BF24-0A743D52E1D5}" type="presParOf" srcId="{E4E3E058-A5EE-4A28-80A3-E394A7B73A74}" destId="{29916F3D-7D12-4A30-A477-AC170BF32D28}" srcOrd="1" destOrd="0" presId="urn:microsoft.com/office/officeart/2005/8/layout/orgChart1"/>
    <dgm:cxn modelId="{335A74AA-F78E-4CB3-AFE6-5DCFFE37F31B}" type="presParOf" srcId="{7A1F6370-DDCA-4DFE-A516-1E6B4F3FAA82}" destId="{9711D1FF-66C3-42BC-9AFA-81CD7BA277D7}" srcOrd="1" destOrd="0" presId="urn:microsoft.com/office/officeart/2005/8/layout/orgChart1"/>
    <dgm:cxn modelId="{E1368F70-1C3C-4A18-A43F-A0236771696A}" type="presParOf" srcId="{7A1F6370-DDCA-4DFE-A516-1E6B4F3FAA82}" destId="{AC1619B4-B440-46BE-8F0D-703BFC9C1E06}" srcOrd="2" destOrd="0" presId="urn:microsoft.com/office/officeart/2005/8/layout/orgChart1"/>
    <dgm:cxn modelId="{C93305A5-A8BA-4251-8538-C318F7494F39}" type="presParOf" srcId="{2AA06FA3-0751-4BBB-919F-5D8FAA3453B2}" destId="{21C4379E-6F39-460B-95A9-A01086EFA1F4}" srcOrd="2" destOrd="0" presId="urn:microsoft.com/office/officeart/2005/8/layout/orgChart1"/>
    <dgm:cxn modelId="{9610900A-F07B-41C0-9D78-6E8B2205A933}" type="presParOf" srcId="{82E5230E-0414-4B6F-820C-E0F525A60DCB}" destId="{2E429FB5-AB2C-43D1-AC65-FDCF03BA090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6893DE8-B6D9-44C5-8C01-22AC58DE4340}">
      <dsp:nvSpPr>
        <dsp:cNvPr id="0" name=""/>
        <dsp:cNvSpPr/>
      </dsp:nvSpPr>
      <dsp:spPr>
        <a:xfrm>
          <a:off x="2299926" y="1630583"/>
          <a:ext cx="1240774" cy="12407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300" kern="1200" dirty="0" smtClean="0"/>
            <a:t>Binder IPC</a:t>
          </a:r>
          <a:endParaRPr lang="en-CA" sz="2300" kern="1200" dirty="0"/>
        </a:p>
      </dsp:txBody>
      <dsp:txXfrm>
        <a:off x="2299926" y="1630583"/>
        <a:ext cx="1240774" cy="1240774"/>
      </dsp:txXfrm>
    </dsp:sp>
    <dsp:sp modelId="{A9CA1440-6D86-46BF-857C-D82B4D7E6E31}">
      <dsp:nvSpPr>
        <dsp:cNvPr id="0" name=""/>
        <dsp:cNvSpPr/>
      </dsp:nvSpPr>
      <dsp:spPr>
        <a:xfrm rot="16200000">
          <a:off x="2732743" y="1423893"/>
          <a:ext cx="375140" cy="38238"/>
        </a:xfrm>
        <a:custGeom>
          <a:avLst/>
          <a:gdLst/>
          <a:ahLst/>
          <a:cxnLst/>
          <a:rect l="0" t="0" r="0" b="0"/>
          <a:pathLst>
            <a:path>
              <a:moveTo>
                <a:pt x="0" y="19119"/>
              </a:moveTo>
              <a:lnTo>
                <a:pt x="375140" y="191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 rot="16200000">
        <a:off x="2910934" y="1433634"/>
        <a:ext cx="18757" cy="18757"/>
      </dsp:txXfrm>
    </dsp:sp>
    <dsp:sp modelId="{9B78B0EE-D364-4EA3-A070-88C062D9E831}">
      <dsp:nvSpPr>
        <dsp:cNvPr id="0" name=""/>
        <dsp:cNvSpPr/>
      </dsp:nvSpPr>
      <dsp:spPr>
        <a:xfrm>
          <a:off x="2299926" y="14668"/>
          <a:ext cx="1240774" cy="12407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Calendar</a:t>
          </a:r>
          <a:endParaRPr lang="en-CA" sz="1600" kern="1200" dirty="0"/>
        </a:p>
      </dsp:txBody>
      <dsp:txXfrm>
        <a:off x="2299926" y="14668"/>
        <a:ext cx="1240774" cy="1240774"/>
      </dsp:txXfrm>
    </dsp:sp>
    <dsp:sp modelId="{509907D5-C15A-4AFF-82CF-E578C9176C7D}">
      <dsp:nvSpPr>
        <dsp:cNvPr id="0" name=""/>
        <dsp:cNvSpPr/>
      </dsp:nvSpPr>
      <dsp:spPr>
        <a:xfrm rot="1800000">
          <a:off x="3432454" y="2635830"/>
          <a:ext cx="375140" cy="38238"/>
        </a:xfrm>
        <a:custGeom>
          <a:avLst/>
          <a:gdLst/>
          <a:ahLst/>
          <a:cxnLst/>
          <a:rect l="0" t="0" r="0" b="0"/>
          <a:pathLst>
            <a:path>
              <a:moveTo>
                <a:pt x="0" y="19119"/>
              </a:moveTo>
              <a:lnTo>
                <a:pt x="375140" y="191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 rot="1800000">
        <a:off x="3610646" y="2645571"/>
        <a:ext cx="18757" cy="18757"/>
      </dsp:txXfrm>
    </dsp:sp>
    <dsp:sp modelId="{2F7CF46C-4A55-42EB-994A-9CCAD4A060E7}">
      <dsp:nvSpPr>
        <dsp:cNvPr id="0" name=""/>
        <dsp:cNvSpPr/>
      </dsp:nvSpPr>
      <dsp:spPr>
        <a:xfrm>
          <a:off x="3699350" y="2438541"/>
          <a:ext cx="1240774" cy="12407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Media Player</a:t>
          </a:r>
          <a:endParaRPr lang="en-CA" sz="1600" kern="1200" dirty="0"/>
        </a:p>
      </dsp:txBody>
      <dsp:txXfrm>
        <a:off x="3699350" y="2438541"/>
        <a:ext cx="1240774" cy="1240774"/>
      </dsp:txXfrm>
    </dsp:sp>
    <dsp:sp modelId="{4B993B82-F001-40C7-84C0-401FB900C496}">
      <dsp:nvSpPr>
        <dsp:cNvPr id="0" name=""/>
        <dsp:cNvSpPr/>
      </dsp:nvSpPr>
      <dsp:spPr>
        <a:xfrm rot="9000000">
          <a:off x="2033031" y="2635830"/>
          <a:ext cx="375140" cy="38238"/>
        </a:xfrm>
        <a:custGeom>
          <a:avLst/>
          <a:gdLst/>
          <a:ahLst/>
          <a:cxnLst/>
          <a:rect l="0" t="0" r="0" b="0"/>
          <a:pathLst>
            <a:path>
              <a:moveTo>
                <a:pt x="0" y="19119"/>
              </a:moveTo>
              <a:lnTo>
                <a:pt x="375140" y="191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 rot="9000000">
        <a:off x="2211223" y="2645571"/>
        <a:ext cx="18757" cy="18757"/>
      </dsp:txXfrm>
    </dsp:sp>
    <dsp:sp modelId="{37DB2CB4-81FC-4980-81A6-DB502418ABD3}">
      <dsp:nvSpPr>
        <dsp:cNvPr id="0" name=""/>
        <dsp:cNvSpPr/>
      </dsp:nvSpPr>
      <dsp:spPr>
        <a:xfrm>
          <a:off x="900502" y="2438541"/>
          <a:ext cx="1240774" cy="12407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Game</a:t>
          </a:r>
          <a:endParaRPr lang="en-CA" sz="1600" kern="1200" dirty="0"/>
        </a:p>
      </dsp:txBody>
      <dsp:txXfrm>
        <a:off x="900502" y="2438541"/>
        <a:ext cx="1240774" cy="124077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1975A0-F94D-4465-A7C4-54C348A63DC2}">
      <dsp:nvSpPr>
        <dsp:cNvPr id="0" name=""/>
        <dsp:cNvSpPr/>
      </dsp:nvSpPr>
      <dsp:spPr>
        <a:xfrm>
          <a:off x="6065841" y="3571674"/>
          <a:ext cx="91440" cy="3905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05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642D0E-B284-46A8-8191-D3412AB786AD}">
      <dsp:nvSpPr>
        <dsp:cNvPr id="0" name=""/>
        <dsp:cNvSpPr/>
      </dsp:nvSpPr>
      <dsp:spPr>
        <a:xfrm>
          <a:off x="3861486" y="2251383"/>
          <a:ext cx="2250074" cy="390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254"/>
              </a:lnTo>
              <a:lnTo>
                <a:pt x="2250074" y="195254"/>
              </a:lnTo>
              <a:lnTo>
                <a:pt x="2250074" y="3905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1DE89-0C69-44D3-B9E3-147C914B8B00}">
      <dsp:nvSpPr>
        <dsp:cNvPr id="0" name=""/>
        <dsp:cNvSpPr/>
      </dsp:nvSpPr>
      <dsp:spPr>
        <a:xfrm>
          <a:off x="3815766" y="2251383"/>
          <a:ext cx="91440" cy="3905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05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DF6E03-CFE1-47F2-ACA5-135F4FE7D09A}">
      <dsp:nvSpPr>
        <dsp:cNvPr id="0" name=""/>
        <dsp:cNvSpPr/>
      </dsp:nvSpPr>
      <dsp:spPr>
        <a:xfrm>
          <a:off x="1611411" y="2251383"/>
          <a:ext cx="2250074" cy="390508"/>
        </a:xfrm>
        <a:custGeom>
          <a:avLst/>
          <a:gdLst/>
          <a:ahLst/>
          <a:cxnLst/>
          <a:rect l="0" t="0" r="0" b="0"/>
          <a:pathLst>
            <a:path>
              <a:moveTo>
                <a:pt x="2250074" y="0"/>
              </a:moveTo>
              <a:lnTo>
                <a:pt x="2250074" y="195254"/>
              </a:lnTo>
              <a:lnTo>
                <a:pt x="0" y="195254"/>
              </a:lnTo>
              <a:lnTo>
                <a:pt x="0" y="3905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A1DB7-D81B-432E-BA7B-B2A4C15FE3EC}">
      <dsp:nvSpPr>
        <dsp:cNvPr id="0" name=""/>
        <dsp:cNvSpPr/>
      </dsp:nvSpPr>
      <dsp:spPr>
        <a:xfrm>
          <a:off x="3815766" y="931091"/>
          <a:ext cx="91440" cy="3905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05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D2E1B2-8418-4A96-B9F6-030969614A90}">
      <dsp:nvSpPr>
        <dsp:cNvPr id="0" name=""/>
        <dsp:cNvSpPr/>
      </dsp:nvSpPr>
      <dsp:spPr>
        <a:xfrm>
          <a:off x="2931703" y="1308"/>
          <a:ext cx="1859565" cy="929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700" kern="1200" dirty="0" smtClean="0"/>
            <a:t>Hardware</a:t>
          </a:r>
          <a:endParaRPr lang="en-CA" sz="2700" kern="1200" dirty="0"/>
        </a:p>
      </dsp:txBody>
      <dsp:txXfrm>
        <a:off x="2931703" y="1308"/>
        <a:ext cx="1859565" cy="929782"/>
      </dsp:txXfrm>
    </dsp:sp>
    <dsp:sp modelId="{80A03A95-ABDC-483A-AF8C-BE640BDB2477}">
      <dsp:nvSpPr>
        <dsp:cNvPr id="0" name=""/>
        <dsp:cNvSpPr/>
      </dsp:nvSpPr>
      <dsp:spPr>
        <a:xfrm>
          <a:off x="2931703" y="1321600"/>
          <a:ext cx="1859565" cy="929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700" kern="1200" dirty="0" smtClean="0"/>
            <a:t>Operating System</a:t>
          </a:r>
          <a:endParaRPr lang="en-CA" sz="2700" kern="1200" dirty="0"/>
        </a:p>
      </dsp:txBody>
      <dsp:txXfrm>
        <a:off x="2931703" y="1321600"/>
        <a:ext cx="1859565" cy="929782"/>
      </dsp:txXfrm>
    </dsp:sp>
    <dsp:sp modelId="{EE3DBCCA-F709-4872-B8FE-C229BC515BB9}">
      <dsp:nvSpPr>
        <dsp:cNvPr id="0" name=""/>
        <dsp:cNvSpPr/>
      </dsp:nvSpPr>
      <dsp:spPr>
        <a:xfrm>
          <a:off x="681628" y="2641891"/>
          <a:ext cx="1859565" cy="929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700" kern="1200" dirty="0" smtClean="0"/>
            <a:t>Application</a:t>
          </a:r>
          <a:endParaRPr lang="en-CA" sz="2700" kern="1200" dirty="0"/>
        </a:p>
      </dsp:txBody>
      <dsp:txXfrm>
        <a:off x="681628" y="2641891"/>
        <a:ext cx="1859565" cy="929782"/>
      </dsp:txXfrm>
    </dsp:sp>
    <dsp:sp modelId="{07D4A6FE-E9E2-4DE3-940E-9C805421D1B6}">
      <dsp:nvSpPr>
        <dsp:cNvPr id="0" name=""/>
        <dsp:cNvSpPr/>
      </dsp:nvSpPr>
      <dsp:spPr>
        <a:xfrm>
          <a:off x="2931703" y="2641891"/>
          <a:ext cx="1859565" cy="929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700" kern="1200" dirty="0" smtClean="0"/>
            <a:t>Application</a:t>
          </a:r>
          <a:endParaRPr lang="en-CA" sz="2700" kern="1200" dirty="0"/>
        </a:p>
      </dsp:txBody>
      <dsp:txXfrm>
        <a:off x="2931703" y="2641891"/>
        <a:ext cx="1859565" cy="929782"/>
      </dsp:txXfrm>
    </dsp:sp>
    <dsp:sp modelId="{E81171DA-2E81-4754-8252-FB3B61F12154}">
      <dsp:nvSpPr>
        <dsp:cNvPr id="0" name=""/>
        <dsp:cNvSpPr/>
      </dsp:nvSpPr>
      <dsp:spPr>
        <a:xfrm>
          <a:off x="5181778" y="2641891"/>
          <a:ext cx="1859565" cy="929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700" kern="1200" dirty="0" smtClean="0"/>
            <a:t>Java Virtual Machine</a:t>
          </a:r>
          <a:endParaRPr lang="en-CA" sz="2700" kern="1200" dirty="0"/>
        </a:p>
      </dsp:txBody>
      <dsp:txXfrm>
        <a:off x="5181778" y="2641891"/>
        <a:ext cx="1859565" cy="929782"/>
      </dsp:txXfrm>
    </dsp:sp>
    <dsp:sp modelId="{699E36D6-F1DA-47C6-963E-7A2E0B594912}">
      <dsp:nvSpPr>
        <dsp:cNvPr id="0" name=""/>
        <dsp:cNvSpPr/>
      </dsp:nvSpPr>
      <dsp:spPr>
        <a:xfrm>
          <a:off x="5181778" y="3962183"/>
          <a:ext cx="1859565" cy="929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700" kern="1200" dirty="0" smtClean="0"/>
            <a:t>Java Program</a:t>
          </a:r>
          <a:endParaRPr lang="en-CA" sz="2700" kern="1200" dirty="0"/>
        </a:p>
      </dsp:txBody>
      <dsp:txXfrm>
        <a:off x="5181778" y="3962183"/>
        <a:ext cx="1859565" cy="92978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6F08E9E-C470-4414-AD9C-B7F2C9F32308}">
      <dsp:nvSpPr>
        <dsp:cNvPr id="0" name=""/>
        <dsp:cNvSpPr/>
      </dsp:nvSpPr>
      <dsp:spPr>
        <a:xfrm>
          <a:off x="5877713" y="3454750"/>
          <a:ext cx="1008113" cy="349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961"/>
              </a:lnTo>
              <a:lnTo>
                <a:pt x="1008113" y="174961"/>
              </a:lnTo>
              <a:lnTo>
                <a:pt x="1008113" y="3499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642D0E-B284-46A8-8191-D3412AB786AD}">
      <dsp:nvSpPr>
        <dsp:cNvPr id="0" name=""/>
        <dsp:cNvSpPr/>
      </dsp:nvSpPr>
      <dsp:spPr>
        <a:xfrm>
          <a:off x="4869599" y="3454750"/>
          <a:ext cx="1008113" cy="349923"/>
        </a:xfrm>
        <a:custGeom>
          <a:avLst/>
          <a:gdLst/>
          <a:ahLst/>
          <a:cxnLst/>
          <a:rect l="0" t="0" r="0" b="0"/>
          <a:pathLst>
            <a:path>
              <a:moveTo>
                <a:pt x="1008113" y="0"/>
              </a:moveTo>
              <a:lnTo>
                <a:pt x="1008113" y="174961"/>
              </a:lnTo>
              <a:lnTo>
                <a:pt x="0" y="174961"/>
              </a:lnTo>
              <a:lnTo>
                <a:pt x="0" y="3499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81225B-A0BD-4F4A-B903-0EF7DE4ECB22}">
      <dsp:nvSpPr>
        <dsp:cNvPr id="0" name=""/>
        <dsp:cNvSpPr/>
      </dsp:nvSpPr>
      <dsp:spPr>
        <a:xfrm>
          <a:off x="3861486" y="2271675"/>
          <a:ext cx="2016226" cy="349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961"/>
              </a:lnTo>
              <a:lnTo>
                <a:pt x="2016226" y="174961"/>
              </a:lnTo>
              <a:lnTo>
                <a:pt x="2016226" y="3499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1DE89-0C69-44D3-B9E3-147C914B8B00}">
      <dsp:nvSpPr>
        <dsp:cNvPr id="0" name=""/>
        <dsp:cNvSpPr/>
      </dsp:nvSpPr>
      <dsp:spPr>
        <a:xfrm>
          <a:off x="1845259" y="3454750"/>
          <a:ext cx="1008113" cy="349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961"/>
              </a:lnTo>
              <a:lnTo>
                <a:pt x="1008113" y="174961"/>
              </a:lnTo>
              <a:lnTo>
                <a:pt x="1008113" y="3499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DF6E03-CFE1-47F2-ACA5-135F4FE7D09A}">
      <dsp:nvSpPr>
        <dsp:cNvPr id="0" name=""/>
        <dsp:cNvSpPr/>
      </dsp:nvSpPr>
      <dsp:spPr>
        <a:xfrm>
          <a:off x="837146" y="3454750"/>
          <a:ext cx="1008113" cy="349923"/>
        </a:xfrm>
        <a:custGeom>
          <a:avLst/>
          <a:gdLst/>
          <a:ahLst/>
          <a:cxnLst/>
          <a:rect l="0" t="0" r="0" b="0"/>
          <a:pathLst>
            <a:path>
              <a:moveTo>
                <a:pt x="1008113" y="0"/>
              </a:moveTo>
              <a:lnTo>
                <a:pt x="1008113" y="174961"/>
              </a:lnTo>
              <a:lnTo>
                <a:pt x="0" y="174961"/>
              </a:lnTo>
              <a:lnTo>
                <a:pt x="0" y="3499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25E00-972E-40B9-BB72-C525AE4C4315}">
      <dsp:nvSpPr>
        <dsp:cNvPr id="0" name=""/>
        <dsp:cNvSpPr/>
      </dsp:nvSpPr>
      <dsp:spPr>
        <a:xfrm>
          <a:off x="1845259" y="2271675"/>
          <a:ext cx="2016226" cy="349923"/>
        </a:xfrm>
        <a:custGeom>
          <a:avLst/>
          <a:gdLst/>
          <a:ahLst/>
          <a:cxnLst/>
          <a:rect l="0" t="0" r="0" b="0"/>
          <a:pathLst>
            <a:path>
              <a:moveTo>
                <a:pt x="2016226" y="0"/>
              </a:moveTo>
              <a:lnTo>
                <a:pt x="2016226" y="174961"/>
              </a:lnTo>
              <a:lnTo>
                <a:pt x="0" y="174961"/>
              </a:lnTo>
              <a:lnTo>
                <a:pt x="0" y="3499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CBB32-9A4B-42AC-B044-4F837BC3F735}">
      <dsp:nvSpPr>
        <dsp:cNvPr id="0" name=""/>
        <dsp:cNvSpPr/>
      </dsp:nvSpPr>
      <dsp:spPr>
        <a:xfrm>
          <a:off x="3815766" y="1088600"/>
          <a:ext cx="91440" cy="3499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99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D2E1B2-8418-4A96-B9F6-030969614A90}">
      <dsp:nvSpPr>
        <dsp:cNvPr id="0" name=""/>
        <dsp:cNvSpPr/>
      </dsp:nvSpPr>
      <dsp:spPr>
        <a:xfrm>
          <a:off x="3028334" y="255448"/>
          <a:ext cx="1666303" cy="833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600" kern="1200" dirty="0" smtClean="0"/>
            <a:t>Hardware</a:t>
          </a:r>
          <a:endParaRPr lang="en-CA" sz="2600" kern="1200" dirty="0"/>
        </a:p>
      </dsp:txBody>
      <dsp:txXfrm>
        <a:off x="3028334" y="255448"/>
        <a:ext cx="1666303" cy="833151"/>
      </dsp:txXfrm>
    </dsp:sp>
    <dsp:sp modelId="{3D5DE3E0-4F30-43D2-A8F7-E52B32F05064}">
      <dsp:nvSpPr>
        <dsp:cNvPr id="0" name=""/>
        <dsp:cNvSpPr/>
      </dsp:nvSpPr>
      <dsp:spPr>
        <a:xfrm>
          <a:off x="3028334" y="1438524"/>
          <a:ext cx="1666303" cy="833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600" kern="1200" dirty="0" smtClean="0"/>
            <a:t>Hypervisor</a:t>
          </a:r>
          <a:endParaRPr lang="en-CA" sz="2600" kern="1200" dirty="0"/>
        </a:p>
      </dsp:txBody>
      <dsp:txXfrm>
        <a:off x="3028334" y="1438524"/>
        <a:ext cx="1666303" cy="833151"/>
      </dsp:txXfrm>
    </dsp:sp>
    <dsp:sp modelId="{80A03A95-ABDC-483A-AF8C-BE640BDB2477}">
      <dsp:nvSpPr>
        <dsp:cNvPr id="0" name=""/>
        <dsp:cNvSpPr/>
      </dsp:nvSpPr>
      <dsp:spPr>
        <a:xfrm>
          <a:off x="1012108" y="2621599"/>
          <a:ext cx="1666303" cy="833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600" kern="1200" dirty="0" smtClean="0"/>
            <a:t>Operating System</a:t>
          </a:r>
          <a:endParaRPr lang="en-CA" sz="2600" kern="1200" dirty="0"/>
        </a:p>
      </dsp:txBody>
      <dsp:txXfrm>
        <a:off x="1012108" y="2621599"/>
        <a:ext cx="1666303" cy="833151"/>
      </dsp:txXfrm>
    </dsp:sp>
    <dsp:sp modelId="{EE3DBCCA-F709-4872-B8FE-C229BC515BB9}">
      <dsp:nvSpPr>
        <dsp:cNvPr id="0" name=""/>
        <dsp:cNvSpPr/>
      </dsp:nvSpPr>
      <dsp:spPr>
        <a:xfrm>
          <a:off x="3994" y="3804674"/>
          <a:ext cx="1666303" cy="833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600" kern="1200" dirty="0" smtClean="0"/>
            <a:t>Application</a:t>
          </a:r>
          <a:endParaRPr lang="en-CA" sz="2600" kern="1200" dirty="0"/>
        </a:p>
      </dsp:txBody>
      <dsp:txXfrm>
        <a:off x="3994" y="3804674"/>
        <a:ext cx="1666303" cy="833151"/>
      </dsp:txXfrm>
    </dsp:sp>
    <dsp:sp modelId="{07D4A6FE-E9E2-4DE3-940E-9C805421D1B6}">
      <dsp:nvSpPr>
        <dsp:cNvPr id="0" name=""/>
        <dsp:cNvSpPr/>
      </dsp:nvSpPr>
      <dsp:spPr>
        <a:xfrm>
          <a:off x="2020221" y="3804674"/>
          <a:ext cx="1666303" cy="833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600" kern="1200" dirty="0" smtClean="0"/>
            <a:t>Application</a:t>
          </a:r>
          <a:endParaRPr lang="en-CA" sz="2600" kern="1200" dirty="0"/>
        </a:p>
      </dsp:txBody>
      <dsp:txXfrm>
        <a:off x="2020221" y="3804674"/>
        <a:ext cx="1666303" cy="833151"/>
      </dsp:txXfrm>
    </dsp:sp>
    <dsp:sp modelId="{48993237-7A68-4921-B2C6-8114D2B27426}">
      <dsp:nvSpPr>
        <dsp:cNvPr id="0" name=""/>
        <dsp:cNvSpPr/>
      </dsp:nvSpPr>
      <dsp:spPr>
        <a:xfrm>
          <a:off x="5044561" y="2621599"/>
          <a:ext cx="1666303" cy="833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600" kern="1200" dirty="0" smtClean="0"/>
            <a:t>Operating System</a:t>
          </a:r>
          <a:endParaRPr lang="en-CA" sz="2600" kern="1200" dirty="0"/>
        </a:p>
      </dsp:txBody>
      <dsp:txXfrm>
        <a:off x="5044561" y="2621599"/>
        <a:ext cx="1666303" cy="833151"/>
      </dsp:txXfrm>
    </dsp:sp>
    <dsp:sp modelId="{E81171DA-2E81-4754-8252-FB3B61F12154}">
      <dsp:nvSpPr>
        <dsp:cNvPr id="0" name=""/>
        <dsp:cNvSpPr/>
      </dsp:nvSpPr>
      <dsp:spPr>
        <a:xfrm>
          <a:off x="4036448" y="3804674"/>
          <a:ext cx="1666303" cy="833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600" kern="1200" dirty="0" smtClean="0"/>
            <a:t>Application</a:t>
          </a:r>
          <a:endParaRPr lang="en-CA" sz="2600" kern="1200" dirty="0"/>
        </a:p>
      </dsp:txBody>
      <dsp:txXfrm>
        <a:off x="4036448" y="3804674"/>
        <a:ext cx="1666303" cy="833151"/>
      </dsp:txXfrm>
    </dsp:sp>
    <dsp:sp modelId="{7FA8BA45-FC3A-48C4-9C89-BDE4B77E0213}">
      <dsp:nvSpPr>
        <dsp:cNvPr id="0" name=""/>
        <dsp:cNvSpPr/>
      </dsp:nvSpPr>
      <dsp:spPr>
        <a:xfrm>
          <a:off x="6052675" y="3804674"/>
          <a:ext cx="1666303" cy="833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600" kern="1200" dirty="0" smtClean="0"/>
            <a:t>Application</a:t>
          </a:r>
          <a:endParaRPr lang="en-CA" sz="2600" kern="1200" dirty="0"/>
        </a:p>
      </dsp:txBody>
      <dsp:txXfrm>
        <a:off x="6052675" y="3804674"/>
        <a:ext cx="1666303" cy="833151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AAB4938-1B14-4A8B-865B-880BF9F1D474}">
      <dsp:nvSpPr>
        <dsp:cNvPr id="0" name=""/>
        <dsp:cNvSpPr/>
      </dsp:nvSpPr>
      <dsp:spPr>
        <a:xfrm>
          <a:off x="4262015" y="1728465"/>
          <a:ext cx="1725684" cy="299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749"/>
              </a:lnTo>
              <a:lnTo>
                <a:pt x="1725684" y="149749"/>
              </a:lnTo>
              <a:lnTo>
                <a:pt x="1725684" y="2994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7DE728-D421-483C-812D-2F5D9D1B11CF}">
      <dsp:nvSpPr>
        <dsp:cNvPr id="0" name=""/>
        <dsp:cNvSpPr/>
      </dsp:nvSpPr>
      <dsp:spPr>
        <a:xfrm>
          <a:off x="4216295" y="1728465"/>
          <a:ext cx="91440" cy="2994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94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4164ED-CB39-4B62-8936-915D6893FCBC}">
      <dsp:nvSpPr>
        <dsp:cNvPr id="0" name=""/>
        <dsp:cNvSpPr/>
      </dsp:nvSpPr>
      <dsp:spPr>
        <a:xfrm>
          <a:off x="2536330" y="3753649"/>
          <a:ext cx="862842" cy="299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749"/>
              </a:lnTo>
              <a:lnTo>
                <a:pt x="862842" y="149749"/>
              </a:lnTo>
              <a:lnTo>
                <a:pt x="862842" y="2994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9ED7-D185-458D-A312-AA6F78F11127}">
      <dsp:nvSpPr>
        <dsp:cNvPr id="0" name=""/>
        <dsp:cNvSpPr/>
      </dsp:nvSpPr>
      <dsp:spPr>
        <a:xfrm>
          <a:off x="1673488" y="3753649"/>
          <a:ext cx="862842" cy="299498"/>
        </a:xfrm>
        <a:custGeom>
          <a:avLst/>
          <a:gdLst/>
          <a:ahLst/>
          <a:cxnLst/>
          <a:rect l="0" t="0" r="0" b="0"/>
          <a:pathLst>
            <a:path>
              <a:moveTo>
                <a:pt x="862842" y="0"/>
              </a:moveTo>
              <a:lnTo>
                <a:pt x="862842" y="149749"/>
              </a:lnTo>
              <a:lnTo>
                <a:pt x="0" y="149749"/>
              </a:lnTo>
              <a:lnTo>
                <a:pt x="0" y="2994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B4F923-F9D9-4758-88FB-659AC8E423D7}">
      <dsp:nvSpPr>
        <dsp:cNvPr id="0" name=""/>
        <dsp:cNvSpPr/>
      </dsp:nvSpPr>
      <dsp:spPr>
        <a:xfrm>
          <a:off x="2490610" y="2741057"/>
          <a:ext cx="91440" cy="2994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94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2D0DF-EF82-44F3-BFAE-3BFFF6C6CA53}">
      <dsp:nvSpPr>
        <dsp:cNvPr id="0" name=""/>
        <dsp:cNvSpPr/>
      </dsp:nvSpPr>
      <dsp:spPr>
        <a:xfrm>
          <a:off x="2536330" y="1728465"/>
          <a:ext cx="1725684" cy="299498"/>
        </a:xfrm>
        <a:custGeom>
          <a:avLst/>
          <a:gdLst/>
          <a:ahLst/>
          <a:cxnLst/>
          <a:rect l="0" t="0" r="0" b="0"/>
          <a:pathLst>
            <a:path>
              <a:moveTo>
                <a:pt x="1725684" y="0"/>
              </a:moveTo>
              <a:lnTo>
                <a:pt x="1725684" y="149749"/>
              </a:lnTo>
              <a:lnTo>
                <a:pt x="0" y="149749"/>
              </a:lnTo>
              <a:lnTo>
                <a:pt x="0" y="2994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02DB7-0B95-4281-B50E-B74BB0F9BFC1}">
      <dsp:nvSpPr>
        <dsp:cNvPr id="0" name=""/>
        <dsp:cNvSpPr/>
      </dsp:nvSpPr>
      <dsp:spPr>
        <a:xfrm>
          <a:off x="4216295" y="715873"/>
          <a:ext cx="91440" cy="2994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94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C06C45-9AA6-44B0-9EE0-FDAD2A915D29}">
      <dsp:nvSpPr>
        <dsp:cNvPr id="0" name=""/>
        <dsp:cNvSpPr/>
      </dsp:nvSpPr>
      <dsp:spPr>
        <a:xfrm>
          <a:off x="3548922" y="2780"/>
          <a:ext cx="1426185" cy="713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smtClean="0"/>
            <a:t>Hardware</a:t>
          </a:r>
          <a:endParaRPr lang="en-CA" sz="2200" kern="1200" dirty="0"/>
        </a:p>
      </dsp:txBody>
      <dsp:txXfrm>
        <a:off x="3548922" y="2780"/>
        <a:ext cx="1426185" cy="713092"/>
      </dsp:txXfrm>
    </dsp:sp>
    <dsp:sp modelId="{EC46CEEF-B80E-47F5-A638-88A0D2065D07}">
      <dsp:nvSpPr>
        <dsp:cNvPr id="0" name=""/>
        <dsp:cNvSpPr/>
      </dsp:nvSpPr>
      <dsp:spPr>
        <a:xfrm>
          <a:off x="3548922" y="1015372"/>
          <a:ext cx="1426185" cy="713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smtClean="0"/>
            <a:t>Operating System</a:t>
          </a:r>
          <a:endParaRPr lang="en-CA" sz="2200" kern="1200" dirty="0"/>
        </a:p>
      </dsp:txBody>
      <dsp:txXfrm>
        <a:off x="3548922" y="1015372"/>
        <a:ext cx="1426185" cy="713092"/>
      </dsp:txXfrm>
    </dsp:sp>
    <dsp:sp modelId="{FE3395CB-35C1-465B-A18B-BF93133A3D67}">
      <dsp:nvSpPr>
        <dsp:cNvPr id="0" name=""/>
        <dsp:cNvSpPr/>
      </dsp:nvSpPr>
      <dsp:spPr>
        <a:xfrm>
          <a:off x="1823238" y="2027964"/>
          <a:ext cx="1426185" cy="713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smtClean="0"/>
            <a:t>Hypervisor</a:t>
          </a:r>
          <a:endParaRPr lang="en-CA" sz="2200" kern="1200" dirty="0"/>
        </a:p>
      </dsp:txBody>
      <dsp:txXfrm>
        <a:off x="1823238" y="2027964"/>
        <a:ext cx="1426185" cy="713092"/>
      </dsp:txXfrm>
    </dsp:sp>
    <dsp:sp modelId="{9C4DF0E0-DFD1-4AB0-8649-2FD6FE4D8FEC}">
      <dsp:nvSpPr>
        <dsp:cNvPr id="0" name=""/>
        <dsp:cNvSpPr/>
      </dsp:nvSpPr>
      <dsp:spPr>
        <a:xfrm>
          <a:off x="1823238" y="3040556"/>
          <a:ext cx="1426185" cy="713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smtClean="0"/>
            <a:t>Operating System</a:t>
          </a:r>
          <a:endParaRPr lang="en-CA" sz="2200" kern="1200" dirty="0"/>
        </a:p>
      </dsp:txBody>
      <dsp:txXfrm>
        <a:off x="1823238" y="3040556"/>
        <a:ext cx="1426185" cy="713092"/>
      </dsp:txXfrm>
    </dsp:sp>
    <dsp:sp modelId="{2C71FD0D-FB63-4623-A8E2-53E326DAA5C1}">
      <dsp:nvSpPr>
        <dsp:cNvPr id="0" name=""/>
        <dsp:cNvSpPr/>
      </dsp:nvSpPr>
      <dsp:spPr>
        <a:xfrm>
          <a:off x="960395" y="4053148"/>
          <a:ext cx="1426185" cy="713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smtClean="0"/>
            <a:t>Application</a:t>
          </a:r>
          <a:endParaRPr lang="en-CA" sz="2200" kern="1200" dirty="0"/>
        </a:p>
      </dsp:txBody>
      <dsp:txXfrm>
        <a:off x="960395" y="4053148"/>
        <a:ext cx="1426185" cy="713092"/>
      </dsp:txXfrm>
    </dsp:sp>
    <dsp:sp modelId="{A3EE30B1-D585-4D75-BC37-C9F97171CA59}">
      <dsp:nvSpPr>
        <dsp:cNvPr id="0" name=""/>
        <dsp:cNvSpPr/>
      </dsp:nvSpPr>
      <dsp:spPr>
        <a:xfrm>
          <a:off x="2686080" y="4053148"/>
          <a:ext cx="1426185" cy="713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smtClean="0"/>
            <a:t>Application</a:t>
          </a:r>
          <a:endParaRPr lang="en-CA" sz="2200" kern="1200" dirty="0"/>
        </a:p>
      </dsp:txBody>
      <dsp:txXfrm>
        <a:off x="2686080" y="4053148"/>
        <a:ext cx="1426185" cy="713092"/>
      </dsp:txXfrm>
    </dsp:sp>
    <dsp:sp modelId="{717DFC6E-A8DC-4927-BD9D-D82B33B91035}">
      <dsp:nvSpPr>
        <dsp:cNvPr id="0" name=""/>
        <dsp:cNvSpPr/>
      </dsp:nvSpPr>
      <dsp:spPr>
        <a:xfrm>
          <a:off x="3548922" y="2027964"/>
          <a:ext cx="1426185" cy="713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smtClean="0"/>
            <a:t>Application</a:t>
          </a:r>
          <a:endParaRPr lang="en-CA" sz="2200" kern="1200" dirty="0"/>
        </a:p>
      </dsp:txBody>
      <dsp:txXfrm>
        <a:off x="3548922" y="2027964"/>
        <a:ext cx="1426185" cy="713092"/>
      </dsp:txXfrm>
    </dsp:sp>
    <dsp:sp modelId="{1E67A856-D07C-4220-A6CB-EACAB6141305}">
      <dsp:nvSpPr>
        <dsp:cNvPr id="0" name=""/>
        <dsp:cNvSpPr/>
      </dsp:nvSpPr>
      <dsp:spPr>
        <a:xfrm>
          <a:off x="5274607" y="2027964"/>
          <a:ext cx="1426185" cy="713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smtClean="0"/>
            <a:t>Application</a:t>
          </a:r>
          <a:endParaRPr lang="en-CA" sz="2200" kern="1200" dirty="0"/>
        </a:p>
      </dsp:txBody>
      <dsp:txXfrm>
        <a:off x="5274607" y="2027964"/>
        <a:ext cx="1426185" cy="713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929327B9-BF4F-4DD7-8438-A64F42916319}" type="datetimeFigureOut">
              <a:rPr lang="en-US"/>
              <a:pPr>
                <a:defRPr/>
              </a:pPr>
              <a:t>3/27/2013</a:t>
            </a:fld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B2D4A5CB-9E9C-45C3-9A6C-AEB55ABD74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5D245CDA-A0FF-497D-B9AE-90C21DAC30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Apartment building keys</a:t>
            </a:r>
            <a:r>
              <a:rPr lang="en-CA" baseline="0" dirty="0" smtClean="0"/>
              <a:t> that are not </a:t>
            </a:r>
            <a:r>
              <a:rPr lang="en-CA" baseline="0" dirty="0" err="1" smtClean="0"/>
              <a:t>copyable</a:t>
            </a:r>
            <a:r>
              <a:rPr lang="en-CA" baseline="0" dirty="0" smtClean="0"/>
              <a:t> – you have the key, but can’t create copies to give to your friends.  It’s MAC.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245CDA-A0FF-497D-B9AE-90C21DAC301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Need to unlock a locked device by logging into the Google account tied to the phone.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245CDA-A0FF-497D-B9AE-90C21DAC301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Patterns:</a:t>
            </a:r>
          </a:p>
          <a:p>
            <a:pPr>
              <a:buFont typeface="Arial" charset="0"/>
              <a:buChar char="•"/>
            </a:pPr>
            <a:r>
              <a:rPr lang="en-CA" dirty="0" smtClean="0"/>
              <a:t> left-to-right</a:t>
            </a:r>
          </a:p>
          <a:p>
            <a:pPr>
              <a:buFont typeface="Arial" charset="0"/>
              <a:buChar char="•"/>
            </a:pPr>
            <a:r>
              <a:rPr lang="en-CA" baseline="0" dirty="0" smtClean="0"/>
              <a:t> right-to-left</a:t>
            </a:r>
          </a:p>
          <a:p>
            <a:pPr>
              <a:buFont typeface="Arial" charset="0"/>
              <a:buNone/>
            </a:pPr>
            <a:r>
              <a:rPr lang="en-CA" baseline="0" dirty="0" smtClean="0"/>
              <a:t>Locations:</a:t>
            </a:r>
          </a:p>
          <a:p>
            <a:pPr>
              <a:buFont typeface="Arial" pitchFamily="34" charset="0"/>
              <a:buChar char="•"/>
            </a:pPr>
            <a:r>
              <a:rPr lang="en-CA" baseline="0" dirty="0" smtClean="0"/>
              <a:t> Knot on top of the car</a:t>
            </a:r>
          </a:p>
          <a:p>
            <a:pPr>
              <a:buFont typeface="Arial" pitchFamily="34" charset="0"/>
              <a:buChar char="•"/>
            </a:pPr>
            <a:r>
              <a:rPr lang="en-CA" baseline="0" dirty="0" smtClean="0"/>
              <a:t> Diamond on the building</a:t>
            </a:r>
          </a:p>
          <a:p>
            <a:pPr>
              <a:buFont typeface="Arial" pitchFamily="34" charset="0"/>
              <a:buChar char="•"/>
            </a:pPr>
            <a:r>
              <a:rPr lang="en-CA" baseline="0" dirty="0" smtClean="0"/>
              <a:t> Intersection of vertical and horizontal pipe on the building</a:t>
            </a:r>
          </a:p>
          <a:p>
            <a:pPr>
              <a:buFont typeface="Arial" pitchFamily="34" charset="0"/>
              <a:buChar char="•"/>
            </a:pPr>
            <a:r>
              <a:rPr lang="en-CA" baseline="0" dirty="0" smtClean="0"/>
              <a:t> Middle of the window</a:t>
            </a:r>
          </a:p>
          <a:p>
            <a:pPr>
              <a:buFont typeface="Arial" pitchFamily="34" charset="0"/>
              <a:buChar char="•"/>
            </a:pPr>
            <a:r>
              <a:rPr lang="en-CA" baseline="0" dirty="0" smtClean="0"/>
              <a:t> Tip of the chimney</a:t>
            </a:r>
          </a:p>
          <a:p>
            <a:pPr>
              <a:buFont typeface="Arial" pitchFamily="34" charset="0"/>
              <a:buChar char="•"/>
            </a:pPr>
            <a:r>
              <a:rPr lang="en-CA" baseline="0" dirty="0" smtClean="0"/>
              <a:t> Dog’s Nose</a:t>
            </a:r>
          </a:p>
          <a:p>
            <a:pPr>
              <a:buFont typeface="Arial" pitchFamily="34" charset="0"/>
              <a:buChar char="•"/>
            </a:pPr>
            <a:r>
              <a:rPr lang="en-CA" baseline="0" dirty="0" smtClean="0"/>
              <a:t> Dog’s Paws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245CDA-A0FF-497D-B9AE-90C21DAC301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Picture of the British Museum in London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245CDA-A0FF-497D-B9AE-90C21DAC301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New is not necessarily better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245CDA-A0FF-497D-B9AE-90C21DAC301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245CDA-A0FF-497D-B9AE-90C21DAC301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CA" dirty="0" smtClean="0"/>
              <a:t>Android</a:t>
            </a:r>
            <a:r>
              <a:rPr lang="en-CA" baseline="0" dirty="0" smtClean="0"/>
              <a:t> is the only one to split reads and writes of data</a:t>
            </a:r>
          </a:p>
          <a:p>
            <a:pPr>
              <a:buFont typeface="Arial" charset="0"/>
              <a:buChar char="•"/>
            </a:pPr>
            <a:r>
              <a:rPr lang="en-CA" baseline="0" dirty="0" err="1" smtClean="0"/>
              <a:t>iPhone</a:t>
            </a:r>
            <a:r>
              <a:rPr lang="en-CA" baseline="0" dirty="0" smtClean="0"/>
              <a:t> only does personal information (contacts, calendar, email) and location</a:t>
            </a:r>
          </a:p>
          <a:p>
            <a:pPr>
              <a:buFont typeface="Arial" charset="0"/>
              <a:buChar char="•"/>
            </a:pPr>
            <a:r>
              <a:rPr lang="en-CA" dirty="0" smtClean="0"/>
              <a:t>BlackBerry Java contains different permissions for different networks</a:t>
            </a:r>
          </a:p>
          <a:p>
            <a:pPr>
              <a:buFont typeface="Arial" charset="0"/>
              <a:buChar char="•"/>
            </a:pPr>
            <a:r>
              <a:rPr lang="en-CA" dirty="0" smtClean="0"/>
              <a:t>Windows phone (http://msdn.microsoft.com/en-us/library/windowsphone/develop/jj206936%28v=vs.105%29.aspx)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245CDA-A0FF-497D-B9AE-90C21DAC301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How many have checked text messages while I’ve been talking?</a:t>
            </a:r>
          </a:p>
          <a:p>
            <a:r>
              <a:rPr lang="en-CA" dirty="0" smtClean="0"/>
              <a:t>How many have checked email?</a:t>
            </a:r>
          </a:p>
          <a:p>
            <a:r>
              <a:rPr lang="en-CA" dirty="0" smtClean="0"/>
              <a:t>How many classes have you missed because of a personal appointment?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245CDA-A0FF-497D-B9AE-90C21DAC301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What is the difference between a hypervisor and operating system?</a:t>
            </a:r>
          </a:p>
          <a:p>
            <a:pPr>
              <a:buFont typeface="Arial" charset="0"/>
              <a:buChar char="•"/>
            </a:pPr>
            <a:r>
              <a:rPr lang="en-CA" dirty="0" smtClean="0"/>
              <a:t>Hypervisor does not understand: </a:t>
            </a:r>
            <a:r>
              <a:rPr lang="en-CA" dirty="0" err="1" smtClean="0"/>
              <a:t>filesystems</a:t>
            </a:r>
            <a:r>
              <a:rPr lang="en-CA" dirty="0" smtClean="0"/>
              <a:t>, networking</a:t>
            </a:r>
          </a:p>
          <a:p>
            <a:pPr>
              <a:buFont typeface="Arial" charset="0"/>
              <a:buChar char="•"/>
            </a:pPr>
            <a:r>
              <a:rPr lang="en-CA" dirty="0" smtClean="0"/>
              <a:t>Hypervisor</a:t>
            </a:r>
            <a:r>
              <a:rPr lang="en-CA" baseline="0" dirty="0" smtClean="0"/>
              <a:t> pretends to be hardware, OS provides standard API that works across hardware.</a:t>
            </a:r>
            <a:endParaRPr lang="en-CA" dirty="0" smtClean="0"/>
          </a:p>
          <a:p>
            <a:pPr>
              <a:buFont typeface="Arial" charset="0"/>
              <a:buChar char="•"/>
            </a:pPr>
            <a:r>
              <a:rPr lang="en-CA" dirty="0" smtClean="0"/>
              <a:t>Both have to deal with hardware</a:t>
            </a:r>
          </a:p>
          <a:p>
            <a:pPr>
              <a:buFont typeface="Arial" charset="0"/>
              <a:buChar char="•"/>
            </a:pPr>
            <a:r>
              <a:rPr lang="en-CA" baseline="0" dirty="0" smtClean="0"/>
              <a:t>Hypervisors are traditionally smaller than monolithic kernels</a:t>
            </a:r>
          </a:p>
          <a:p>
            <a:pPr>
              <a:buFont typeface="Arial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245CDA-A0FF-497D-B9AE-90C21DAC301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Also a type 1 hypervisor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245CDA-A0FF-497D-B9AE-90C21DAC301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Type 2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245CDA-A0FF-497D-B9AE-90C21DAC301A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Discuss role-based access control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245CDA-A0FF-497D-B9AE-90C21DAC301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Discuss difference between path and </a:t>
            </a:r>
            <a:r>
              <a:rPr lang="en-CA" dirty="0" err="1" smtClean="0"/>
              <a:t>inode</a:t>
            </a:r>
            <a:r>
              <a:rPr lang="en-CA" dirty="0" smtClean="0"/>
              <a:t> based access</a:t>
            </a:r>
            <a:r>
              <a:rPr lang="en-CA" baseline="0" dirty="0" smtClean="0"/>
              <a:t> control.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245CDA-A0FF-497D-B9AE-90C21DAC301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Discuss capability based access control – can request and receive capabilities, can delegate capabilities</a:t>
            </a:r>
            <a:r>
              <a:rPr lang="en-CA" baseline="0" dirty="0" smtClean="0"/>
              <a:t> to other processes.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245CDA-A0FF-497D-B9AE-90C21DAC301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 a non-root process to set the UID to 1000-1050 and 2000-2013 when spawning.  Remove all other abilities when running as root and lock further changes as well.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245CDA-A0FF-497D-B9AE-90C21DAC301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To</a:t>
            </a:r>
            <a:r>
              <a:rPr lang="en-CA" baseline="0" dirty="0" smtClean="0"/>
              <a:t> protect the kernel:</a:t>
            </a:r>
          </a:p>
          <a:p>
            <a:pPr>
              <a:buFont typeface="Arial" charset="0"/>
              <a:buChar char="•"/>
            </a:pPr>
            <a:r>
              <a:rPr lang="en-CA" baseline="0" dirty="0" smtClean="0"/>
              <a:t>Reduce the interfaces that can be used</a:t>
            </a:r>
          </a:p>
          <a:p>
            <a:pPr>
              <a:buFont typeface="Arial" charset="0"/>
              <a:buChar char="•"/>
            </a:pPr>
            <a:r>
              <a:rPr lang="en-CA" baseline="0" dirty="0" smtClean="0"/>
              <a:t>Reduce the code that can be attacked in the 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245CDA-A0FF-497D-B9AE-90C21DAC301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Mention </a:t>
            </a:r>
            <a:r>
              <a:rPr lang="en-CA" dirty="0" err="1" smtClean="0"/>
              <a:t>SEAndroid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245CDA-A0FF-497D-B9AE-90C21DAC301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Sandbox uses </a:t>
            </a:r>
            <a:r>
              <a:rPr lang="en-CA" dirty="0" err="1" smtClean="0"/>
              <a:t>TrustedBSD</a:t>
            </a:r>
            <a:r>
              <a:rPr lang="en-CA" dirty="0" smtClean="0"/>
              <a:t> MAC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245CDA-A0FF-497D-B9AE-90C21DAC301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Steam is an example of an alternate store for</a:t>
            </a:r>
            <a:r>
              <a:rPr lang="en-CA" baseline="0" dirty="0" smtClean="0"/>
              <a:t> </a:t>
            </a:r>
            <a:r>
              <a:rPr lang="en-CA" baseline="0" dirty="0" smtClean="0"/>
              <a:t>Windows.</a:t>
            </a:r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245CDA-A0FF-497D-B9AE-90C21DAC301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white">
          <a:xfrm>
            <a:off x="0" y="0"/>
            <a:ext cx="9144000" cy="68580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35" tIns="45718" rIns="91435" bIns="45718"/>
          <a:lstStyle/>
          <a:p>
            <a:pPr eaLnBrk="0" hangingPunct="0">
              <a:defRPr/>
            </a:pPr>
            <a:endParaRPr lang="en-US">
              <a:latin typeface="Trade Gothic Next LT Pro Lt" pitchFamily="-16" charset="0"/>
              <a:ea typeface="ＭＳ Ｐゴシック" pitchFamily="-16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35" tIns="45718" rIns="91435" bIns="45718"/>
          <a:lstStyle/>
          <a:p>
            <a:pPr eaLnBrk="0" hangingPunct="0">
              <a:defRPr/>
            </a:pPr>
            <a:endParaRPr lang="en-US">
              <a:latin typeface="Trade Gothic Next LT Pro Lt" pitchFamily="-16" charset="0"/>
              <a:ea typeface="ＭＳ Ｐゴシック" pitchFamily="-16" charset="-128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35" tIns="45718" rIns="91435" bIns="45718"/>
          <a:lstStyle/>
          <a:p>
            <a:pPr eaLnBrk="0" hangingPunct="0">
              <a:defRPr/>
            </a:pPr>
            <a:endParaRPr lang="en-US">
              <a:latin typeface="Trade Gothic Next LT Pro Lt" pitchFamily="-16" charset="0"/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81725"/>
            <a:ext cx="6400800" cy="1399032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 bwMode="white">
          <a:xfrm>
            <a:off x="484632" y="3813048"/>
            <a:ext cx="6400800" cy="301752"/>
          </a:xfrm>
        </p:spPr>
        <p:txBody>
          <a:bodyPr/>
          <a:lstStyle>
            <a:lvl1pPr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 userDrawn="1">
            <p:ph type="dt" sz="half" idx="11"/>
          </p:nvPr>
        </p:nvSpPr>
        <p:spPr>
          <a:xfrm>
            <a:off x="484188" y="4114800"/>
            <a:ext cx="6400800" cy="357188"/>
          </a:xfrm>
        </p:spPr>
        <p:txBody>
          <a:bodyPr tIns="0"/>
          <a:lstStyle>
            <a:lvl1pPr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A6DC9A25-532F-42E9-B923-9D36F5E4F570}" type="datetime4">
              <a:rPr lang="en-US"/>
              <a:pPr>
                <a:defRPr/>
              </a:pPr>
              <a:t>March 27, 2013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35" tIns="45718" rIns="91435" bIns="45718"/>
          <a:lstStyle/>
          <a:p>
            <a:pPr eaLnBrk="0" hangingPunct="0">
              <a:defRPr/>
            </a:pPr>
            <a:endParaRPr lang="en-US">
              <a:latin typeface="Trade Gothic Next LT Pro Lt" pitchFamily="-16" charset="0"/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460373"/>
            <a:ext cx="8229600" cy="4626102"/>
          </a:xfrm>
        </p:spPr>
        <p:txBody>
          <a:bodyPr/>
          <a:lstStyle>
            <a:lvl1pPr marL="360000" indent="-360000">
              <a:spcBef>
                <a:spcPts val="1000"/>
              </a:spcBef>
              <a:buFont typeface="Arial" pitchFamily="34" charset="0"/>
              <a:buChar char="•"/>
              <a:defRPr sz="2800"/>
            </a:lvl1pPr>
            <a:lvl2pPr marL="720000" indent="-360000">
              <a:spcBef>
                <a:spcPts val="1000"/>
              </a:spcBef>
              <a:buFont typeface="Arial" pitchFamily="34" charset="0"/>
              <a:buChar char="•"/>
              <a:defRPr sz="2800"/>
            </a:lvl2pPr>
            <a:lvl3pPr marL="1080000" indent="-360000">
              <a:spcBef>
                <a:spcPts val="1000"/>
              </a:spcBef>
              <a:buFont typeface="Arial" pitchFamily="34" charset="0"/>
              <a:buChar char="•"/>
              <a:defRPr sz="2800"/>
            </a:lvl3pPr>
            <a:lvl4pPr marL="1440000" indent="-360000">
              <a:spcBef>
                <a:spcPts val="1000"/>
              </a:spcBef>
              <a:buFont typeface="Arial" pitchFamily="34" charset="0"/>
              <a:buChar char="•"/>
              <a:defRPr sz="28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AC0AC-B1E7-49F3-9D37-4F4DF53C66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DF592-439D-4D39-B843-A726583C239C}" type="datetime4">
              <a:rPr lang="en-US"/>
              <a:pPr>
                <a:defRPr/>
              </a:pPr>
              <a:t>March 27, 2013</a:t>
            </a:fld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47675" y="6324600"/>
            <a:ext cx="8229600" cy="314325"/>
          </a:xfrm>
        </p:spPr>
        <p:txBody>
          <a:bodyPr/>
          <a:lstStyle>
            <a:lvl1pPr marL="0" indent="0">
              <a:spcBef>
                <a:spcPts val="0"/>
              </a:spcBef>
              <a:buFont typeface="Arial" pitchFamily="34" charset="0"/>
              <a:buNone/>
              <a:defRPr sz="1800">
                <a:latin typeface="Courier New" pitchFamily="49" charset="0"/>
                <a:cs typeface="Courier New" pitchFamily="49" charset="0"/>
              </a:defRPr>
            </a:lvl1pPr>
            <a:lvl2pPr>
              <a:spcBef>
                <a:spcPts val="1000"/>
              </a:spcBef>
              <a:buFont typeface="Arial" pitchFamily="34" charset="0"/>
              <a:buChar char="•"/>
              <a:defRPr/>
            </a:lvl2pPr>
            <a:lvl3pPr>
              <a:spcBef>
                <a:spcPts val="1000"/>
              </a:spcBef>
              <a:buFont typeface="Arial" pitchFamily="34" charset="0"/>
              <a:buChar char="•"/>
              <a:defRPr/>
            </a:lvl3pPr>
            <a:lvl4pPr>
              <a:spcBef>
                <a:spcPts val="1000"/>
              </a:spcBef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http://</a:t>
            </a:r>
          </a:p>
        </p:txBody>
      </p:sp>
    </p:spTree>
  </p:cSld>
  <p:clrMapOvr>
    <a:masterClrMapping/>
  </p:clrMapOvr>
  <p:transition spd="slow">
    <p:fade/>
  </p:transition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Dataflow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Untitled-3-0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35" tIns="45718" rIns="91435" bIns="45718"/>
          <a:lstStyle/>
          <a:p>
            <a:pPr eaLnBrk="0" hangingPunct="0">
              <a:defRPr/>
            </a:pPr>
            <a:endParaRPr lang="en-US">
              <a:latin typeface="Trade Gothic Next LT Pro Lt" pitchFamily="-16" charset="0"/>
              <a:ea typeface="ＭＳ Ｐゴシック" pitchFamily="-16" charset="-128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2633472"/>
          </a:xfrm>
        </p:spPr>
        <p:txBody>
          <a:bodyPr anchor="b"/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0"/>
            <a:ext cx="457200" cy="15875"/>
          </a:xfrm>
        </p:spPr>
        <p:txBody>
          <a:bodyPr anchor="t">
            <a:spAutoFit/>
          </a:bodyPr>
          <a:lstStyle>
            <a:lvl1pPr algn="r">
              <a:defRPr sz="100" b="0">
                <a:solidFill>
                  <a:schemeClr val="tx1"/>
                </a:solidFill>
                <a:latin typeface="Trade Gothic Next LT Pro Lt" pitchFamily="-16" charset="0"/>
              </a:defRPr>
            </a:lvl1pPr>
          </a:lstStyle>
          <a:p>
            <a:pPr>
              <a:defRPr/>
            </a:pPr>
            <a:fld id="{40A94FE7-FEC6-4067-8C46-A45F182FC3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>
          <a:xfrm>
            <a:off x="8686800" y="1588"/>
            <a:ext cx="457200" cy="61912"/>
          </a:xfrm>
        </p:spPr>
        <p:txBody>
          <a:bodyPr anchor="t" anchorCtr="0">
            <a:spAutoFit/>
          </a:bodyPr>
          <a:lstStyle>
            <a:lvl1pPr algn="r">
              <a:defRPr sz="1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09430DD4-0BC7-42DA-9506-36AFED2914F2}" type="datetime4">
              <a:rPr lang="en-US"/>
              <a:pPr>
                <a:defRPr/>
              </a:pPr>
              <a:t>March 27, 2013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35" tIns="45718" rIns="91435" bIns="45718"/>
          <a:lstStyle/>
          <a:p>
            <a:pPr eaLnBrk="0" hangingPunct="0">
              <a:defRPr/>
            </a:pPr>
            <a:endParaRPr lang="en-US">
              <a:latin typeface="Trade Gothic Next LT Pro Lt" pitchFamily="-16" charset="0"/>
              <a:ea typeface="ＭＳ Ｐゴシック" pitchFamily="-16" charset="-128"/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21"/>
          </p:nvPr>
        </p:nvSpPr>
        <p:spPr bwMode="gray">
          <a:xfrm>
            <a:off x="457200" y="1179576"/>
            <a:ext cx="3959352" cy="4992624"/>
          </a:xfrm>
          <a:ln w="3175">
            <a:solidFill>
              <a:srgbClr val="989A9B"/>
            </a:solidFill>
          </a:ln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4"/>
          </p:nvPr>
        </p:nvSpPr>
        <p:spPr>
          <a:xfrm>
            <a:off x="4727448" y="4187953"/>
            <a:ext cx="3959352" cy="2002536"/>
          </a:xfrm>
        </p:spPr>
        <p:txBody>
          <a:bodyPr anchor="b"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E2B7D-9C7E-4C12-9065-20C3335FC9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ECAD2-06FC-41B2-BFEB-211AD414347D}" type="datetime4">
              <a:rPr lang="en-US"/>
              <a:pPr>
                <a:defRPr/>
              </a:pPr>
              <a:t>March 27, 2013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35" tIns="45718" rIns="91435" bIns="45718"/>
          <a:lstStyle/>
          <a:p>
            <a:pPr eaLnBrk="0" hangingPunct="0">
              <a:defRPr/>
            </a:pPr>
            <a:endParaRPr lang="en-US">
              <a:latin typeface="Trade Gothic Next LT Pro Lt" pitchFamily="-16" charset="0"/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able Placeholder 6"/>
          <p:cNvSpPr>
            <a:spLocks noGrp="1"/>
          </p:cNvSpPr>
          <p:nvPr>
            <p:ph type="tbl" sz="quarter" idx="12"/>
          </p:nvPr>
        </p:nvSpPr>
        <p:spPr bwMode="gray">
          <a:xfrm>
            <a:off x="447675" y="1978026"/>
            <a:ext cx="8229600" cy="3279775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86963-03D2-4E3E-9CC9-40CBFECFD1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DB560-5EBB-49A5-99D8-81784BB0EB87}" type="datetime4">
              <a:rPr lang="en-US"/>
              <a:pPr>
                <a:defRPr/>
              </a:pPr>
              <a:t>March 27, 2013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35" tIns="45718" rIns="91435" bIns="45718"/>
          <a:lstStyle/>
          <a:p>
            <a:pPr eaLnBrk="0" hangingPunct="0">
              <a:defRPr/>
            </a:pPr>
            <a:endParaRPr lang="en-US">
              <a:latin typeface="Trade Gothic Next LT Pro Lt" pitchFamily="-16" charset="0"/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2"/>
          </p:nvPr>
        </p:nvSpPr>
        <p:spPr bwMode="gray">
          <a:xfrm>
            <a:off x="447675" y="1927480"/>
            <a:ext cx="8229600" cy="3282696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22CCD-27D0-437E-9905-0EBD0DB0CB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076ED-2369-498B-8C97-407C555F35FB}" type="datetime4">
              <a:rPr lang="en-US"/>
              <a:pPr>
                <a:defRPr/>
              </a:pPr>
              <a:t>March 27, 2013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Separator">
    <p:bg bwMode="auto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/>
          <p:cNvCxnSpPr>
            <a:cxnSpLocks noChangeShapeType="1"/>
          </p:cNvCxnSpPr>
          <p:nvPr/>
        </p:nvCxnSpPr>
        <p:spPr bwMode="white">
          <a:xfrm>
            <a:off x="455613" y="455613"/>
            <a:ext cx="82264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pic>
        <p:nvPicPr>
          <p:cNvPr id="4" name="Picture 9" descr="BlackBerry WH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white">
          <a:xfrm>
            <a:off x="457200" y="212725"/>
            <a:ext cx="795338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5"/>
          <p:cNvSpPr txBox="1">
            <a:spLocks noChangeArrowheads="1"/>
          </p:cNvSpPr>
          <p:nvPr/>
        </p:nvSpPr>
        <p:spPr bwMode="white">
          <a:xfrm>
            <a:off x="4724400" y="192088"/>
            <a:ext cx="1601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5718" rIns="91435" bIns="45718">
            <a:spAutoFit/>
          </a:bodyPr>
          <a:lstStyle>
            <a:lvl1pPr eaLnBrk="0" hangingPunct="0">
              <a:defRPr sz="1000">
                <a:solidFill>
                  <a:srgbClr val="FFFFFF"/>
                </a:solidFill>
                <a:latin typeface="Trade Gothic Next LT Pro Lt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000">
                <a:solidFill>
                  <a:srgbClr val="FFFFFF"/>
                </a:solidFill>
                <a:latin typeface="Trade Gothic Next LT Pro Lt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000">
                <a:solidFill>
                  <a:srgbClr val="FFFFFF"/>
                </a:solidFill>
                <a:latin typeface="Trade Gothic Next LT Pro Lt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000">
                <a:solidFill>
                  <a:srgbClr val="FFFFFF"/>
                </a:solidFill>
                <a:latin typeface="Trade Gothic Next LT Pro Lt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000">
                <a:solidFill>
                  <a:srgbClr val="FFFFFF"/>
                </a:solidFill>
                <a:latin typeface="Trade Gothic Next LT Pro L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FFFF"/>
                </a:solidFill>
                <a:latin typeface="Trade Gothic Next LT Pro L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FFFF"/>
                </a:solidFill>
                <a:latin typeface="Trade Gothic Next LT Pro L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FFFF"/>
                </a:solidFill>
                <a:latin typeface="Trade Gothic Next LT Pro L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FFFF"/>
                </a:solidFill>
                <a:latin typeface="Trade Gothic Next LT Pro Lt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900" smtClean="0">
                <a:solidFill>
                  <a:schemeClr val="bg1"/>
                </a:solidFill>
              </a:rPr>
              <a:t>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57200" y="2359153"/>
            <a:ext cx="8147304" cy="2551176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 bwMode="white"/>
        <p:txBody>
          <a:bodyPr/>
          <a:lstStyle>
            <a:lvl1pPr algn="r">
              <a:defRPr sz="900" b="0">
                <a:solidFill>
                  <a:schemeClr val="bg1"/>
                </a:solidFill>
                <a:latin typeface="Trade Gothic Next LT Pro Lt" pitchFamily="-16" charset="0"/>
              </a:defRPr>
            </a:lvl1pPr>
          </a:lstStyle>
          <a:p>
            <a:pPr>
              <a:defRPr/>
            </a:pPr>
            <a:fld id="{43F95D21-7607-4D6C-8168-94AE19DB2C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35037492-5D27-4F12-B294-38CA3DFC92AC}" type="datetime4">
              <a:rPr lang="en-US"/>
              <a:pPr>
                <a:defRPr/>
              </a:pPr>
              <a:t>March 27, 2013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ataflow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BB_Multistream_BlueDark_RGB.jpg"/>
          <p:cNvPicPr>
            <a:picLocks/>
          </p:cNvPicPr>
          <p:nvPr/>
        </p:nvPicPr>
        <p:blipFill>
          <a:blip r:embed="rId2" cstate="print"/>
          <a:srcRect r="1363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2633472"/>
          </a:xfrm>
        </p:spPr>
        <p:txBody>
          <a:bodyPr anchor="b"/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0"/>
            <a:ext cx="457200" cy="15875"/>
          </a:xfrm>
        </p:spPr>
        <p:txBody>
          <a:bodyPr anchor="t">
            <a:spAutoFit/>
          </a:bodyPr>
          <a:lstStyle>
            <a:lvl1pPr algn="r">
              <a:defRPr sz="100" b="0">
                <a:solidFill>
                  <a:srgbClr val="0167AE"/>
                </a:solidFill>
                <a:latin typeface="Trade Gothic Next LT Pro Lt" pitchFamily="-16" charset="0"/>
              </a:defRPr>
            </a:lvl1pPr>
          </a:lstStyle>
          <a:p>
            <a:pPr>
              <a:defRPr/>
            </a:pPr>
            <a:fld id="{2C14A2F8-C222-497A-A5B0-1572D58F81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>
          <a:xfrm>
            <a:off x="8686800" y="1588"/>
            <a:ext cx="457200" cy="61912"/>
          </a:xfrm>
        </p:spPr>
        <p:txBody>
          <a:bodyPr anchor="t" anchorCtr="0">
            <a:spAutoFit/>
          </a:bodyPr>
          <a:lstStyle>
            <a:lvl1pPr algn="r">
              <a:defRPr sz="100">
                <a:solidFill>
                  <a:srgbClr val="0167AE"/>
                </a:solidFill>
                <a:latin typeface="+mn-lt"/>
              </a:defRPr>
            </a:lvl1pPr>
          </a:lstStyle>
          <a:p>
            <a:pPr>
              <a:defRPr/>
            </a:pPr>
            <a:fld id="{A6A80DE6-0A55-4106-BB70-7D4D81FFA2FE}" type="datetime4">
              <a:rPr lang="en-US"/>
              <a:pPr>
                <a:defRPr/>
              </a:pPr>
              <a:t>March 27, 2013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47674" y="568325"/>
            <a:ext cx="825817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ltGray">
          <a:xfrm>
            <a:off x="466725" y="1489075"/>
            <a:ext cx="8229600" cy="471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226425" y="1905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chemeClr val="bg2"/>
                </a:solidFill>
                <a:latin typeface="Trade Gothic Next LT Pro Lt" pitchFamily="-16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D5CE4CBF-EA85-4164-8CB5-480815B032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29" name="Straight Connector 6"/>
          <p:cNvCxnSpPr>
            <a:cxnSpLocks noChangeShapeType="1"/>
          </p:cNvCxnSpPr>
          <p:nvPr/>
        </p:nvCxnSpPr>
        <p:spPr bwMode="gray">
          <a:xfrm>
            <a:off x="455613" y="455613"/>
            <a:ext cx="8226425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</p:spPr>
      </p:cxnSp>
      <p:pic>
        <p:nvPicPr>
          <p:cNvPr id="2" name="Picture 9" descr="BlackBerry WH.pn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white">
          <a:xfrm>
            <a:off x="457200" y="212725"/>
            <a:ext cx="7937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TextBox 5"/>
          <p:cNvSpPr txBox="1">
            <a:spLocks noChangeArrowheads="1"/>
          </p:cNvSpPr>
          <p:nvPr/>
        </p:nvSpPr>
        <p:spPr bwMode="gray">
          <a:xfrm>
            <a:off x="4724400" y="192088"/>
            <a:ext cx="1601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5718" rIns="91435" bIns="45718">
            <a:spAutoFit/>
          </a:bodyPr>
          <a:lstStyle>
            <a:lvl1pPr eaLnBrk="0" hangingPunct="0">
              <a:defRPr sz="1000">
                <a:solidFill>
                  <a:srgbClr val="FFFFFF"/>
                </a:solidFill>
                <a:latin typeface="Trade Gothic Next LT Pro Lt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000">
                <a:solidFill>
                  <a:srgbClr val="FFFFFF"/>
                </a:solidFill>
                <a:latin typeface="Trade Gothic Next LT Pro Lt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000">
                <a:solidFill>
                  <a:srgbClr val="FFFFFF"/>
                </a:solidFill>
                <a:latin typeface="Trade Gothic Next LT Pro Lt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000">
                <a:solidFill>
                  <a:srgbClr val="FFFFFF"/>
                </a:solidFill>
                <a:latin typeface="Trade Gothic Next LT Pro Lt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000">
                <a:solidFill>
                  <a:srgbClr val="FFFFFF"/>
                </a:solidFill>
                <a:latin typeface="Trade Gothic Next LT Pro L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FFFF"/>
                </a:solidFill>
                <a:latin typeface="Trade Gothic Next LT Pro L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FFFF"/>
                </a:solidFill>
                <a:latin typeface="Trade Gothic Next LT Pro L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FFFF"/>
                </a:solidFill>
                <a:latin typeface="Trade Gothic Next LT Pro L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FFFF"/>
                </a:solidFill>
                <a:latin typeface="Trade Gothic Next LT Pro Lt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900" dirty="0" smtClean="0">
                <a:solidFill>
                  <a:schemeClr val="bg2"/>
                </a:solidFill>
              </a:rPr>
              <a:t>Public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6858000" y="192088"/>
            <a:ext cx="1600200" cy="228600"/>
          </a:xfrm>
          <a:prstGeom prst="rect">
            <a:avLst/>
          </a:prstGeom>
        </p:spPr>
        <p:txBody>
          <a:bodyPr lIns="0" tIns="45718" rIns="0" bIns="0"/>
          <a:lstStyle>
            <a:lvl1pPr eaLnBrk="0" hangingPunct="0">
              <a:defRPr sz="900">
                <a:solidFill>
                  <a:schemeClr val="bg2"/>
                </a:solidFill>
                <a:latin typeface="+mn-lt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April 2, 2013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87" r:id="rId1"/>
    <p:sldLayoutId id="2147484891" r:id="rId2"/>
    <p:sldLayoutId id="2147484890" r:id="rId3"/>
    <p:sldLayoutId id="2147484893" r:id="rId4"/>
    <p:sldLayoutId id="2147484894" r:id="rId5"/>
    <p:sldLayoutId id="2147484895" r:id="rId6"/>
    <p:sldLayoutId id="2147484888" r:id="rId7"/>
    <p:sldLayoutId id="2147484889" r:id="rId8"/>
  </p:sldLayoutIdLst>
  <p:transition spd="slow">
    <p:fade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rade Gothic Next LT Pro Lt" pitchFamily="-16" charset="0"/>
          <a:ea typeface="ＭＳ Ｐゴシック" pitchFamily="-16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rade Gothic Next LT Pro Lt" pitchFamily="-16" charset="0"/>
          <a:ea typeface="ＭＳ Ｐゴシック" pitchFamily="-16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rade Gothic Next LT Pro Lt" pitchFamily="-16" charset="0"/>
          <a:ea typeface="ＭＳ Ｐゴシック" pitchFamily="-16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rade Gothic Next LT Pro Lt" pitchFamily="-16" charset="0"/>
          <a:ea typeface="ＭＳ Ｐゴシック" pitchFamily="-16" charset="-128"/>
          <a:cs typeface="ＭＳ Ｐゴシック"/>
        </a:defRPr>
      </a:lvl5pPr>
      <a:lvl6pPr marL="457177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Trade Gothic Next LT Pro Lt" pitchFamily="-16" charset="0"/>
          <a:ea typeface="ＭＳ Ｐゴシック" pitchFamily="-16" charset="-128"/>
        </a:defRPr>
      </a:lvl6pPr>
      <a:lvl7pPr marL="914354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Trade Gothic Next LT Pro Lt" pitchFamily="-16" charset="0"/>
          <a:ea typeface="ＭＳ Ｐゴシック" pitchFamily="-16" charset="-128"/>
        </a:defRPr>
      </a:lvl7pPr>
      <a:lvl8pPr marL="1371532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Trade Gothic Next LT Pro Lt" pitchFamily="-16" charset="0"/>
          <a:ea typeface="ＭＳ Ｐゴシック" pitchFamily="-16" charset="-128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Trade Gothic Next LT Pro Lt" pitchFamily="-16" charset="0"/>
          <a:ea typeface="ＭＳ Ｐゴシック" pitchFamily="-16" charset="-128"/>
        </a:defRPr>
      </a:lvl9pPr>
    </p:titleStyle>
    <p:bodyStyle>
      <a:lvl1pPr marL="230188" indent="-230188" algn="l" rtl="0" eaLnBrk="0" fontAlgn="base" hangingPunct="0">
        <a:spcBef>
          <a:spcPts val="1000"/>
        </a:spcBef>
        <a:spcAft>
          <a:spcPct val="0"/>
        </a:spcAft>
        <a:buSzPct val="100000"/>
        <a:buFont typeface="Arial" pitchFamily="34" charset="0"/>
        <a:buChar char="•"/>
        <a:defRPr sz="2800">
          <a:solidFill>
            <a:schemeClr val="bg2"/>
          </a:solidFill>
          <a:latin typeface="+mn-lt"/>
          <a:ea typeface="+mn-ea"/>
          <a:cs typeface="ＭＳ Ｐゴシック"/>
        </a:defRPr>
      </a:lvl1pPr>
      <a:lvl2pPr marL="466725" indent="-233363" algn="l" rtl="0" eaLnBrk="0" fontAlgn="base" hangingPunct="0"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bg2"/>
          </a:solidFill>
          <a:latin typeface="+mn-lt"/>
          <a:ea typeface="+mn-ea"/>
          <a:cs typeface="ＭＳ Ｐゴシック"/>
        </a:defRPr>
      </a:lvl2pPr>
      <a:lvl3pPr marL="681038" indent="-214313" algn="l" rtl="0" eaLnBrk="0" fontAlgn="base" hangingPunct="0"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bg2"/>
          </a:solidFill>
          <a:latin typeface="+mn-lt"/>
          <a:ea typeface="+mn-ea"/>
          <a:cs typeface="ＭＳ Ｐゴシック"/>
        </a:defRPr>
      </a:lvl3pPr>
      <a:lvl4pPr marL="914400" indent="-233363" algn="l" rtl="0" eaLnBrk="0" fontAlgn="base" hangingPunct="0"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bg2"/>
          </a:solidFill>
          <a:latin typeface="+mn-lt"/>
          <a:ea typeface="+mn-ea"/>
          <a:cs typeface="ＭＳ Ｐゴシック"/>
        </a:defRPr>
      </a:lvl4pPr>
      <a:lvl5pPr marL="230188" indent="-230188" algn="l" rtl="0" eaLnBrk="0" fontAlgn="base" hangingPunct="0">
        <a:spcBef>
          <a:spcPts val="1438"/>
        </a:spcBef>
        <a:spcAft>
          <a:spcPct val="0"/>
        </a:spcAft>
        <a:buFont typeface="Wingdings" pitchFamily="2" charset="2"/>
        <a:buChar char="§"/>
        <a:defRPr sz="2000">
          <a:solidFill>
            <a:schemeClr val="bg2"/>
          </a:solidFill>
          <a:latin typeface="+mn-lt"/>
          <a:ea typeface="+mn-ea"/>
          <a:cs typeface="ＭＳ Ｐゴシック"/>
        </a:defRPr>
      </a:lvl5pPr>
      <a:lvl6pPr marL="2514474" indent="-228589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200">
          <a:solidFill>
            <a:srgbClr val="FFFFFF"/>
          </a:solidFill>
          <a:latin typeface="+mn-lt"/>
          <a:ea typeface="+mn-ea"/>
        </a:defRPr>
      </a:lvl6pPr>
      <a:lvl7pPr marL="2971651" indent="-228589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200">
          <a:solidFill>
            <a:srgbClr val="FFFFFF"/>
          </a:solidFill>
          <a:latin typeface="+mn-lt"/>
          <a:ea typeface="+mn-ea"/>
        </a:defRPr>
      </a:lvl7pPr>
      <a:lvl8pPr marL="3428829" indent="-228589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200">
          <a:solidFill>
            <a:srgbClr val="FFFFFF"/>
          </a:solidFill>
          <a:latin typeface="+mn-lt"/>
          <a:ea typeface="+mn-ea"/>
        </a:defRPr>
      </a:lvl8pPr>
      <a:lvl9pPr marL="3886006" indent="-228589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200">
          <a:solidFill>
            <a:srgbClr val="FFFFFF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5"/>
          <p:cNvSpPr>
            <a:spLocks noGrp="1"/>
          </p:cNvSpPr>
          <p:nvPr>
            <p:ph type="ctrTitle"/>
          </p:nvPr>
        </p:nvSpPr>
        <p:spPr>
          <a:xfrm>
            <a:off x="457200" y="2181225"/>
            <a:ext cx="6400800" cy="1400175"/>
          </a:xfrm>
        </p:spPr>
        <p:txBody>
          <a:bodyPr/>
          <a:lstStyle/>
          <a:p>
            <a:pPr eaLnBrk="1" hangingPunct="1"/>
            <a:r>
              <a:rPr lang="en-US" dirty="0" smtClean="0"/>
              <a:t>Security Technologies in Commercial Products</a:t>
            </a:r>
          </a:p>
        </p:txBody>
      </p:sp>
      <p:sp>
        <p:nvSpPr>
          <p:cNvPr id="12291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4188" y="3813175"/>
            <a:ext cx="6400800" cy="3016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Dr. Glenn Wurster (gwurster@blackberry.com)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A8DF"/>
                </a:solidFill>
              </a:rPr>
              <a:t>April 2, 2013</a:t>
            </a:r>
            <a:endParaRPr lang="en-US" dirty="0">
              <a:solidFill>
                <a:srgbClr val="00A8DF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SEAndroid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 smtClean="0"/>
              <a:t>Use </a:t>
            </a:r>
            <a:r>
              <a:rPr lang="en-CA" dirty="0" err="1" smtClean="0"/>
              <a:t>SELinux</a:t>
            </a:r>
            <a:r>
              <a:rPr lang="en-CA" dirty="0" smtClean="0"/>
              <a:t> to confine Android applications</a:t>
            </a:r>
          </a:p>
          <a:p>
            <a:pPr lvl="1"/>
            <a:r>
              <a:rPr lang="en-CA" dirty="0" smtClean="0"/>
              <a:t>Extend </a:t>
            </a:r>
            <a:r>
              <a:rPr lang="en-CA" dirty="0" err="1" smtClean="0"/>
              <a:t>SELinux</a:t>
            </a:r>
            <a:r>
              <a:rPr lang="en-CA" dirty="0" smtClean="0"/>
              <a:t> to support Android features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 smtClean="0"/>
              <a:t>http://selinuxproject.org/page/SEAndroid</a:t>
            </a:r>
            <a:endParaRPr lang="en-CA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1524000" y="2594919"/>
          <a:ext cx="5840627" cy="3693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AppArmor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 smtClean="0"/>
              <a:t>A MAC scheme developed by </a:t>
            </a:r>
            <a:r>
              <a:rPr lang="en-CA" dirty="0" err="1" smtClean="0"/>
              <a:t>Immunix</a:t>
            </a:r>
            <a:endParaRPr lang="en-CA" dirty="0" smtClean="0"/>
          </a:p>
          <a:p>
            <a:r>
              <a:rPr lang="en-CA" dirty="0" smtClean="0"/>
              <a:t>Each application has its own profile</a:t>
            </a:r>
          </a:p>
          <a:p>
            <a:r>
              <a:rPr lang="en-CA" dirty="0" smtClean="0"/>
              <a:t>Allows you to run the application and ‘learn’ the privileges it should have.</a:t>
            </a:r>
          </a:p>
          <a:p>
            <a:r>
              <a:rPr lang="en-CA" dirty="0" smtClean="0"/>
              <a:t>Operates based on file paths.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Linux Capabilities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 smtClean="0"/>
              <a:t>Is not capability based access control because privileges cannot be shared.</a:t>
            </a:r>
          </a:p>
          <a:p>
            <a:r>
              <a:rPr lang="en-CA" dirty="0" smtClean="0"/>
              <a:t>Designed to allow processes to drop root privileges.</a:t>
            </a:r>
          </a:p>
          <a:p>
            <a:pPr lvl="1"/>
            <a:r>
              <a:rPr lang="en-CA" dirty="0" smtClean="0"/>
              <a:t>Certain privileges were traditionally reserved for the root account.</a:t>
            </a:r>
          </a:p>
          <a:p>
            <a:pPr lvl="1"/>
            <a:r>
              <a:rPr lang="en-CA" dirty="0" smtClean="0"/>
              <a:t>Capabilities split the permissions given to root.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Sample Linux Capabilities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 err="1" smtClean="0"/>
              <a:t>linux</a:t>
            </a:r>
            <a:r>
              <a:rPr lang="en-CA" dirty="0" smtClean="0"/>
              <a:t>-headers/include/</a:t>
            </a:r>
            <a:r>
              <a:rPr lang="en-CA" dirty="0" err="1" smtClean="0"/>
              <a:t>linux</a:t>
            </a:r>
            <a:r>
              <a:rPr lang="en-CA" dirty="0" smtClean="0"/>
              <a:t>/</a:t>
            </a:r>
            <a:r>
              <a:rPr lang="en-CA" dirty="0" err="1" smtClean="0"/>
              <a:t>capability.h</a:t>
            </a:r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6030" y="1458098"/>
          <a:ext cx="8151342" cy="4501946"/>
        </p:xfrm>
        <a:graphic>
          <a:graphicData uri="http://schemas.openxmlformats.org/drawingml/2006/table">
            <a:tbl>
              <a:tblPr/>
              <a:tblGrid>
                <a:gridCol w="1935894"/>
                <a:gridCol w="6215448"/>
              </a:tblGrid>
              <a:tr h="7875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CC747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45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CC747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4546"/>
                    </a:solidFill>
                  </a:tcPr>
                </a:tc>
              </a:tr>
              <a:tr h="6015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CAP_CHOWN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Allow changing file ownership, overrides DAC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6093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CAP_KILL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Send signals to other processes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62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CAP_NET_RAW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Allow using raw sockets (e.g., ping)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62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CAP_NET_BIND_SERVICE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Allow binding to ports below 1024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62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CAP_SYS_NICE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Allow raising process priority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62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CAP_SYS_TIME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Allow setting the system clock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QNX Abilities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7200" y="1460373"/>
            <a:ext cx="8229600" cy="4582081"/>
          </a:xfrm>
        </p:spPr>
        <p:txBody>
          <a:bodyPr/>
          <a:lstStyle/>
          <a:p>
            <a:r>
              <a:rPr lang="en-CA" dirty="0" smtClean="0"/>
              <a:t>Similar to Linux capabilities, but more advanced.</a:t>
            </a:r>
          </a:p>
          <a:p>
            <a:pPr lvl="1"/>
            <a:r>
              <a:rPr lang="en-CA" dirty="0" smtClean="0"/>
              <a:t>Can have allowed ranges</a:t>
            </a:r>
          </a:p>
          <a:p>
            <a:pPr lvl="1"/>
            <a:r>
              <a:rPr lang="en-CA" dirty="0" smtClean="0"/>
              <a:t>Whether the ability is inherited or not</a:t>
            </a:r>
          </a:p>
          <a:p>
            <a:pPr lvl="1"/>
            <a:r>
              <a:rPr lang="en-CA" dirty="0" smtClean="0"/>
              <a:t>Can be set differently for root and non-root processes.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47675" y="6116596"/>
            <a:ext cx="8229600" cy="522330"/>
          </a:xfrm>
        </p:spPr>
        <p:txBody>
          <a:bodyPr/>
          <a:lstStyle/>
          <a:p>
            <a:r>
              <a:rPr lang="en-CA" dirty="0" smtClean="0"/>
              <a:t>http://developer.blackberry.com/native/reference/bb10/com.qnx.doc.neutrino.lib_ref/topic/p/procmgr_ability.html</a:t>
            </a:r>
            <a:endParaRPr lang="en-CA" dirty="0"/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 txBox="1">
            <a:spLocks/>
          </p:cNvSpPr>
          <p:nvPr/>
        </p:nvSpPr>
        <p:spPr bwMode="ltGray">
          <a:xfrm>
            <a:off x="447675" y="6116596"/>
            <a:ext cx="8229600" cy="522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CA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http://developer.blackberry.com/native/reference/bb10/com.qnx.doc.neutrino.lib_ref/topic/p/procmgr_ability.html</a:t>
            </a: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Sample QNX Abilities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7200" y="1460373"/>
            <a:ext cx="8229600" cy="4631508"/>
          </a:xfrm>
        </p:spPr>
        <p:txBody>
          <a:bodyPr/>
          <a:lstStyle/>
          <a:p>
            <a:pPr>
              <a:buNone/>
            </a:pP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procmgr_ability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lvl="1"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0,</a:t>
            </a:r>
          </a:p>
          <a:p>
            <a:pPr lvl="1"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PROCMGR_ADN_NONROOT|PROCMGR_AOP_ALLOW|PROCMGR_AID_SPAWN_SETUID,</a:t>
            </a:r>
          </a:p>
          <a:p>
            <a:pPr lvl="1"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PROCMGR_ADN_NONROOT|PROCMGR_AOP_SUBRANGE|PROCMGR_AID_SPAWN_SETUID, (uint64_t)1000, (uint64_t)1050,</a:t>
            </a:r>
          </a:p>
          <a:p>
            <a:pPr lvl="1"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PROCMGR_ADN_NONROOT|PROCMGR_AOP_SUBRANGE|PROCMGR_AOP_LOCK|PROCMGR_AID_SPAWN_SETUID, (uint64_t)2000, (uint64_t)2013,</a:t>
            </a:r>
          </a:p>
          <a:p>
            <a:pPr lvl="1"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PROCMGR_ADN_ROOT|PROCMGR_AOP_DENY|PROCMGR_AOP_LOCK|PROCMGR_AID_EOL</a:t>
            </a:r>
          </a:p>
          <a:p>
            <a:pPr lvl="1"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Thesis Moment</a:t>
            </a:r>
            <a:endParaRPr lang="en-CA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 smtClean="0"/>
              <a:t>Access control systems rely on the kernel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  <p:pic>
        <p:nvPicPr>
          <p:cNvPr id="11" name="Picture 10" descr="Stunn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93717" y="529539"/>
            <a:ext cx="1276350" cy="1276350"/>
          </a:xfrm>
          <a:prstGeom prst="rect">
            <a:avLst/>
          </a:prstGeom>
        </p:spPr>
      </p:pic>
      <p:pic>
        <p:nvPicPr>
          <p:cNvPr id="18" name="Picture 17" descr="Linux_kernel_diagra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83957" y="2066665"/>
            <a:ext cx="6190736" cy="464305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Post-Thesis Moment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 smtClean="0"/>
              <a:t>Reduce the size of the kernel, and you reduce the risk.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 descr="qnx_microkernel_whe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2244" y="2032686"/>
            <a:ext cx="4145691" cy="4145691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Installing Applications</a:t>
            </a:r>
            <a:endParaRPr lang="en-CA" dirty="0"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Installing in </a:t>
            </a:r>
            <a:r>
              <a:rPr lang="en-CA" dirty="0" smtClean="0"/>
              <a:t>Windows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 smtClean="0"/>
              <a:t>Become Administrator and run some downloaded code.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  <p:pic>
        <p:nvPicPr>
          <p:cNvPr id="7" name="Picture 6" descr="configd-ua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9172" y="2978879"/>
            <a:ext cx="4438650" cy="32480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 smtClean="0"/>
              <a:t>Access Control</a:t>
            </a:r>
          </a:p>
          <a:p>
            <a:r>
              <a:rPr lang="en-CA" dirty="0" smtClean="0"/>
              <a:t>Installing Applications</a:t>
            </a:r>
          </a:p>
          <a:p>
            <a:r>
              <a:rPr lang="en-CA" dirty="0" smtClean="0"/>
              <a:t>Malware Detection</a:t>
            </a:r>
          </a:p>
          <a:p>
            <a:r>
              <a:rPr lang="en-CA" dirty="0" smtClean="0"/>
              <a:t>Balancing Usability and Security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Installing in Linux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 smtClean="0"/>
              <a:t>Become Root and run some downloaded code.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  <p:pic>
        <p:nvPicPr>
          <p:cNvPr id="8" name="Picture 7" descr="configd-dpk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12465" y="2542417"/>
            <a:ext cx="5092064" cy="2984127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Installing in Android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 smtClean="0"/>
              <a:t>Confirms that the user accepts all permissions.</a:t>
            </a:r>
          </a:p>
          <a:p>
            <a:r>
              <a:rPr lang="en-CA" dirty="0" smtClean="0"/>
              <a:t>Places the application package in a directory.</a:t>
            </a:r>
          </a:p>
          <a:p>
            <a:r>
              <a:rPr lang="en-CA" dirty="0" smtClean="0"/>
              <a:t>Allocates a UID and GID.</a:t>
            </a:r>
          </a:p>
          <a:p>
            <a:r>
              <a:rPr lang="en-CA" dirty="0" smtClean="0"/>
              <a:t>Creates a local data directory protected by POSIX ACLs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47675" y="6252518"/>
            <a:ext cx="8229600" cy="386407"/>
          </a:xfrm>
        </p:spPr>
        <p:txBody>
          <a:bodyPr/>
          <a:lstStyle/>
          <a:p>
            <a:endParaRPr lang="en-CA" dirty="0" smtClean="0"/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18736" y="2932671"/>
            <a:ext cx="6046572" cy="2603157"/>
            <a:chOff x="1013254" y="3414584"/>
            <a:chExt cx="6046572" cy="2603157"/>
          </a:xfrm>
        </p:grpSpPr>
        <p:sp>
          <p:nvSpPr>
            <p:cNvPr id="8" name="Rectangle 7"/>
            <p:cNvSpPr/>
            <p:nvPr/>
          </p:nvSpPr>
          <p:spPr bwMode="auto">
            <a:xfrm>
              <a:off x="1013254" y="3422822"/>
              <a:ext cx="2557849" cy="259491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6200000" scaled="0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18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rade Gothic Next LT Pro Lt" pitchFamily="-16" charset="0"/>
                  <a:ea typeface="ＭＳ Ｐゴシック" pitchFamily="-16" charset="-128"/>
                </a:rPr>
                <a:t>Application v1.0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501977" y="3414584"/>
              <a:ext cx="2557849" cy="259491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6200000" scaled="0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18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rade Gothic Next LT Pro Lt" pitchFamily="-16" charset="0"/>
                  <a:ea typeface="ＭＳ Ｐゴシック" pitchFamily="-16" charset="-128"/>
                </a:rPr>
                <a:t>Application v1.1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517204" y="3518793"/>
              <a:ext cx="1952367" cy="3954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18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rade Gothic Next LT Pro Lt" pitchFamily="-16" charset="0"/>
                  <a:ea typeface="ＭＳ Ｐゴシック" pitchFamily="-16" charset="-128"/>
                </a:rPr>
                <a:t>Public Key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517333" y="3980112"/>
              <a:ext cx="1956358" cy="3954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18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rade Gothic Next LT Pro Lt" pitchFamily="-16" charset="0"/>
                  <a:ea typeface="ＭＳ Ｐゴシック" pitchFamily="-16" charset="-128"/>
                </a:rPr>
                <a:t>Digital Signature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007164" y="3526413"/>
              <a:ext cx="1952367" cy="3954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18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rade Gothic Next LT Pro Lt" pitchFamily="-16" charset="0"/>
                  <a:ea typeface="ＭＳ Ｐゴシック" pitchFamily="-16" charset="-128"/>
                </a:rPr>
                <a:t>Public Key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007293" y="3987732"/>
              <a:ext cx="1956358" cy="3954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18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rade Gothic Next LT Pro Lt" pitchFamily="-16" charset="0"/>
                  <a:ea typeface="ＭＳ Ｐゴシック" pitchFamily="-16" charset="-128"/>
                </a:rPr>
                <a:t>Digital Signature</a:t>
              </a:r>
            </a:p>
          </p:txBody>
        </p:sp>
        <p:cxnSp>
          <p:nvCxnSpPr>
            <p:cNvPr id="14" name="Elbow Connector 13"/>
            <p:cNvCxnSpPr>
              <a:stCxn id="10" idx="3"/>
              <a:endCxn id="13" idx="1"/>
            </p:cNvCxnSpPr>
            <p:nvPr/>
          </p:nvCxnSpPr>
          <p:spPr bwMode="auto">
            <a:xfrm>
              <a:off x="3469571" y="3716501"/>
              <a:ext cx="1537722" cy="46893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Updating in Android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 smtClean="0"/>
              <a:t>Updates are restricted by signing keys</a:t>
            </a:r>
          </a:p>
          <a:p>
            <a:r>
              <a:rPr lang="en-CA" dirty="0" smtClean="0"/>
              <a:t>Android applications are signed by the developer</a:t>
            </a:r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47675" y="6091881"/>
            <a:ext cx="8229600" cy="547044"/>
          </a:xfrm>
        </p:spPr>
        <p:txBody>
          <a:bodyPr/>
          <a:lstStyle/>
          <a:p>
            <a:r>
              <a:rPr lang="en-CA" sz="1600" dirty="0" smtClean="0"/>
              <a:t>http://developer.android.com/tools/publishing/app-signing.html</a:t>
            </a:r>
          </a:p>
          <a:p>
            <a:r>
              <a:rPr lang="en-CA" sz="1600" dirty="0" smtClean="0"/>
              <a:t>http://dx.doi.org/10.1109/TSE.2011.7</a:t>
            </a: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Installing in BlackBerry 10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 smtClean="0"/>
              <a:t>Unpacks the application package in a directory.</a:t>
            </a:r>
          </a:p>
          <a:p>
            <a:r>
              <a:rPr lang="en-CA" dirty="0" smtClean="0"/>
              <a:t>Allocates a UID and GID.</a:t>
            </a:r>
          </a:p>
          <a:p>
            <a:r>
              <a:rPr lang="en-CA" dirty="0" smtClean="0"/>
              <a:t>When the application is run</a:t>
            </a:r>
          </a:p>
          <a:p>
            <a:pPr lvl="1"/>
            <a:r>
              <a:rPr lang="en-CA" dirty="0" smtClean="0"/>
              <a:t>Asks for permissions.</a:t>
            </a:r>
          </a:p>
          <a:p>
            <a:pPr lvl="1"/>
            <a:r>
              <a:rPr lang="en-CA" dirty="0" smtClean="0"/>
              <a:t>Creates a data directory protected by POSIX ACLs.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Installing in </a:t>
            </a:r>
            <a:r>
              <a:rPr lang="en-CA" dirty="0" err="1" smtClean="0"/>
              <a:t>iOS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 smtClean="0"/>
              <a:t>Each app is placed in a sandbox at install time</a:t>
            </a:r>
          </a:p>
          <a:p>
            <a:r>
              <a:rPr lang="en-CA" dirty="0" smtClean="0"/>
              <a:t>All code run on a production device must be signed by Apple.</a:t>
            </a:r>
          </a:p>
          <a:p>
            <a:pPr lvl="1"/>
            <a:r>
              <a:rPr lang="en-CA" dirty="0" smtClean="0"/>
              <a:t>Signing check happens when a code page is loaded into memory.</a:t>
            </a:r>
          </a:p>
          <a:p>
            <a:pPr lvl="1"/>
            <a:r>
              <a:rPr lang="en-CA" dirty="0" smtClean="0"/>
              <a:t>Code is signed as a result of being approved and distributed through the App Store.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47675" y="6030098"/>
            <a:ext cx="8229600" cy="608828"/>
          </a:xfrm>
        </p:spPr>
        <p:txBody>
          <a:bodyPr/>
          <a:lstStyle/>
          <a:p>
            <a:r>
              <a:rPr lang="en-CA" dirty="0" smtClean="0"/>
              <a:t>http://www.mdsec.co.uk/research/iOS_Application_Insecurity_wp_v1.0_final.pdf</a:t>
            </a:r>
          </a:p>
          <a:p>
            <a:endParaRPr lang="en-CA" dirty="0"/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Application Stores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286000" y="1767019"/>
          <a:ext cx="4720282" cy="3847530"/>
        </p:xfrm>
        <a:graphic>
          <a:graphicData uri="http://schemas.openxmlformats.org/drawingml/2006/table">
            <a:tbl>
              <a:tblPr/>
              <a:tblGrid>
                <a:gridCol w="2545493"/>
                <a:gridCol w="2174789"/>
              </a:tblGrid>
              <a:tr h="6412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CC747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Platform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45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CC747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Number of Stores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4546"/>
                    </a:solidFill>
                  </a:tcPr>
                </a:tc>
              </a:tr>
              <a:tr h="6412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Android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Many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6412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BlackBerry BB10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One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6412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BlackBerry Java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Many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6412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iOS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79A9B"/>
                        </a:solidFill>
                        <a:effectLst/>
                        <a:latin typeface="Trade Gothic Next LT Pro Lt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One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6412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Windows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Many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Thesis Moment</a:t>
            </a:r>
            <a:endParaRPr lang="en-CA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 smtClean="0"/>
              <a:t>Looked at restricting application install</a:t>
            </a:r>
            <a:br>
              <a:rPr lang="en-CA" dirty="0" smtClean="0"/>
            </a:br>
            <a:r>
              <a:rPr lang="en-CA" dirty="0" smtClean="0"/>
              <a:t>on Linux</a:t>
            </a:r>
          </a:p>
          <a:p>
            <a:pPr lvl="1"/>
            <a:r>
              <a:rPr lang="en-CA" dirty="0" smtClean="0"/>
              <a:t>Install scripts were modified to run as a restricted user.</a:t>
            </a:r>
          </a:p>
          <a:p>
            <a:r>
              <a:rPr lang="en-CA" dirty="0" smtClean="0"/>
              <a:t>Looked at restricting upgrades</a:t>
            </a:r>
          </a:p>
          <a:p>
            <a:pPr lvl="1"/>
            <a:r>
              <a:rPr lang="en-CA" dirty="0" smtClean="0"/>
              <a:t>Introduced the model before it was announced for Android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1" name="Picture 10" descr="Stunn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93717" y="529539"/>
            <a:ext cx="1276350" cy="12763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Malware Detection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Malware?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 smtClean="0"/>
              <a:t>Disrupt computer operation</a:t>
            </a:r>
          </a:p>
          <a:p>
            <a:r>
              <a:rPr lang="en-CA" dirty="0" smtClean="0"/>
              <a:t>Gather sensitive information</a:t>
            </a:r>
          </a:p>
          <a:p>
            <a:r>
              <a:rPr lang="en-CA" dirty="0" smtClean="0"/>
              <a:t>Gain access to private computer systems</a:t>
            </a:r>
          </a:p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 smtClean="0"/>
              <a:t>http://en.wikipedia.org/wiki/Malware</a:t>
            </a:r>
            <a:endParaRPr lang="en-CA" dirty="0"/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Is it Malware?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 smtClean="0"/>
              <a:t>Dynamic analysis</a:t>
            </a:r>
          </a:p>
          <a:p>
            <a:pPr lvl="1"/>
            <a:r>
              <a:rPr lang="en-CA" dirty="0" smtClean="0"/>
              <a:t>Run the program and see what happens</a:t>
            </a:r>
          </a:p>
          <a:p>
            <a:r>
              <a:rPr lang="en-CA" dirty="0" smtClean="0"/>
              <a:t>Static analysis</a:t>
            </a:r>
          </a:p>
          <a:p>
            <a:pPr lvl="1"/>
            <a:r>
              <a:rPr lang="en-CA" dirty="0" smtClean="0"/>
              <a:t>Deconstruct the program to see what it would do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Access Control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do Companies Use?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7200" y="1460373"/>
            <a:ext cx="3571103" cy="462610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CA" dirty="0" smtClean="0"/>
              <a:t>Companies do not want to give information about how their analysis works.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01298" y="1507525"/>
          <a:ext cx="4510216" cy="4482984"/>
        </p:xfrm>
        <a:graphic>
          <a:graphicData uri="http://schemas.openxmlformats.org/drawingml/2006/table">
            <a:tbl>
              <a:tblPr/>
              <a:tblGrid>
                <a:gridCol w="1618735"/>
                <a:gridCol w="1569308"/>
                <a:gridCol w="1322173"/>
              </a:tblGrid>
              <a:tr h="7875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CC747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Company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45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CC747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Static Analysis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45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CC747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Dynamic Analysis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4546"/>
                    </a:solidFill>
                  </a:tcPr>
                </a:tc>
              </a:tr>
              <a:tr h="6015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Google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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79A9B"/>
                        </a:solidFill>
                        <a:effectLst/>
                        <a:latin typeface="Trade Gothic Next LT Pro Lt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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79A9B"/>
                        </a:solidFill>
                        <a:effectLst/>
                        <a:latin typeface="Trade Gothic Next LT Pro Lt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6093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BlackBerry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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79A9B"/>
                        </a:solidFill>
                        <a:effectLst/>
                        <a:latin typeface="Trade Gothic Next LT Pro Lt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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79A9B"/>
                        </a:solidFill>
                        <a:effectLst/>
                        <a:latin typeface="Trade Gothic Next LT Pro Lt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62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Apple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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79A9B"/>
                        </a:solidFill>
                        <a:effectLst/>
                        <a:latin typeface="Trade Gothic Next LT Pro Lt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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79A9B"/>
                        </a:solidFill>
                        <a:effectLst/>
                        <a:latin typeface="Trade Gothic Next LT Pro Lt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62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McAfee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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79A9B"/>
                        </a:solidFill>
                        <a:effectLst/>
                        <a:latin typeface="Trade Gothic Next LT Pro Lt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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79A9B"/>
                        </a:solidFill>
                        <a:effectLst/>
                        <a:latin typeface="Trade Gothic Next LT Pro Lt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62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Symantec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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79A9B"/>
                        </a:solidFill>
                        <a:effectLst/>
                        <a:latin typeface="Trade Gothic Next LT Pro Lt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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79A9B"/>
                        </a:solidFill>
                        <a:effectLst/>
                        <a:latin typeface="Trade Gothic Next LT Pro Lt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62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Microsoft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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79A9B"/>
                        </a:solidFill>
                        <a:effectLst/>
                        <a:latin typeface="Trade Gothic Next LT Pro Lt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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79A9B"/>
                        </a:solidFill>
                        <a:effectLst/>
                        <a:latin typeface="Trade Gothic Next LT Pro Lt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Google Bouncer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 smtClean="0"/>
              <a:t>A dynamic analysis approach</a:t>
            </a:r>
          </a:p>
          <a:p>
            <a:pPr lvl="1"/>
            <a:r>
              <a:rPr lang="en-CA" dirty="0" smtClean="0"/>
              <a:t>Runs the application in a virtual machine</a:t>
            </a:r>
          </a:p>
          <a:p>
            <a:r>
              <a:rPr lang="en-CA" dirty="0" smtClean="0"/>
              <a:t>Hacked by Jon </a:t>
            </a:r>
            <a:r>
              <a:rPr lang="en-CA" dirty="0" err="1" smtClean="0"/>
              <a:t>Oberheide</a:t>
            </a:r>
            <a:r>
              <a:rPr lang="en-CA" dirty="0" smtClean="0"/>
              <a:t> and Charlie Miller</a:t>
            </a:r>
          </a:p>
          <a:p>
            <a:pPr lvl="1"/>
            <a:r>
              <a:rPr lang="en-CA" dirty="0" smtClean="0"/>
              <a:t>Submitted an application that phoned home.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 descr="google-play-android-bounc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48225" y="3600450"/>
            <a:ext cx="4295775" cy="32575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Usability and Security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Passwords – The Good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 smtClean="0"/>
              <a:t>Easy to learn how to use</a:t>
            </a:r>
          </a:p>
          <a:p>
            <a:r>
              <a:rPr lang="en-CA" dirty="0" smtClean="0"/>
              <a:t>Efficient to use</a:t>
            </a:r>
          </a:p>
          <a:p>
            <a:r>
              <a:rPr lang="en-CA" dirty="0" smtClean="0"/>
              <a:t>Accessible for disabled users</a:t>
            </a:r>
          </a:p>
          <a:p>
            <a:r>
              <a:rPr lang="en-CA" dirty="0" smtClean="0"/>
              <a:t>Negligible cost per user</a:t>
            </a:r>
          </a:p>
          <a:p>
            <a:r>
              <a:rPr lang="en-CA" dirty="0" smtClean="0"/>
              <a:t>Mature</a:t>
            </a:r>
          </a:p>
          <a:p>
            <a:r>
              <a:rPr lang="en-CA" dirty="0" smtClean="0"/>
              <a:t>Non-proprietary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Passwords – The Bad and Ugly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 smtClean="0"/>
              <a:t>Written on post-it notes</a:t>
            </a:r>
          </a:p>
          <a:p>
            <a:r>
              <a:rPr lang="en-CA" dirty="0" smtClean="0"/>
              <a:t>Same password for several accounts</a:t>
            </a:r>
          </a:p>
          <a:p>
            <a:r>
              <a:rPr lang="en-CA" dirty="0" smtClean="0"/>
              <a:t>Rely on password recovery</a:t>
            </a:r>
          </a:p>
          <a:p>
            <a:r>
              <a:rPr lang="en-CA" dirty="0" smtClean="0"/>
              <a:t>Can be shoulder-surfed</a:t>
            </a:r>
          </a:p>
          <a:p>
            <a:r>
              <a:rPr lang="en-CA" dirty="0" smtClean="0"/>
              <a:t>Poorly chosen</a:t>
            </a:r>
          </a:p>
          <a:p>
            <a:r>
              <a:rPr lang="en-CA" dirty="0" smtClean="0"/>
              <a:t>Not resilient to phishing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 smtClean="0"/>
              <a:t>http://research.microsoft.com/apps/pubs/?id=161585</a:t>
            </a:r>
            <a:endParaRPr lang="en-CA" dirty="0"/>
          </a:p>
        </p:txBody>
      </p:sp>
    </p:spTree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Alternative - Android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7200" y="1460373"/>
            <a:ext cx="5128054" cy="4626102"/>
          </a:xfrm>
        </p:spPr>
        <p:txBody>
          <a:bodyPr/>
          <a:lstStyle/>
          <a:p>
            <a:r>
              <a:rPr lang="en-CA" dirty="0" smtClean="0"/>
              <a:t>Equivalent to a 3 character alphanumeric password</a:t>
            </a:r>
          </a:p>
          <a:p>
            <a:r>
              <a:rPr lang="en-CA" dirty="0" smtClean="0"/>
              <a:t>20 guesses before device is locked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 descr="Android Lo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32389" y="2279091"/>
            <a:ext cx="2549912" cy="2523031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Alternative - </a:t>
            </a:r>
            <a:r>
              <a:rPr lang="en-CA" dirty="0" err="1" smtClean="0"/>
              <a:t>PassPoints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 smtClean="0"/>
              <a:t>Click ordered # of points to authenticate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 smtClean="0"/>
              <a:t>http://clam.rutgers.edu/~birget/grPssw/susan1.pdf</a:t>
            </a:r>
            <a:endParaRPr lang="en-CA" dirty="0"/>
          </a:p>
        </p:txBody>
      </p:sp>
      <p:grpSp>
        <p:nvGrpSpPr>
          <p:cNvPr id="19" name="Group 18"/>
          <p:cNvGrpSpPr/>
          <p:nvPr/>
        </p:nvGrpSpPr>
        <p:grpSpPr>
          <a:xfrm>
            <a:off x="1482810" y="2001794"/>
            <a:ext cx="6351374" cy="4114800"/>
            <a:chOff x="1248031" y="2100648"/>
            <a:chExt cx="6672649" cy="4448433"/>
          </a:xfrm>
        </p:grpSpPr>
        <p:pic>
          <p:nvPicPr>
            <p:cNvPr id="5122" name="Picture 2" descr="C:\Users\gwurster\AppData\Local\Microsoft\Windows\Temporary Internet Files\Content.IE5\QB4T20DG\MP900442259[1]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48031" y="2100648"/>
              <a:ext cx="6672649" cy="4448433"/>
            </a:xfrm>
            <a:prstGeom prst="rect">
              <a:avLst/>
            </a:prstGeom>
            <a:noFill/>
          </p:spPr>
        </p:pic>
        <p:sp>
          <p:nvSpPr>
            <p:cNvPr id="9" name="Oval 8"/>
            <p:cNvSpPr/>
            <p:nvPr/>
          </p:nvSpPr>
          <p:spPr bwMode="auto">
            <a:xfrm>
              <a:off x="4028301" y="3015049"/>
              <a:ext cx="185352" cy="172995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rade Gothic Next LT Pro Lt" pitchFamily="-16" charset="0"/>
                <a:ea typeface="ＭＳ Ｐゴシック" pitchFamily="-16" charset="-128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786182" y="3093308"/>
              <a:ext cx="185352" cy="172995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rade Gothic Next LT Pro Lt" pitchFamily="-16" charset="0"/>
                <a:ea typeface="ＭＳ Ｐゴシック" pitchFamily="-16" charset="-128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441090" y="3068595"/>
              <a:ext cx="185352" cy="172995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rade Gothic Next LT Pro Lt" pitchFamily="-16" charset="0"/>
                <a:ea typeface="ＭＳ Ｐゴシック" pitchFamily="-16" charset="-128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042982" y="6034216"/>
              <a:ext cx="185352" cy="172995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rade Gothic Next LT Pro Lt" pitchFamily="-16" charset="0"/>
                <a:ea typeface="ＭＳ Ｐゴシック" pitchFamily="-16" charset="-128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517025" y="5070389"/>
              <a:ext cx="185352" cy="172995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rade Gothic Next LT Pro Lt" pitchFamily="-16" charset="0"/>
                <a:ea typeface="ＭＳ Ｐゴシック" pitchFamily="-16" charset="-128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17092" y="2533134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C00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+mn-lt"/>
                  <a:cs typeface="Courier New" pitchFamily="49" charset="0"/>
                </a:rPr>
                <a:t>1</a:t>
              </a:r>
              <a:endParaRPr lang="en-CA" sz="2800" dirty="0" smtClean="0">
                <a:solidFill>
                  <a:srgbClr val="C00000"/>
                </a:solidFill>
                <a:latin typeface="+mn-lt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99687" y="2636107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C00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+mn-lt"/>
                  <a:cs typeface="Courier New" pitchFamily="49" charset="0"/>
                </a:rPr>
                <a:t>2</a:t>
              </a:r>
              <a:endParaRPr lang="en-CA" sz="2800" dirty="0" smtClean="0">
                <a:solidFill>
                  <a:srgbClr val="C00000"/>
                </a:solidFill>
                <a:latin typeface="+mn-lt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42238" y="2623751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C00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+mn-lt"/>
                  <a:cs typeface="Courier New" pitchFamily="49" charset="0"/>
                </a:rPr>
                <a:t>3</a:t>
              </a:r>
              <a:endParaRPr lang="en-CA" sz="2800" dirty="0" smtClean="0">
                <a:solidFill>
                  <a:srgbClr val="C00000"/>
                </a:solidFill>
                <a:latin typeface="+mn-lt"/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44129" y="5552302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C00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+mn-lt"/>
                  <a:cs typeface="Courier New" pitchFamily="49" charset="0"/>
                </a:rPr>
                <a:t>4</a:t>
              </a:r>
              <a:endParaRPr lang="en-CA" sz="2800" dirty="0" smtClean="0">
                <a:solidFill>
                  <a:srgbClr val="C00000"/>
                </a:solidFill>
                <a:latin typeface="+mn-lt"/>
                <a:cs typeface="Courier New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05816" y="4613188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C00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+mn-lt"/>
                  <a:cs typeface="Courier New" pitchFamily="49" charset="0"/>
                </a:rPr>
                <a:t>5</a:t>
              </a:r>
              <a:endParaRPr lang="en-CA" sz="2800" dirty="0" smtClean="0">
                <a:solidFill>
                  <a:srgbClr val="C00000"/>
                </a:solidFill>
                <a:latin typeface="+mn-lt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PassPoints</a:t>
            </a:r>
            <a:r>
              <a:rPr lang="en-CA" dirty="0" smtClean="0"/>
              <a:t> – Now You Try!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  <p:pic>
        <p:nvPicPr>
          <p:cNvPr id="6153" name="Picture 9" descr="C:\Users\gwurster\AppData\Local\Microsoft\Windows\Temporary Internet Files\Content.IE5\QB4T20DG\MP900431002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3259" y="1309817"/>
            <a:ext cx="5276335" cy="527633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Alternative – PCCP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 smtClean="0"/>
              <a:t>Persuasive Cued Click Points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sz="1600" dirty="0" smtClean="0"/>
              <a:t>http://www.scs.carleton.ca/~paulv/papers/pccp-tdsc-author.pdf</a:t>
            </a:r>
          </a:p>
        </p:txBody>
      </p:sp>
      <p:pic>
        <p:nvPicPr>
          <p:cNvPr id="7" name="Picture 6" descr="PCCP Persuas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8793" y="2115279"/>
            <a:ext cx="5122905" cy="3835142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Alternatives – PCCP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 smtClean="0"/>
              <a:t>Next picture shown depends on location of the click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" name="Picture 7" descr="PCCP Fl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3184" y="2353889"/>
            <a:ext cx="5376091" cy="377390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Access Control Fundamentals	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0" y="1460373"/>
            <a:ext cx="8229600" cy="986265"/>
          </a:xfrm>
        </p:spPr>
        <p:txBody>
          <a:bodyPr/>
          <a:lstStyle/>
          <a:p>
            <a:r>
              <a:rPr lang="en-CA" dirty="0" smtClean="0"/>
              <a:t>Control the ability for a subject to perform an action on an object.</a:t>
            </a:r>
            <a:endParaRPr lang="en-CA" dirty="0"/>
          </a:p>
        </p:txBody>
      </p:sp>
      <p:graphicFrame>
        <p:nvGraphicFramePr>
          <p:cNvPr id="6" name="Group 102"/>
          <p:cNvGraphicFramePr>
            <a:graphicFrameLocks noGrp="1"/>
          </p:cNvGraphicFramePr>
          <p:nvPr/>
        </p:nvGraphicFramePr>
        <p:xfrm>
          <a:off x="841696" y="2789914"/>
          <a:ext cx="7400261" cy="2871216"/>
        </p:xfrm>
        <a:graphic>
          <a:graphicData uri="http://schemas.openxmlformats.org/drawingml/2006/table">
            <a:tbl>
              <a:tblPr/>
              <a:tblGrid>
                <a:gridCol w="2222779"/>
                <a:gridCol w="5177482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CC747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Component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45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CC747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4546"/>
                    </a:solidFill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Subject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The entity making the request.</a:t>
                      </a:r>
                    </a:p>
                    <a:p>
                      <a:pPr marL="817177" marR="0" lvl="2" indent="-36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a process or user.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The requested operation</a:t>
                      </a:r>
                    </a:p>
                    <a:p>
                      <a:pPr marL="817177" marR="0" lvl="1" indent="-36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read, write, execute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Object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The target of the action</a:t>
                      </a:r>
                    </a:p>
                    <a:p>
                      <a:pPr marL="817177" marR="0" lvl="2" indent="-36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a file, network connection, hardware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Alternatives - Evaluation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7200" y="1460373"/>
            <a:ext cx="8229600" cy="4804503"/>
          </a:xfrm>
        </p:spPr>
        <p:txBody>
          <a:bodyPr numCol="3"/>
          <a:lstStyle/>
          <a:p>
            <a:pPr>
              <a:buNone/>
            </a:pPr>
            <a:r>
              <a:rPr lang="en-CA" sz="2000" dirty="0" err="1" smtClean="0"/>
              <a:t>Memorywise</a:t>
            </a:r>
            <a:r>
              <a:rPr lang="en-CA" sz="2000" dirty="0" smtClean="0"/>
              <a:t>-Effortless</a:t>
            </a:r>
          </a:p>
          <a:p>
            <a:pPr>
              <a:buNone/>
            </a:pPr>
            <a:r>
              <a:rPr lang="en-CA" sz="2000" dirty="0" smtClean="0"/>
              <a:t>Scalable-for-Users</a:t>
            </a:r>
          </a:p>
          <a:p>
            <a:pPr>
              <a:buNone/>
            </a:pPr>
            <a:r>
              <a:rPr lang="en-CA" sz="2000" dirty="0" smtClean="0"/>
              <a:t>Nothing-to-Carry</a:t>
            </a:r>
          </a:p>
          <a:p>
            <a:pPr>
              <a:buNone/>
            </a:pPr>
            <a:r>
              <a:rPr lang="en-CA" sz="2000" dirty="0" smtClean="0"/>
              <a:t>Physically-Effortless</a:t>
            </a:r>
          </a:p>
          <a:p>
            <a:pPr>
              <a:buNone/>
            </a:pPr>
            <a:r>
              <a:rPr lang="en-CA" sz="2000" dirty="0" smtClean="0"/>
              <a:t>Easy-to-Learn</a:t>
            </a:r>
          </a:p>
          <a:p>
            <a:pPr>
              <a:buNone/>
            </a:pPr>
            <a:r>
              <a:rPr lang="en-CA" sz="2000" dirty="0" smtClean="0"/>
              <a:t>Efficient-to-Use</a:t>
            </a:r>
          </a:p>
          <a:p>
            <a:pPr>
              <a:buNone/>
            </a:pPr>
            <a:r>
              <a:rPr lang="en-CA" sz="2000" dirty="0" smtClean="0"/>
              <a:t>Infrequent-Errors</a:t>
            </a:r>
          </a:p>
          <a:p>
            <a:pPr>
              <a:buNone/>
            </a:pPr>
            <a:r>
              <a:rPr lang="en-CA" sz="2000" dirty="0" smtClean="0"/>
              <a:t>Easy-Recovery-from-Loss</a:t>
            </a:r>
          </a:p>
          <a:p>
            <a:pPr>
              <a:buNone/>
            </a:pPr>
            <a:r>
              <a:rPr lang="en-CA" sz="2000" dirty="0" smtClean="0"/>
              <a:t>Accessible</a:t>
            </a:r>
          </a:p>
          <a:p>
            <a:pPr>
              <a:buNone/>
            </a:pPr>
            <a:r>
              <a:rPr lang="en-CA" sz="2000" dirty="0" smtClean="0"/>
              <a:t>Negligible-Cost-per-User</a:t>
            </a:r>
          </a:p>
          <a:p>
            <a:pPr>
              <a:buNone/>
            </a:pPr>
            <a:r>
              <a:rPr lang="en-CA" sz="2000" dirty="0" smtClean="0"/>
              <a:t>Server-Compatible</a:t>
            </a:r>
          </a:p>
          <a:p>
            <a:pPr>
              <a:buNone/>
            </a:pPr>
            <a:r>
              <a:rPr lang="en-CA" sz="2000" dirty="0" smtClean="0"/>
              <a:t>Browser-Compatible</a:t>
            </a:r>
          </a:p>
          <a:p>
            <a:pPr>
              <a:buNone/>
            </a:pPr>
            <a:r>
              <a:rPr lang="en-CA" sz="2000" dirty="0" smtClean="0"/>
              <a:t>Mature</a:t>
            </a:r>
          </a:p>
          <a:p>
            <a:pPr>
              <a:buNone/>
            </a:pPr>
            <a:r>
              <a:rPr lang="en-CA" sz="2000" dirty="0" smtClean="0"/>
              <a:t>Non-Proprietary</a:t>
            </a:r>
          </a:p>
          <a:p>
            <a:pPr>
              <a:buNone/>
            </a:pPr>
            <a:r>
              <a:rPr lang="en-CA" sz="2000" dirty="0" smtClean="0"/>
              <a:t>Resilient-to-Physical-Observation</a:t>
            </a:r>
          </a:p>
          <a:p>
            <a:pPr>
              <a:buNone/>
            </a:pPr>
            <a:r>
              <a:rPr lang="en-CA" sz="2000" dirty="0" smtClean="0"/>
              <a:t>Resilient-to-Targeted-Impersonation</a:t>
            </a:r>
          </a:p>
          <a:p>
            <a:pPr>
              <a:buNone/>
            </a:pPr>
            <a:r>
              <a:rPr lang="en-CA" sz="2000" dirty="0" smtClean="0"/>
              <a:t>Resilient-to-Throttled-Guessing</a:t>
            </a:r>
          </a:p>
          <a:p>
            <a:pPr>
              <a:buNone/>
            </a:pPr>
            <a:r>
              <a:rPr lang="en-CA" sz="2000" dirty="0" smtClean="0"/>
              <a:t>Resilient-to-</a:t>
            </a:r>
            <a:r>
              <a:rPr lang="en-CA" sz="2000" dirty="0" err="1" smtClean="0"/>
              <a:t>Unthrottled</a:t>
            </a:r>
            <a:r>
              <a:rPr lang="en-CA" sz="2000" dirty="0" smtClean="0"/>
              <a:t>-Guessing</a:t>
            </a:r>
          </a:p>
          <a:p>
            <a:pPr>
              <a:buNone/>
            </a:pPr>
            <a:r>
              <a:rPr lang="en-CA" sz="2000" dirty="0" smtClean="0"/>
              <a:t>Resilient-to-Internal-Observation</a:t>
            </a:r>
          </a:p>
          <a:p>
            <a:pPr>
              <a:buNone/>
            </a:pPr>
            <a:r>
              <a:rPr lang="en-CA" sz="2000" dirty="0" smtClean="0"/>
              <a:t>Resilient-to-Leaks-from-Other-Verifiers</a:t>
            </a:r>
          </a:p>
          <a:p>
            <a:pPr>
              <a:buNone/>
            </a:pPr>
            <a:r>
              <a:rPr lang="en-CA" sz="2000" dirty="0" smtClean="0"/>
              <a:t>Resilient-to-Phishing</a:t>
            </a:r>
          </a:p>
          <a:p>
            <a:pPr>
              <a:buNone/>
            </a:pPr>
            <a:r>
              <a:rPr lang="en-CA" sz="2000" dirty="0" smtClean="0"/>
              <a:t>Resilient-to-Theft</a:t>
            </a:r>
          </a:p>
          <a:p>
            <a:pPr>
              <a:buNone/>
            </a:pPr>
            <a:r>
              <a:rPr lang="en-CA" sz="2000" dirty="0" smtClean="0"/>
              <a:t>No-Trusted-Third-Party</a:t>
            </a:r>
          </a:p>
          <a:p>
            <a:pPr>
              <a:buNone/>
            </a:pPr>
            <a:r>
              <a:rPr lang="en-CA" sz="2000" dirty="0" smtClean="0"/>
              <a:t>Requiring-Explicit-Consent</a:t>
            </a:r>
          </a:p>
          <a:p>
            <a:pPr>
              <a:buNone/>
            </a:pPr>
            <a:r>
              <a:rPr lang="en-CA" sz="2000" dirty="0" err="1" smtClean="0"/>
              <a:t>Unlinkable</a:t>
            </a:r>
            <a:endParaRPr lang="en-CA" sz="200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 smtClean="0"/>
              <a:t>http://research.microsoft.com/apps/pubs/?id=161585</a:t>
            </a:r>
          </a:p>
        </p:txBody>
      </p:sp>
    </p:spTree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Access Control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 smtClean="0"/>
              <a:t>Users cannot correctly set policy.</a:t>
            </a:r>
          </a:p>
          <a:p>
            <a:pPr lvl="1"/>
            <a:r>
              <a:rPr lang="en-CA" dirty="0" smtClean="0"/>
              <a:t>Previous search for </a:t>
            </a:r>
            <a:r>
              <a:rPr lang="en-CA" dirty="0" err="1" smtClean="0"/>
              <a:t>SELinux</a:t>
            </a:r>
            <a:r>
              <a:rPr lang="en-CA" dirty="0" smtClean="0"/>
              <a:t> - how to disable it.</a:t>
            </a:r>
          </a:p>
          <a:p>
            <a:pPr lvl="1"/>
            <a:r>
              <a:rPr lang="en-CA" dirty="0" smtClean="0"/>
              <a:t>Fine-grained does not mean better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 descr="C:\Users\gwurster\AppData\Local\Microsoft\Windows\Temporary Internet Files\Content.IE5\9IO9CIG5\MP900422184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6638" y="3218925"/>
            <a:ext cx="4534930" cy="302210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Improving Access Control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 smtClean="0"/>
              <a:t>Who sets policy?</a:t>
            </a:r>
          </a:p>
          <a:p>
            <a:pPr lvl="1"/>
            <a:r>
              <a:rPr lang="en-CA" dirty="0" smtClean="0"/>
              <a:t>User</a:t>
            </a:r>
          </a:p>
          <a:p>
            <a:pPr lvl="2">
              <a:spcBef>
                <a:spcPts val="0"/>
              </a:spcBef>
            </a:pPr>
            <a:r>
              <a:rPr lang="en-CA" dirty="0" smtClean="0"/>
              <a:t>has not turned out well</a:t>
            </a:r>
          </a:p>
          <a:p>
            <a:pPr lvl="1"/>
            <a:r>
              <a:rPr lang="en-CA" dirty="0" smtClean="0"/>
              <a:t>System Administrator</a:t>
            </a:r>
          </a:p>
          <a:p>
            <a:pPr lvl="2">
              <a:spcBef>
                <a:spcPts val="0"/>
              </a:spcBef>
            </a:pPr>
            <a:r>
              <a:rPr lang="en-CA" dirty="0" smtClean="0"/>
              <a:t>often the user</a:t>
            </a:r>
          </a:p>
          <a:p>
            <a:pPr lvl="1"/>
            <a:r>
              <a:rPr lang="en-CA" dirty="0" smtClean="0"/>
              <a:t>Crowd sourced</a:t>
            </a:r>
          </a:p>
          <a:p>
            <a:pPr lvl="2">
              <a:spcBef>
                <a:spcPts val="0"/>
              </a:spcBef>
            </a:pPr>
            <a:r>
              <a:rPr lang="en-CA" dirty="0" smtClean="0"/>
              <a:t>community effort</a:t>
            </a:r>
          </a:p>
          <a:p>
            <a:pPr lvl="1"/>
            <a:r>
              <a:rPr lang="en-CA" dirty="0" smtClean="0"/>
              <a:t>Guardian</a:t>
            </a:r>
          </a:p>
          <a:p>
            <a:pPr lvl="2">
              <a:spcBef>
                <a:spcPts val="0"/>
              </a:spcBef>
            </a:pPr>
            <a:r>
              <a:rPr lang="en-CA" dirty="0" smtClean="0"/>
              <a:t>someone “in the know”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85" name="Picture 13" descr="C:\Users\gwurster\AppData\Local\Microsoft\Windows\Temporary Internet Files\Content.IE5\9IO9CIG5\MP900448284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6909" y="2533566"/>
            <a:ext cx="3558745" cy="245357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Application Permissions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AB9B66-0B63-4F8B-8482-3073AC791374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9" name="Group 102"/>
          <p:cNvGraphicFramePr>
            <a:graphicFrameLocks noGrp="1"/>
          </p:cNvGraphicFramePr>
          <p:nvPr/>
        </p:nvGraphicFramePr>
        <p:xfrm>
          <a:off x="1916734" y="2258573"/>
          <a:ext cx="5263116" cy="2955925"/>
        </p:xfrm>
        <a:graphic>
          <a:graphicData uri="http://schemas.openxmlformats.org/drawingml/2006/table">
            <a:tbl>
              <a:tblPr/>
              <a:tblGrid>
                <a:gridCol w="2530521"/>
                <a:gridCol w="1531116"/>
                <a:gridCol w="1201479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CC747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Platform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45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CC747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Permissions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45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CC747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Denyable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CC747"/>
                        </a:solidFill>
                        <a:effectLst/>
                        <a:latin typeface="Trade Gothic Next LT Pro Lt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4546"/>
                    </a:solidFill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BlackBerry Java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~25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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79A9B"/>
                        </a:solidFill>
                        <a:effectLst/>
                        <a:latin typeface="Trade Gothic Next LT Pro Lt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BlackBerry QNX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~15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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79A9B"/>
                        </a:solidFill>
                        <a:effectLst/>
                        <a:latin typeface="Trade Gothic Next LT Pro Lt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Apple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iPhone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79A9B"/>
                        </a:solidFill>
                        <a:effectLst/>
                        <a:latin typeface="Trade Gothic Next LT Pro Lt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~8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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79A9B"/>
                        </a:solidFill>
                        <a:effectLst/>
                        <a:latin typeface="Trade Gothic Next LT Pro Lt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Google Android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~130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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79A9B"/>
                        </a:solidFill>
                        <a:effectLst/>
                        <a:latin typeface="Trade Gothic Next LT Pro Lt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Windows Phone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~28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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79A9B"/>
                        </a:solidFill>
                        <a:effectLst/>
                        <a:latin typeface="Trade Gothic Next LT Pro Lt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Separating Work and Personal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i="1" dirty="0" smtClean="0"/>
              <a:t>Separating work and personal life is easier said than done.</a:t>
            </a:r>
          </a:p>
          <a:p>
            <a:pPr marL="0" indent="0">
              <a:buNone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  <p:pic>
        <p:nvPicPr>
          <p:cNvPr id="1031" name="Picture 7" descr="C:\Users\gwurster\AppData\Local\Microsoft\Windows\Temporary Internet Files\Content.IE5\S3WMFQRJ\MP900408987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9887" y="2539313"/>
            <a:ext cx="3910914" cy="391091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Approaches to Separation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How do you separate work and personal information?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04335" y="2706128"/>
          <a:ext cx="7760044" cy="2834640"/>
        </p:xfrm>
        <a:graphic>
          <a:graphicData uri="http://schemas.openxmlformats.org/drawingml/2006/table">
            <a:tbl>
              <a:tblPr/>
              <a:tblGrid>
                <a:gridCol w="1439516"/>
                <a:gridCol w="1429983"/>
                <a:gridCol w="1344185"/>
                <a:gridCol w="1773180"/>
                <a:gridCol w="1773180"/>
              </a:tblGrid>
              <a:tr h="6268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CC747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Approach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45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CC747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Overhead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45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CC747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Sharing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45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CC747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Display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45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CC747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Trusted  Components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4546"/>
                    </a:solidFill>
                  </a:tcPr>
                </a:tc>
              </a:tr>
              <a:tr h="4788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Two Devices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High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79A9B"/>
                        </a:solidFill>
                        <a:effectLst/>
                        <a:latin typeface="Trade Gothic Next LT Pro Lt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Manual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79A9B"/>
                        </a:solidFill>
                        <a:effectLst/>
                        <a:latin typeface="Trade Gothic Next LT Pro Lt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One at a 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Air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4850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Hypervisor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Moderate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79A9B"/>
                        </a:solidFill>
                        <a:effectLst/>
                        <a:latin typeface="Trade Gothic Next LT Pro Lt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Networks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79A9B"/>
                        </a:solidFill>
                        <a:effectLst/>
                        <a:latin typeface="Trade Gothic Next LT Pro Lt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One at a 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Hypervisor, Hardware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4944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Access 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Low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79A9B"/>
                        </a:solidFill>
                        <a:effectLst/>
                        <a:latin typeface="Trade Gothic Next LT Pro Lt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IPC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79A9B"/>
                        </a:solidFill>
                        <a:effectLst/>
                        <a:latin typeface="Trade Gothic Next LT Pro Lt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Unified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Operating System, Hardware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Thesis Moment</a:t>
            </a:r>
            <a:endParaRPr lang="en-CA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 smtClean="0"/>
              <a:t>Developers are not experts at everything</a:t>
            </a:r>
          </a:p>
          <a:p>
            <a:r>
              <a:rPr lang="en-CA" dirty="0" smtClean="0"/>
              <a:t>Created a more restrictive policy for web applications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 smtClean="0"/>
              <a:t>http://wurster.ca/glenn/publications/ACM-CCS-2008.pdf</a:t>
            </a:r>
            <a:endParaRPr lang="en-CA" dirty="0"/>
          </a:p>
        </p:txBody>
      </p:sp>
      <p:pic>
        <p:nvPicPr>
          <p:cNvPr id="11" name="Picture 10" descr="Stunn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93717" y="529539"/>
            <a:ext cx="1276350" cy="1276350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297460" y="3101547"/>
          <a:ext cx="6549082" cy="3024000"/>
        </p:xfrm>
        <a:graphic>
          <a:graphicData uri="http://schemas.openxmlformats.org/drawingml/2006/table">
            <a:tbl>
              <a:tblPr/>
              <a:tblGrid>
                <a:gridCol w="1633307"/>
                <a:gridCol w="1395446"/>
                <a:gridCol w="1173443"/>
                <a:gridCol w="1173443"/>
                <a:gridCol w="1173443"/>
              </a:tblGrid>
              <a:tr h="43200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CC747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Content 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454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CC747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Permissions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454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CC747"/>
                        </a:solidFill>
                        <a:effectLst/>
                        <a:latin typeface="Trade Gothic Next LT Pro Lt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454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CC747"/>
                        </a:solidFill>
                        <a:effectLst/>
                        <a:latin typeface="Trade Gothic Next LT Pro Lt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454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CC747"/>
                        </a:solidFill>
                        <a:effectLst/>
                        <a:latin typeface="Trade Gothic Next LT Pro Lt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4546"/>
                    </a:solidFill>
                  </a:tcPr>
                </a:tc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CC747"/>
                        </a:solidFill>
                        <a:effectLst/>
                        <a:latin typeface="Trade Gothic Next LT Pro Lt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45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CC747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Fetch*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45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CC747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Read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45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CC747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Modify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45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CC747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Execute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4546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Images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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79A9B"/>
                        </a:solidFill>
                        <a:effectLst/>
                        <a:latin typeface="Trade Gothic Next LT Pro Lt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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79A9B"/>
                        </a:solidFill>
                        <a:effectLst/>
                        <a:latin typeface="Trade Gothic Next LT Pro Lt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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79A9B"/>
                        </a:solidFill>
                        <a:effectLst/>
                        <a:latin typeface="Trade Gothic Next LT Pro Lt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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79A9B"/>
                        </a:solidFill>
                        <a:effectLst/>
                        <a:latin typeface="Trade Gothic Next LT Pro Lt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HTML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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JavaScript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Styles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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79A9B"/>
                        </a:solidFill>
                        <a:effectLst/>
                        <a:latin typeface="Trade Gothic Next LT Pro Lt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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79A9B"/>
                        </a:solidFill>
                        <a:effectLst/>
                        <a:latin typeface="Trade Gothic Next LT Pro Lt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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79A9B"/>
                        </a:solidFill>
                        <a:effectLst/>
                        <a:latin typeface="Trade Gothic Next LT Pro Lt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</a:rPr>
                        <a:t>Audio/Video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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79A9B"/>
                        </a:solidFill>
                        <a:effectLst/>
                        <a:latin typeface="Trade Gothic Next LT Pro Lt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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79A9B"/>
                        </a:solidFill>
                        <a:effectLst/>
                        <a:latin typeface="Trade Gothic Next LT Pro Lt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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79A9B"/>
                        </a:solidFill>
                        <a:effectLst/>
                        <a:latin typeface="Trade Gothic Next LT Pro Lt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79A9B"/>
                          </a:solidFill>
                          <a:effectLst/>
                          <a:latin typeface="Trade Gothic Next LT Pro Lt" pitchFamily="34" charset="0"/>
                          <a:ea typeface="ＭＳ Ｐゴシック" pitchFamily="-16" charset="-128"/>
                          <a:sym typeface="Webdings"/>
                        </a:rPr>
                        <a:t>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79A9B"/>
                        </a:solidFill>
                        <a:effectLst/>
                        <a:latin typeface="Trade Gothic Next LT Pro Lt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/>
          <p:cNvSpPr>
            <a:spLocks noGrp="1"/>
          </p:cNvSpPr>
          <p:nvPr>
            <p:ph type="title"/>
          </p:nvPr>
        </p:nvSpPr>
        <p:spPr>
          <a:xfrm>
            <a:off x="212652" y="4221125"/>
            <a:ext cx="4274288" cy="542261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752" y="4933509"/>
            <a:ext cx="7060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chemeClr val="bg1">
                    <a:lumMod val="85000"/>
                  </a:schemeClr>
                </a:solidFill>
              </a:rPr>
              <a:t>Glenn Wurster (gwurster@blackberry.com)</a:t>
            </a:r>
            <a:endParaRPr lang="en-CA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Hypervisors</a:t>
            </a:r>
            <a:endParaRPr lang="en-CA" dirty="0"/>
          </a:p>
        </p:txBody>
      </p:sp>
    </p:spTree>
  </p:cSld>
  <p:clrMapOvr>
    <a:masterClrMapping/>
  </p:clrMapOvr>
  <p:transition spd="slow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Life Before Hypervisors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7" name="Diagram 6"/>
          <p:cNvGraphicFramePr/>
          <p:nvPr/>
        </p:nvGraphicFramePr>
        <p:xfrm>
          <a:off x="778475" y="1359243"/>
          <a:ext cx="7722973" cy="4893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Purpose of Access Control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 smtClean="0"/>
              <a:t>Limit the damage caused by:</a:t>
            </a:r>
          </a:p>
          <a:p>
            <a:pPr lvl="1"/>
            <a:r>
              <a:rPr lang="en-CA" dirty="0" smtClean="0"/>
              <a:t>Malicious applications</a:t>
            </a:r>
          </a:p>
          <a:p>
            <a:pPr lvl="1"/>
            <a:r>
              <a:rPr lang="en-CA" dirty="0" smtClean="0"/>
              <a:t>Malicious users</a:t>
            </a:r>
          </a:p>
          <a:p>
            <a:pPr lvl="1"/>
            <a:r>
              <a:rPr lang="en-CA" dirty="0" smtClean="0"/>
              <a:t>Compromised applications</a:t>
            </a:r>
          </a:p>
          <a:p>
            <a:pPr lvl="1"/>
            <a:r>
              <a:rPr lang="en-CA" dirty="0" smtClean="0"/>
              <a:t>Badly written applications</a:t>
            </a:r>
          </a:p>
          <a:p>
            <a:pPr lvl="1"/>
            <a:r>
              <a:rPr lang="en-CA" dirty="0" smtClean="0"/>
              <a:t>User mistakes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Bare Metal Hypervisor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778475" y="1359243"/>
          <a:ext cx="7722973" cy="4893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Hosted Hypervisor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7" name="Diagram 6"/>
          <p:cNvGraphicFramePr/>
          <p:nvPr/>
        </p:nvGraphicFramePr>
        <p:xfrm>
          <a:off x="679621" y="1397000"/>
          <a:ext cx="7661189" cy="4769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Evolution of Malware</a:t>
            </a:r>
            <a:endParaRPr lang="en-CA" dirty="0"/>
          </a:p>
        </p:txBody>
      </p:sp>
    </p:spTree>
  </p:cSld>
  <p:clrMapOvr>
    <a:masterClrMapping/>
  </p:clrMapOvr>
  <p:transition spd="slow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Identifying malware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 smtClean="0"/>
              <a:t>Given one sample that we know is malware, can we detect it again?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ransition spd="slow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 the Beginning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>
              <a:spcBef>
                <a:spcPts val="0"/>
              </a:spcBef>
              <a:buNone/>
            </a:pP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7469 2400 0061 625f 7373 655f 646e 5f5f</a:t>
            </a:r>
          </a:p>
          <a:p>
            <a:pPr algn="ctr">
              <a:spcBef>
                <a:spcPts val="0"/>
              </a:spcBef>
              <a:buNone/>
            </a:pP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5f00 625f 7373 735f 6174 7472 5f5f 5f00</a:t>
            </a:r>
          </a:p>
          <a:p>
            <a:pPr algn="ctr">
              <a:spcBef>
                <a:spcPts val="0"/>
              </a:spcBef>
              <a:buNone/>
            </a:pP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625f 7373 </a:t>
            </a:r>
            <a:r>
              <a:rPr lang="en-CA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655f 646e 5f5f 5f00 7473 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7261</a:t>
            </a:r>
          </a:p>
          <a:p>
            <a:pPr algn="ctr">
              <a:spcBef>
                <a:spcPts val="0"/>
              </a:spcBef>
              <a:buNone/>
            </a:pP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0074 5f5f 7362 5f73 7473 7261 0074 5f5f</a:t>
            </a:r>
          </a:p>
          <a:p>
            <a:pPr algn="ctr">
              <a:spcBef>
                <a:spcPts val="0"/>
              </a:spcBef>
              <a:buNone/>
            </a:pP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6e65 5f64 005f 655f 6164 6174 5f00 6e65</a:t>
            </a:r>
          </a:p>
          <a:p>
            <a:r>
              <a:rPr lang="en-CA" dirty="0" smtClean="0"/>
              <a:t>Detect malware by looking for specific sets of bytes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ransition spd="slow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Avoiding the string match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>
              <a:spcBef>
                <a:spcPts val="0"/>
              </a:spcBef>
              <a:buNone/>
            </a:pP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7469 2400 0061 625f 7373 655f 646e 5f5f</a:t>
            </a:r>
          </a:p>
          <a:p>
            <a:pPr algn="ctr">
              <a:spcBef>
                <a:spcPts val="0"/>
              </a:spcBef>
              <a:buNone/>
            </a:pP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5f00 625f 7373 735f 6174 7472 5f5f 5f00</a:t>
            </a:r>
          </a:p>
          <a:p>
            <a:pPr algn="ctr">
              <a:spcBef>
                <a:spcPts val="0"/>
              </a:spcBef>
              <a:buNone/>
            </a:pP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625f 7373 </a:t>
            </a:r>
            <a:r>
              <a:rPr lang="en-CA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655f 646e 5f5f 5f00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a5f9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7473</a:t>
            </a:r>
          </a:p>
          <a:p>
            <a:pPr algn="ctr">
              <a:spcBef>
                <a:spcPts val="0"/>
              </a:spcBef>
              <a:buNone/>
            </a:pP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0074 5f5f 7362 5f73 7473 7261 0074 5f5f</a:t>
            </a:r>
          </a:p>
          <a:p>
            <a:pPr algn="ctr">
              <a:spcBef>
                <a:spcPts val="0"/>
              </a:spcBef>
              <a:buNone/>
            </a:pP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6e65 5f64 005f 655f 6164 6174 5f00 6e65</a:t>
            </a:r>
          </a:p>
          <a:p>
            <a:pPr>
              <a:spcBef>
                <a:spcPts val="1200"/>
              </a:spcBef>
            </a:pPr>
            <a:r>
              <a:rPr lang="en-CA" sz="2400" dirty="0" smtClean="0">
                <a:cs typeface="Courier New" pitchFamily="49" charset="0"/>
              </a:rPr>
              <a:t>Polymorphic code</a:t>
            </a:r>
          </a:p>
          <a:p>
            <a:pPr lvl="1">
              <a:spcBef>
                <a:spcPts val="1200"/>
              </a:spcBef>
            </a:pPr>
            <a:r>
              <a:rPr lang="en-CA" sz="2400" dirty="0" smtClean="0">
                <a:cs typeface="Courier New" pitchFamily="49" charset="0"/>
              </a:rPr>
              <a:t>Certain assembly instructions do nothing</a:t>
            </a:r>
          </a:p>
          <a:p>
            <a:pPr lvl="3">
              <a:spcBef>
                <a:spcPts val="0"/>
              </a:spcBef>
            </a:pP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CA" sz="2400" dirty="0" err="1" smtClean="0">
                <a:latin typeface="Courier New" pitchFamily="49" charset="0"/>
                <a:cs typeface="Courier New" pitchFamily="49" charset="0"/>
              </a:rPr>
              <a:t>rax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CA" sz="2400" dirty="0" err="1" smtClean="0">
                <a:latin typeface="Courier New" pitchFamily="49" charset="0"/>
                <a:cs typeface="Courier New" pitchFamily="49" charset="0"/>
              </a:rPr>
              <a:t>rax</a:t>
            </a:r>
            <a:endParaRPr lang="en-CA" sz="2400" dirty="0" smtClean="0">
              <a:latin typeface="Courier New" pitchFamily="49" charset="0"/>
              <a:cs typeface="Courier New" pitchFamily="49" charset="0"/>
            </a:endParaRPr>
          </a:p>
          <a:p>
            <a:pPr lvl="3">
              <a:spcBef>
                <a:spcPts val="0"/>
              </a:spcBef>
            </a:pP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CA" sz="2400" dirty="0" err="1" smtClean="0">
                <a:latin typeface="Courier New" pitchFamily="49" charset="0"/>
                <a:cs typeface="Courier New" pitchFamily="49" charset="0"/>
              </a:rPr>
              <a:t>rax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CA" sz="2400" dirty="0" err="1" smtClean="0">
                <a:latin typeface="Courier New" pitchFamily="49" charset="0"/>
                <a:cs typeface="Courier New" pitchFamily="49" charset="0"/>
              </a:rPr>
              <a:t>rbx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CA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sub </a:t>
            </a:r>
            <a:r>
              <a:rPr lang="en-CA" sz="2400" dirty="0" err="1" smtClean="0">
                <a:latin typeface="Courier New" pitchFamily="49" charset="0"/>
                <a:cs typeface="Courier New" pitchFamily="49" charset="0"/>
              </a:rPr>
              <a:t>rax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CA" sz="2400" dirty="0" err="1" smtClean="0">
                <a:latin typeface="Courier New" pitchFamily="49" charset="0"/>
                <a:cs typeface="Courier New" pitchFamily="49" charset="0"/>
              </a:rPr>
              <a:t>rbx</a:t>
            </a:r>
            <a:endParaRPr lang="en-CA" sz="2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en-CA" sz="2400" dirty="0" smtClean="0">
                <a:cs typeface="Courier New" pitchFamily="49" charset="0"/>
              </a:rPr>
              <a:t>Certain instructions can be rearranged</a:t>
            </a:r>
          </a:p>
          <a:p>
            <a:pPr>
              <a:spcBef>
                <a:spcPts val="0"/>
              </a:spcBef>
            </a:pPr>
            <a:endParaRPr lang="en-CA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ransition spd="slow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Hiding the Binary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 smtClean="0"/>
              <a:t>Executable Packers (e.g., UPX)</a:t>
            </a:r>
          </a:p>
          <a:p>
            <a:pPr lvl="1"/>
            <a:r>
              <a:rPr lang="en-CA" dirty="0" smtClean="0"/>
              <a:t>Encrypt the original binary</a:t>
            </a:r>
          </a:p>
          <a:p>
            <a:pPr lvl="1"/>
            <a:r>
              <a:rPr lang="en-CA" dirty="0" smtClean="0"/>
              <a:t>Decrypt only pieces of the binary as they’re needed for execution</a:t>
            </a:r>
          </a:p>
          <a:p>
            <a:r>
              <a:rPr lang="en-CA" dirty="0" smtClean="0"/>
              <a:t>Custom Virtual Machines</a:t>
            </a:r>
          </a:p>
          <a:p>
            <a:pPr lvl="1"/>
            <a:r>
              <a:rPr lang="en-CA" dirty="0" smtClean="0"/>
              <a:t>Write the malware for an emulated machine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ransition spd="slow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Android Manifests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Android Manifest Permissions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CA" sz="1800" dirty="0" smtClean="0"/>
              <a:t>&lt;</a:t>
            </a:r>
            <a:r>
              <a:rPr lang="en-CA" sz="1800" dirty="0" smtClean="0">
                <a:solidFill>
                  <a:schemeClr val="accent3"/>
                </a:solidFill>
              </a:rPr>
              <a:t>manifest</a:t>
            </a:r>
            <a:r>
              <a:rPr lang="en-CA" sz="1800" dirty="0" smtClean="0"/>
              <a:t> ...&gt;</a:t>
            </a:r>
          </a:p>
          <a:p>
            <a:pPr>
              <a:spcBef>
                <a:spcPts val="0"/>
              </a:spcBef>
              <a:buNone/>
            </a:pPr>
            <a:r>
              <a:rPr lang="en-CA" sz="1800" dirty="0" smtClean="0"/>
              <a:t>    &lt;</a:t>
            </a:r>
            <a:r>
              <a:rPr lang="en-CA" sz="1800" dirty="0" smtClean="0">
                <a:solidFill>
                  <a:schemeClr val="accent3"/>
                </a:solidFill>
              </a:rPr>
              <a:t>uses-permission</a:t>
            </a:r>
            <a:r>
              <a:rPr lang="en-CA" sz="1800" dirty="0" smtClean="0"/>
              <a:t> </a:t>
            </a:r>
            <a:r>
              <a:rPr lang="en-CA" sz="18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android:name</a:t>
            </a:r>
            <a:r>
              <a:rPr lang="en-CA" sz="1800" dirty="0" smtClean="0"/>
              <a:t>=</a:t>
            </a:r>
            <a:r>
              <a:rPr lang="en-CA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"</a:t>
            </a:r>
            <a:r>
              <a:rPr lang="en-CA" sz="1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android.permission.RECORD_AUDIO</a:t>
            </a:r>
            <a:r>
              <a:rPr lang="en-CA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"</a:t>
            </a:r>
            <a:r>
              <a:rPr lang="en-CA" sz="1800" dirty="0" smtClean="0"/>
              <a:t>/&gt;</a:t>
            </a:r>
          </a:p>
          <a:p>
            <a:pPr>
              <a:spcBef>
                <a:spcPts val="0"/>
              </a:spcBef>
              <a:buNone/>
            </a:pPr>
            <a:r>
              <a:rPr lang="en-CA" sz="1800" dirty="0" smtClean="0"/>
              <a:t>    &lt;</a:t>
            </a:r>
            <a:r>
              <a:rPr lang="en-CA" sz="1800" dirty="0" smtClean="0">
                <a:solidFill>
                  <a:schemeClr val="accent3"/>
                </a:solidFill>
              </a:rPr>
              <a:t>permission</a:t>
            </a:r>
            <a:r>
              <a:rPr lang="en-CA" sz="1800" dirty="0" smtClean="0"/>
              <a:t> </a:t>
            </a:r>
            <a:r>
              <a:rPr lang="en-CA" sz="18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android:name</a:t>
            </a:r>
            <a:r>
              <a:rPr lang="en-CA" sz="1800" dirty="0" smtClean="0"/>
              <a:t>=</a:t>
            </a:r>
            <a:r>
              <a:rPr lang="en-CA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“</a:t>
            </a:r>
            <a:r>
              <a:rPr lang="en-CA" sz="1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android.permission.NAME_FISH</a:t>
            </a:r>
            <a:r>
              <a:rPr lang="en-CA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”</a:t>
            </a:r>
            <a:r>
              <a:rPr lang="en-CA" sz="1800" dirty="0" smtClean="0"/>
              <a:t> </a:t>
            </a:r>
            <a:r>
              <a:rPr lang="en-CA" sz="18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android:protectionLevel</a:t>
            </a:r>
            <a:r>
              <a:rPr lang="en-CA" sz="1800" dirty="0" smtClean="0"/>
              <a:t>=</a:t>
            </a:r>
            <a:r>
              <a:rPr lang="en-CA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“signature”</a:t>
            </a:r>
            <a:r>
              <a:rPr lang="en-CA" sz="1800" dirty="0" smtClean="0"/>
              <a:t> /&gt;</a:t>
            </a:r>
          </a:p>
          <a:p>
            <a:pPr>
              <a:spcBef>
                <a:spcPts val="0"/>
              </a:spcBef>
              <a:buNone/>
            </a:pPr>
            <a:endParaRPr lang="en-CA" sz="1800" dirty="0" smtClean="0"/>
          </a:p>
          <a:p>
            <a:pPr>
              <a:spcBef>
                <a:spcPts val="0"/>
              </a:spcBef>
              <a:buNone/>
            </a:pPr>
            <a:r>
              <a:rPr lang="en-CA" sz="1800" dirty="0" smtClean="0"/>
              <a:t>    &lt;</a:t>
            </a:r>
            <a:r>
              <a:rPr lang="en-CA" sz="1800" dirty="0" smtClean="0">
                <a:solidFill>
                  <a:schemeClr val="accent3"/>
                </a:solidFill>
              </a:rPr>
              <a:t>application</a:t>
            </a:r>
            <a:r>
              <a:rPr lang="en-CA" sz="1800" dirty="0" smtClean="0"/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CA" sz="1800" dirty="0" smtClean="0"/>
              <a:t>        &lt;</a:t>
            </a:r>
            <a:r>
              <a:rPr lang="en-CA" sz="1800" dirty="0" smtClean="0">
                <a:solidFill>
                  <a:schemeClr val="accent3"/>
                </a:solidFill>
              </a:rPr>
              <a:t>activity</a:t>
            </a:r>
            <a:r>
              <a:rPr lang="en-CA" sz="1800" dirty="0" smtClean="0"/>
              <a:t> </a:t>
            </a:r>
            <a:r>
              <a:rPr lang="en-CA" sz="18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android:name</a:t>
            </a:r>
            <a:r>
              <a:rPr lang="en-CA" sz="1800" dirty="0" smtClean="0"/>
              <a:t>=</a:t>
            </a:r>
            <a:r>
              <a:rPr lang="en-CA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".</a:t>
            </a:r>
            <a:r>
              <a:rPr lang="en-CA" sz="1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MainActivity</a:t>
            </a:r>
            <a:r>
              <a:rPr lang="en-CA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”</a:t>
            </a:r>
            <a:r>
              <a:rPr lang="en-CA" sz="1800" dirty="0" smtClean="0"/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CA" sz="1800" dirty="0" smtClean="0"/>
              <a:t>            &lt;</a:t>
            </a:r>
            <a:r>
              <a:rPr lang="en-CA" sz="1800" dirty="0" smtClean="0">
                <a:solidFill>
                  <a:schemeClr val="accent3"/>
                </a:solidFill>
              </a:rPr>
              <a:t>intent-filter</a:t>
            </a:r>
            <a:r>
              <a:rPr lang="en-CA" sz="1800" dirty="0" smtClean="0"/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CA" sz="1800" dirty="0" smtClean="0"/>
              <a:t>                &lt;</a:t>
            </a:r>
            <a:r>
              <a:rPr lang="en-CA" sz="1800" dirty="0" smtClean="0">
                <a:solidFill>
                  <a:schemeClr val="accent3"/>
                </a:solidFill>
              </a:rPr>
              <a:t>action</a:t>
            </a:r>
            <a:r>
              <a:rPr lang="en-CA" sz="1800" dirty="0" smtClean="0"/>
              <a:t> </a:t>
            </a:r>
            <a:r>
              <a:rPr lang="en-CA" sz="18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android:name</a:t>
            </a:r>
            <a:r>
              <a:rPr lang="en-CA" sz="1800" dirty="0" smtClean="0"/>
              <a:t>=</a:t>
            </a:r>
            <a:r>
              <a:rPr lang="en-CA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"</a:t>
            </a:r>
            <a:r>
              <a:rPr lang="en-CA" sz="1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android.intent.action.MAIN</a:t>
            </a:r>
            <a:r>
              <a:rPr lang="en-CA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"</a:t>
            </a:r>
            <a:r>
              <a:rPr lang="en-CA" sz="1800" dirty="0" smtClean="0"/>
              <a:t> /&gt;</a:t>
            </a:r>
          </a:p>
          <a:p>
            <a:pPr>
              <a:spcBef>
                <a:spcPts val="0"/>
              </a:spcBef>
              <a:buNone/>
            </a:pPr>
            <a:r>
              <a:rPr lang="en-CA" sz="1800" dirty="0" smtClean="0"/>
              <a:t>                &lt;</a:t>
            </a:r>
            <a:r>
              <a:rPr lang="en-CA" sz="1800" dirty="0" smtClean="0">
                <a:solidFill>
                  <a:schemeClr val="accent3"/>
                </a:solidFill>
              </a:rPr>
              <a:t>category</a:t>
            </a:r>
            <a:r>
              <a:rPr lang="en-CA" sz="1800" dirty="0" smtClean="0"/>
              <a:t> </a:t>
            </a:r>
            <a:r>
              <a:rPr lang="en-CA" sz="18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android:name</a:t>
            </a:r>
            <a:r>
              <a:rPr lang="en-CA" sz="1800" dirty="0" smtClean="0"/>
              <a:t>=</a:t>
            </a:r>
            <a:r>
              <a:rPr lang="en-CA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"</a:t>
            </a:r>
            <a:r>
              <a:rPr lang="en-CA" sz="1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android.intent.category.LAUNCHER</a:t>
            </a:r>
            <a:r>
              <a:rPr lang="en-CA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"</a:t>
            </a:r>
            <a:r>
              <a:rPr lang="en-CA" sz="1800" dirty="0" smtClean="0"/>
              <a:t> /&gt;</a:t>
            </a:r>
          </a:p>
          <a:p>
            <a:pPr>
              <a:spcBef>
                <a:spcPts val="0"/>
              </a:spcBef>
              <a:buNone/>
            </a:pPr>
            <a:r>
              <a:rPr lang="en-CA" sz="1800" dirty="0" smtClean="0"/>
              <a:t>            &lt;/</a:t>
            </a:r>
            <a:r>
              <a:rPr lang="en-CA" sz="1800" dirty="0" smtClean="0">
                <a:solidFill>
                  <a:schemeClr val="accent3"/>
                </a:solidFill>
              </a:rPr>
              <a:t>intent-filter</a:t>
            </a:r>
            <a:r>
              <a:rPr lang="en-CA" sz="1800" dirty="0" smtClean="0"/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CA" sz="1800" dirty="0" smtClean="0"/>
              <a:t>        &lt;</a:t>
            </a:r>
            <a:r>
              <a:rPr lang="en-CA" sz="1800" dirty="0" smtClean="0">
                <a:solidFill>
                  <a:schemeClr val="accent3"/>
                </a:solidFill>
              </a:rPr>
              <a:t>/activity</a:t>
            </a:r>
            <a:r>
              <a:rPr lang="en-CA" sz="1800" dirty="0" smtClean="0"/>
              <a:t>&gt;</a:t>
            </a:r>
          </a:p>
          <a:p>
            <a:pPr marL="612000" indent="-612000">
              <a:spcBef>
                <a:spcPts val="0"/>
              </a:spcBef>
              <a:buNone/>
            </a:pPr>
            <a:r>
              <a:rPr lang="en-CA" sz="1800" dirty="0" smtClean="0"/>
              <a:t>        &lt;</a:t>
            </a:r>
            <a:r>
              <a:rPr lang="en-CA" sz="1800" dirty="0" smtClean="0">
                <a:solidFill>
                  <a:schemeClr val="accent3"/>
                </a:solidFill>
              </a:rPr>
              <a:t>service</a:t>
            </a:r>
            <a:r>
              <a:rPr lang="en-CA" sz="1800" dirty="0" smtClean="0"/>
              <a:t> </a:t>
            </a:r>
            <a:r>
              <a:rPr lang="en-CA" sz="18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android:name</a:t>
            </a:r>
            <a:r>
              <a:rPr lang="en-CA" sz="1800" dirty="0" smtClean="0"/>
              <a:t>=</a:t>
            </a:r>
            <a:r>
              <a:rPr lang="en-CA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“</a:t>
            </a:r>
            <a:r>
              <a:rPr lang="en-CA" sz="1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com.example.fishtank.Tank</a:t>
            </a:r>
            <a:r>
              <a:rPr lang="en-CA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”</a:t>
            </a:r>
            <a:r>
              <a:rPr lang="en-CA" sz="1800" dirty="0" smtClean="0"/>
              <a:t> </a:t>
            </a:r>
            <a:r>
              <a:rPr lang="en-CA" sz="18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android:permission</a:t>
            </a:r>
            <a:r>
              <a:rPr lang="en-CA" sz="1800" dirty="0" smtClean="0"/>
              <a:t>=</a:t>
            </a:r>
            <a:r>
              <a:rPr lang="en-CA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“</a:t>
            </a:r>
            <a:r>
              <a:rPr lang="en-CA" sz="1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android.permission.NAME_FISH</a:t>
            </a:r>
            <a:r>
              <a:rPr lang="en-CA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”</a:t>
            </a:r>
            <a:r>
              <a:rPr lang="en-CA" sz="1800" dirty="0" smtClean="0"/>
              <a:t> /&gt;</a:t>
            </a:r>
          </a:p>
          <a:p>
            <a:pPr>
              <a:spcBef>
                <a:spcPts val="0"/>
              </a:spcBef>
              <a:buNone/>
            </a:pPr>
            <a:r>
              <a:rPr lang="en-CA" sz="1800" dirty="0" smtClean="0"/>
              <a:t>    &lt;</a:t>
            </a:r>
            <a:r>
              <a:rPr lang="en-CA" sz="1800" dirty="0" smtClean="0">
                <a:solidFill>
                  <a:schemeClr val="accent3"/>
                </a:solidFill>
              </a:rPr>
              <a:t>/application</a:t>
            </a:r>
            <a:r>
              <a:rPr lang="en-CA" sz="1800" dirty="0" smtClean="0"/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CA" sz="1800" dirty="0" smtClean="0"/>
              <a:t>&lt;</a:t>
            </a:r>
            <a:r>
              <a:rPr lang="en-CA" sz="1800" dirty="0" smtClean="0">
                <a:solidFill>
                  <a:schemeClr val="accent3"/>
                </a:solidFill>
              </a:rPr>
              <a:t>/manifest</a:t>
            </a:r>
            <a:r>
              <a:rPr lang="en-CA" sz="1800" dirty="0" smtClean="0"/>
              <a:t>&gt;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47675" y="6091882"/>
            <a:ext cx="8229600" cy="547044"/>
          </a:xfrm>
        </p:spPr>
        <p:txBody>
          <a:bodyPr/>
          <a:lstStyle/>
          <a:p>
            <a:r>
              <a:rPr lang="en-CA" dirty="0" smtClean="0"/>
              <a:t>http://developer.android.com/guide/topics/manifest/manifest-element.html</a:t>
            </a:r>
            <a:endParaRPr lang="en-CA" dirty="0"/>
          </a:p>
        </p:txBody>
      </p:sp>
    </p:spTree>
  </p:cSld>
  <p:clrMapOvr>
    <a:masterClrMapping/>
  </p:clrMapOvr>
  <p:transition spd="slow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BlackBerry 10 Manifests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edeco-M3-Ke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13390" y="3824819"/>
            <a:ext cx="2930610" cy="30331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DAC and MAC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 smtClean="0"/>
              <a:t>Discretionary Access Control (DAC)</a:t>
            </a:r>
          </a:p>
          <a:p>
            <a:pPr lvl="1"/>
            <a:r>
              <a:rPr lang="en-CA" dirty="0" smtClean="0"/>
              <a:t>Owner of an object has absolute control over permissions.</a:t>
            </a:r>
          </a:p>
          <a:p>
            <a:r>
              <a:rPr lang="en-CA" dirty="0" smtClean="0"/>
              <a:t>Mandatory Access Control (MAC)</a:t>
            </a:r>
          </a:p>
          <a:p>
            <a:pPr lvl="1"/>
            <a:r>
              <a:rPr lang="en-CA" dirty="0" smtClean="0"/>
              <a:t>Owner of an object can only set</a:t>
            </a:r>
            <a:br>
              <a:rPr lang="en-CA" dirty="0" smtClean="0"/>
            </a:br>
            <a:r>
              <a:rPr lang="en-CA" dirty="0" smtClean="0"/>
              <a:t>permissions in line with what the</a:t>
            </a:r>
            <a:br>
              <a:rPr lang="en-CA" dirty="0" smtClean="0"/>
            </a:br>
            <a:r>
              <a:rPr lang="en-CA" dirty="0" smtClean="0"/>
              <a:t>administrator allows.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BlackBerry 10 Permissions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endParaRPr lang="en-CA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20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Application-Name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CA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Test</a:t>
            </a:r>
            <a:endParaRPr lang="en-CA" sz="2000" dirty="0" smtClean="0">
              <a:solidFill>
                <a:schemeClr val="accent5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20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Application-Description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CA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The </a:t>
            </a:r>
            <a:r>
              <a:rPr lang="en-CA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Test Application</a:t>
            </a:r>
            <a:endParaRPr lang="en-CA" sz="2000" dirty="0" smtClean="0">
              <a:solidFill>
                <a:schemeClr val="accent5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20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Application-Version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CA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1.0.6.0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20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Application-Requires-System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CA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BlackBerry 10/10.0.9.0</a:t>
            </a:r>
          </a:p>
          <a:p>
            <a:pPr marL="0" indent="0">
              <a:spcBef>
                <a:spcPts val="0"/>
              </a:spcBef>
              <a:buNone/>
            </a:pPr>
            <a:endParaRPr lang="en-CA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20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Entry-Point-Name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CA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Permissions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20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Entry-Point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CA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app/native/</a:t>
            </a:r>
            <a:r>
              <a:rPr lang="en-CA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Test.so</a:t>
            </a:r>
            <a:endParaRPr lang="en-CA" sz="2000" dirty="0" smtClean="0">
              <a:solidFill>
                <a:schemeClr val="accent5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20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Entry-Point-Type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CA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Qnx</a:t>
            </a:r>
            <a:r>
              <a:rPr lang="en-CA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/Cascades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20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Entry-Point-Icon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CA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native/icon.png</a:t>
            </a:r>
            <a:endParaRPr lang="en-CA" sz="2000" dirty="0" smtClean="0">
              <a:solidFill>
                <a:schemeClr val="accent5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20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Entry-Point-User-Actions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CA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use_camera</a:t>
            </a:r>
            <a:endParaRPr lang="en-CA" sz="2000" dirty="0" smtClean="0">
              <a:solidFill>
                <a:schemeClr val="accent4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20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Entry-Point-System-Actions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CA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run_native</a:t>
            </a:r>
            <a:endParaRPr lang="en-CA" sz="2000" dirty="0" smtClean="0">
              <a:solidFill>
                <a:schemeClr val="accent4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BlackBerry 10 Manifest Signing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>
              <a:spcBef>
                <a:spcPts val="0"/>
              </a:spcBef>
              <a:buNone/>
            </a:pPr>
            <a:endParaRPr lang="en-CA" sz="2000" dirty="0" smtClean="0">
              <a:latin typeface="Courier New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</a:pPr>
            <a:r>
              <a:rPr lang="en-CA" sz="20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Package-Author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CA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Glenn Wurster</a:t>
            </a:r>
          </a:p>
          <a:p>
            <a:pPr marL="0">
              <a:spcBef>
                <a:spcPts val="0"/>
              </a:spcBef>
              <a:buNone/>
            </a:pPr>
            <a:r>
              <a:rPr lang="en-CA" sz="20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Package-Name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CA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bb.gwurster.test</a:t>
            </a:r>
            <a:endParaRPr lang="en-CA" sz="2000" dirty="0" smtClean="0">
              <a:solidFill>
                <a:schemeClr val="accent5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</a:pPr>
            <a:r>
              <a:rPr lang="en-CA" sz="20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Package-Version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CA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1.0.6.0</a:t>
            </a:r>
          </a:p>
          <a:p>
            <a:pPr marL="0">
              <a:spcBef>
                <a:spcPts val="0"/>
              </a:spcBef>
              <a:buNone/>
            </a:pPr>
            <a:r>
              <a:rPr lang="en-CA" sz="20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Package-Architecture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CA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armle-v7</a:t>
            </a:r>
          </a:p>
          <a:p>
            <a:pPr marL="0">
              <a:spcBef>
                <a:spcPts val="0"/>
              </a:spcBef>
              <a:buNone/>
            </a:pPr>
            <a:r>
              <a:rPr lang="en-CA" sz="20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Package-Author-Certificate-Hash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CA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G1LSjYVDFDbQdBbLlMvB4DzemNeILxqQo6sSVJE7ssz1WoCpEWMNhHBuGjZYIuH5vmNkrD7jjvNmY_UInZQxfQ</a:t>
            </a:r>
          </a:p>
          <a:p>
            <a:pPr marL="0">
              <a:spcBef>
                <a:spcPts val="0"/>
              </a:spcBef>
              <a:buNone/>
            </a:pPr>
            <a:r>
              <a:rPr lang="en-CA" sz="20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Package-Author-Id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CA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gYAAgIU_NLXhlghtmeALJDVELWU</a:t>
            </a:r>
            <a:endParaRPr lang="en-CA" sz="2000" dirty="0" smtClean="0">
              <a:solidFill>
                <a:schemeClr val="accent5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</a:pPr>
            <a:endParaRPr lang="en-CA" sz="2000" dirty="0" smtClean="0">
              <a:latin typeface="Courier New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</a:pPr>
            <a:r>
              <a:rPr lang="en-CA" sz="20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Archive-Asset-Name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CA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native/bar-descriptor.xml</a:t>
            </a:r>
          </a:p>
          <a:p>
            <a:pPr marL="0">
              <a:spcBef>
                <a:spcPts val="0"/>
              </a:spcBef>
              <a:buNone/>
            </a:pPr>
            <a:r>
              <a:rPr lang="en-CA" sz="20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Archive-Asset-SHA-512-Digest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CA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JZ1frDUcJ4An7OKKS2iBfV__7-90tUaOrJX_O5N-lvE4l4wbHJuuOyyOPD--yYjM9C_WseY14hDMY9wawSw07g</a:t>
            </a:r>
          </a:p>
          <a:p>
            <a:pPr marL="0" indent="0">
              <a:spcBef>
                <a:spcPts val="0"/>
              </a:spcBef>
              <a:buNone/>
            </a:pPr>
            <a:endParaRPr lang="en-CA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Fine-Grained Access Control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 smtClean="0"/>
              <a:t>Can be either DAC or MAC</a:t>
            </a:r>
          </a:p>
          <a:p>
            <a:r>
              <a:rPr lang="en-CA" dirty="0" smtClean="0"/>
              <a:t>Refers to the granularity of permissions</a:t>
            </a:r>
          </a:p>
          <a:p>
            <a:pPr lvl="1"/>
            <a:r>
              <a:rPr lang="en-CA" dirty="0" smtClean="0"/>
              <a:t>System wide?</a:t>
            </a:r>
          </a:p>
          <a:p>
            <a:pPr lvl="1"/>
            <a:r>
              <a:rPr lang="en-CA" dirty="0" smtClean="0"/>
              <a:t>Directory?</a:t>
            </a:r>
          </a:p>
          <a:p>
            <a:pPr lvl="1"/>
            <a:r>
              <a:rPr lang="en-CA" dirty="0" smtClean="0"/>
              <a:t>File?</a:t>
            </a:r>
          </a:p>
          <a:p>
            <a:pPr lvl="1"/>
            <a:r>
              <a:rPr lang="en-CA" dirty="0" smtClean="0"/>
              <a:t>Action on file?</a:t>
            </a:r>
          </a:p>
          <a:p>
            <a:pPr lvl="1"/>
            <a:r>
              <a:rPr lang="en-CA" dirty="0" smtClean="0"/>
              <a:t>Byte offset of file?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POSIX ACLs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 smtClean="0"/>
              <a:t>A DAC scheme</a:t>
            </a:r>
          </a:p>
          <a:p>
            <a:r>
              <a:rPr lang="en-CA" dirty="0" smtClean="0"/>
              <a:t>File permissions based on the owner, group, and everyone else.</a:t>
            </a:r>
          </a:p>
          <a:p>
            <a:pPr lvl="1"/>
            <a:r>
              <a:rPr lang="en-CA" dirty="0" smtClean="0"/>
              <a:t>Owner can always modify permissions on the file.</a:t>
            </a:r>
          </a:p>
          <a:p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2792626" y="3978876"/>
            <a:ext cx="3966519" cy="2062103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16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 file: audio</a:t>
            </a:r>
          </a:p>
          <a:p>
            <a:r>
              <a:rPr lang="en-CA" sz="16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 owner: </a:t>
            </a:r>
            <a:r>
              <a:rPr lang="en-CA" sz="16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gwurster</a:t>
            </a:r>
            <a:endParaRPr lang="en-CA" sz="1600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sz="16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 group: audio</a:t>
            </a:r>
          </a:p>
          <a:p>
            <a:r>
              <a:rPr lang="en-CA" sz="16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user::</a:t>
            </a:r>
            <a:r>
              <a:rPr lang="en-CA" sz="16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rwx</a:t>
            </a:r>
            <a:endParaRPr lang="en-CA" sz="1600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sz="16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group::r-x</a:t>
            </a:r>
          </a:p>
          <a:p>
            <a:r>
              <a:rPr lang="en-CA" sz="16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group:powerdev:r</a:t>
            </a:r>
            <a:r>
              <a:rPr lang="en-CA" sz="16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-x</a:t>
            </a:r>
          </a:p>
          <a:p>
            <a:r>
              <a:rPr lang="en-CA" sz="16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mask::r-x</a:t>
            </a:r>
          </a:p>
          <a:p>
            <a:r>
              <a:rPr lang="en-CA" sz="16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other::---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SELinux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7200" y="1460372"/>
            <a:ext cx="8229600" cy="4582081"/>
          </a:xfrm>
        </p:spPr>
        <p:txBody>
          <a:bodyPr/>
          <a:lstStyle/>
          <a:p>
            <a:r>
              <a:rPr lang="en-CA" dirty="0" smtClean="0"/>
              <a:t>A fine-grained MAC scheme developed by the NSA</a:t>
            </a:r>
          </a:p>
          <a:p>
            <a:r>
              <a:rPr lang="en-CA" dirty="0" smtClean="0"/>
              <a:t>Subject is composed of:</a:t>
            </a:r>
          </a:p>
          <a:p>
            <a:pPr lvl="1"/>
            <a:r>
              <a:rPr lang="en-CA" dirty="0" smtClean="0"/>
              <a:t>Who they are</a:t>
            </a:r>
          </a:p>
          <a:p>
            <a:pPr lvl="1"/>
            <a:r>
              <a:rPr lang="en-CA" dirty="0" smtClean="0"/>
              <a:t>The role they are playing</a:t>
            </a:r>
          </a:p>
          <a:p>
            <a:pPr lvl="1"/>
            <a:r>
              <a:rPr lang="en-CA" dirty="0" smtClean="0"/>
              <a:t>The domain they are operating in</a:t>
            </a:r>
          </a:p>
          <a:p>
            <a:r>
              <a:rPr lang="en-CA" dirty="0" smtClean="0"/>
              <a:t>Policy is set by the system administrator, and is in addition to the POSIX DAC.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69AC0AC-B1E7-49F3-9D37-4F4DF53C669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0DDF592-439D-4D39-B843-A726583C239C}" type="datetime4">
              <a:rPr lang="en-US" smtClean="0"/>
              <a:pPr>
                <a:defRPr/>
              </a:pPr>
              <a:t>March 27, 2013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 smtClean="0"/>
              <a:t>http://www.selinuxproject.org</a:t>
            </a:r>
            <a:endParaRPr lang="en-CA" dirty="0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BlackBerry_Brand_PPT_template_final">
  <a:themeElements>
    <a:clrScheme name="BB Brand Template">
      <a:dk1>
        <a:srgbClr val="000000"/>
      </a:dk1>
      <a:lt1>
        <a:srgbClr val="FFFFFF"/>
      </a:lt1>
      <a:dk2>
        <a:srgbClr val="000000"/>
      </a:dk2>
      <a:lt2>
        <a:srgbClr val="96999A"/>
      </a:lt2>
      <a:accent1>
        <a:srgbClr val="0073BC"/>
      </a:accent1>
      <a:accent2>
        <a:srgbClr val="96999A"/>
      </a:accent2>
      <a:accent3>
        <a:srgbClr val="00A95C"/>
      </a:accent3>
      <a:accent4>
        <a:srgbClr val="F68B28"/>
      </a:accent4>
      <a:accent5>
        <a:srgbClr val="4D3F99"/>
      </a:accent5>
      <a:accent6>
        <a:srgbClr val="8CC747"/>
      </a:accent6>
      <a:hlink>
        <a:srgbClr val="009999"/>
      </a:hlink>
      <a:folHlink>
        <a:srgbClr val="99CC00"/>
      </a:folHlink>
    </a:clrScheme>
    <a:fontScheme name="Blank Presentation">
      <a:majorFont>
        <a:latin typeface="Trade Gothic Next LT Pro Lt"/>
        <a:ea typeface="ＭＳ Ｐゴシック"/>
        <a:cs typeface=""/>
      </a:majorFont>
      <a:minorFont>
        <a:latin typeface="Trade Gothic Next LT Pro Lt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rade Gothic Next LT Pro Lt" pitchFamily="-16" charset="0"/>
            <a:ea typeface="ＭＳ Ｐゴシック" pitchFamily="-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rade Gothic Next LT Pro Lt" pitchFamily="-16" charset="0"/>
            <a:ea typeface="ＭＳ Ｐゴシック" pitchFamily="-16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2"/>
            </a:solidFill>
            <a:latin typeface="Courier New" pitchFamily="49" charset="0"/>
            <a:cs typeface="Courier New" pitchFamily="49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BlackBerry_Brand_PPT_template_final</Template>
  <TotalTime>3236</TotalTime>
  <Words>1995</Words>
  <Application>Microsoft Office PowerPoint</Application>
  <PresentationFormat>On-screen Show (4:3)</PresentationFormat>
  <Paragraphs>607</Paragraphs>
  <Slides>61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BlackBerry_Brand_PPT_template_final</vt:lpstr>
      <vt:lpstr>Security Technologies in Commercial Products</vt:lpstr>
      <vt:lpstr>Overview</vt:lpstr>
      <vt:lpstr>Access Control</vt:lpstr>
      <vt:lpstr>Access Control Fundamentals </vt:lpstr>
      <vt:lpstr>Purpose of Access Control</vt:lpstr>
      <vt:lpstr>DAC and MAC</vt:lpstr>
      <vt:lpstr>Fine-Grained Access Control</vt:lpstr>
      <vt:lpstr>POSIX ACLs</vt:lpstr>
      <vt:lpstr>SELinux</vt:lpstr>
      <vt:lpstr>SEAndroid</vt:lpstr>
      <vt:lpstr>AppArmor</vt:lpstr>
      <vt:lpstr>Linux Capabilities</vt:lpstr>
      <vt:lpstr>Sample Linux Capabilities</vt:lpstr>
      <vt:lpstr>QNX Abilities</vt:lpstr>
      <vt:lpstr>Sample QNX Abilities</vt:lpstr>
      <vt:lpstr>A Thesis Moment</vt:lpstr>
      <vt:lpstr>A Post-Thesis Moment</vt:lpstr>
      <vt:lpstr>Installing Applications</vt:lpstr>
      <vt:lpstr>Installing in Windows</vt:lpstr>
      <vt:lpstr>Installing in Linux</vt:lpstr>
      <vt:lpstr>Installing in Android</vt:lpstr>
      <vt:lpstr>Updating in Android</vt:lpstr>
      <vt:lpstr>Installing in BlackBerry 10</vt:lpstr>
      <vt:lpstr>Installing in iOS</vt:lpstr>
      <vt:lpstr>Application Stores</vt:lpstr>
      <vt:lpstr>A Thesis Moment</vt:lpstr>
      <vt:lpstr>Malware Detection</vt:lpstr>
      <vt:lpstr>What is Malware?</vt:lpstr>
      <vt:lpstr>Is it Malware?</vt:lpstr>
      <vt:lpstr>What do Companies Use?</vt:lpstr>
      <vt:lpstr>Google Bouncer</vt:lpstr>
      <vt:lpstr>Usability and Security</vt:lpstr>
      <vt:lpstr>Passwords – The Good</vt:lpstr>
      <vt:lpstr>Passwords – The Bad and Ugly</vt:lpstr>
      <vt:lpstr>Alternative - Android</vt:lpstr>
      <vt:lpstr>Alternative - PassPoints</vt:lpstr>
      <vt:lpstr>PassPoints – Now You Try!</vt:lpstr>
      <vt:lpstr>Alternative – PCCP</vt:lpstr>
      <vt:lpstr>Alternatives – PCCP</vt:lpstr>
      <vt:lpstr>Alternatives - Evaluation</vt:lpstr>
      <vt:lpstr>Access Control</vt:lpstr>
      <vt:lpstr>Improving Access Control</vt:lpstr>
      <vt:lpstr>Application Permissions</vt:lpstr>
      <vt:lpstr>Separating Work and Personal</vt:lpstr>
      <vt:lpstr>Approaches to Separation</vt:lpstr>
      <vt:lpstr>A Thesis Moment</vt:lpstr>
      <vt:lpstr>Questions?</vt:lpstr>
      <vt:lpstr>Hypervisors</vt:lpstr>
      <vt:lpstr>Life Before Hypervisors</vt:lpstr>
      <vt:lpstr>Bare Metal Hypervisor</vt:lpstr>
      <vt:lpstr>Hosted Hypervisor</vt:lpstr>
      <vt:lpstr>The Evolution of Malware</vt:lpstr>
      <vt:lpstr>Identifying malware</vt:lpstr>
      <vt:lpstr>In the Beginning</vt:lpstr>
      <vt:lpstr>Avoiding the string match</vt:lpstr>
      <vt:lpstr>Hiding the Binary</vt:lpstr>
      <vt:lpstr>Android Manifests</vt:lpstr>
      <vt:lpstr>Android Manifest Permissions</vt:lpstr>
      <vt:lpstr>BlackBerry 10 Manifests</vt:lpstr>
      <vt:lpstr>BlackBerry 10 Permissions</vt:lpstr>
      <vt:lpstr>BlackBerry 10 Manifest Signing</vt:lpstr>
    </vt:vector>
  </TitlesOfParts>
  <Company>Research In Motion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Selling Security</dc:title>
  <dc:creator>Glenn Wurster</dc:creator>
  <cp:lastModifiedBy>Glenn Wurster</cp:lastModifiedBy>
  <cp:revision>230</cp:revision>
  <dcterms:created xsi:type="dcterms:W3CDTF">2012-07-23T14:55:52Z</dcterms:created>
  <dcterms:modified xsi:type="dcterms:W3CDTF">2013-03-27T14:36:41Z</dcterms:modified>
</cp:coreProperties>
</file>