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bb859fb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bb859fb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bb859fba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bb859fba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bb859fba7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bb859fba7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b859fba7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b859fba7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bb859fba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bb859fba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324197b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d324197b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286602"/>
            <a:ext cx="82221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Wins from EFG% in College Basketball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Varun Ganesh, 8/14/2022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11700" y="96350"/>
            <a:ext cx="831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Teammate Names: Varun Ganesh</a:t>
            </a:r>
            <a:endParaRPr b="1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| Executive Diagram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1087525" y="1574025"/>
            <a:ext cx="1834900" cy="2550100"/>
            <a:chOff x="1083025" y="1574025"/>
            <a:chExt cx="1834900" cy="25501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1215700" y="3151825"/>
              <a:ext cx="1545600" cy="9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 cleaned the dataset from Kaggle to my preferred X and Y values. There were originally 10 different variables and I decided to go with EFG%. I then normalized the model.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7" name="Google Shape;97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2796474" y="1574025"/>
            <a:ext cx="1834900" cy="2315200"/>
            <a:chOff x="1083025" y="1574025"/>
            <a:chExt cx="1834900" cy="2315200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 decided to use a linear regression model, as this was what was used in the baseline model I was comparing to.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" name="Google Shape;104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4508319" y="1573314"/>
            <a:ext cx="1834900" cy="2315200"/>
            <a:chOff x="1083025" y="1574025"/>
            <a:chExt cx="1834900" cy="2315200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 had an 82% accuracy on my model, which was slightly higher than I expected.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1" name="Google Shape;111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6221583" y="1618128"/>
            <a:ext cx="1834900" cy="2270375"/>
            <a:chOff x="1083025" y="1618850"/>
            <a:chExt cx="1834900" cy="2270375"/>
          </a:xfrm>
        </p:grpSpPr>
        <p:sp>
          <p:nvSpPr>
            <p:cNvPr id="115" name="Google Shape;115;p14"/>
            <p:cNvSpPr txBox="1"/>
            <p:nvPr/>
          </p:nvSpPr>
          <p:spPr>
            <a:xfrm>
              <a:off x="1555899" y="161885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My model performed about 13% worse than the baseline model that I referenced.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" name="Google Shape;118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4"/>
          <p:cNvSpPr txBox="1"/>
          <p:nvPr/>
        </p:nvSpPr>
        <p:spPr>
          <a:xfrm>
            <a:off x="311700" y="96350"/>
            <a:ext cx="831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Teammate Names: John Doe</a:t>
            </a:r>
            <a:endParaRPr b="1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266575" y="30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311700" y="96350"/>
            <a:ext cx="831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Teammate Names: John Doe</a:t>
            </a:r>
            <a:endParaRPr b="1" sz="800"/>
          </a:p>
        </p:txBody>
      </p:sp>
      <p:sp>
        <p:nvSpPr>
          <p:cNvPr id="128" name="Google Shape;128;p15"/>
          <p:cNvSpPr txBox="1"/>
          <p:nvPr/>
        </p:nvSpPr>
        <p:spPr>
          <a:xfrm>
            <a:off x="3707400" y="1476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63" y="1161100"/>
            <a:ext cx="4573125" cy="30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5510175" y="12222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EFG_O=Effective FG%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510175" y="1476850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W=Wins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5135025" y="1964825"/>
            <a:ext cx="381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used EFG% as my X variable as it felt the most relevant out of all the given options,.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Wins were my Y variable as that is the ultimate goal of these teams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then ran my model!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Construction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used a linear regression model for my data.</a:t>
            </a: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25" y="1888925"/>
            <a:ext cx="4527600" cy="25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/>
        </p:nvSpPr>
        <p:spPr>
          <a:xfrm>
            <a:off x="311700" y="96350"/>
            <a:ext cx="831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Teammate Names: John Doe</a:t>
            </a:r>
            <a:endParaRPr b="1" sz="800"/>
          </a:p>
        </p:txBody>
      </p:sp>
      <p:sp>
        <p:nvSpPr>
          <p:cNvPr id="141" name="Google Shape;141;p16"/>
          <p:cNvSpPr txBox="1"/>
          <p:nvPr/>
        </p:nvSpPr>
        <p:spPr>
          <a:xfrm>
            <a:off x="5479625" y="2029525"/>
            <a:ext cx="586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r>
              <a:rPr baseline="-25000" lang="en" sz="2400"/>
              <a:t>i</a:t>
            </a:r>
            <a:r>
              <a:rPr lang="en" sz="2400"/>
              <a:t>=Wins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</a:rPr>
              <a:t>β</a:t>
            </a:r>
            <a:r>
              <a:rPr baseline="-25000" lang="en" sz="2400">
                <a:highlight>
                  <a:schemeClr val="lt1"/>
                </a:highlight>
              </a:rPr>
              <a:t>0</a:t>
            </a:r>
            <a:r>
              <a:rPr lang="en" sz="2400">
                <a:highlight>
                  <a:schemeClr val="lt1"/>
                </a:highlight>
              </a:rPr>
              <a:t>=-46.9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β</a:t>
            </a:r>
            <a:r>
              <a:rPr baseline="-25000" lang="en" sz="24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=1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X</a:t>
            </a:r>
            <a:r>
              <a:rPr baseline="-25000" lang="en" sz="2400">
                <a:solidFill>
                  <a:schemeClr val="dk1"/>
                </a:solidFill>
                <a:highlight>
                  <a:schemeClr val="lt1"/>
                </a:highlight>
              </a:rPr>
              <a:t>i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=EFG_O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Performance/Comparison to Baseline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8132763" y="4387221"/>
            <a:ext cx="5268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8130229" y="4403324"/>
            <a:ext cx="66300" cy="576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311700" y="96350"/>
            <a:ext cx="831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Teammate Names: John Doe</a:t>
            </a:r>
            <a:endParaRPr b="1" sz="800"/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88" y="1122075"/>
            <a:ext cx="4573125" cy="30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488" y="1017725"/>
            <a:ext cx="4049587" cy="303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model had a 82% accuracy when calculating the wins from EFG_O. I was hoping to have slightly better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13% lower than the baseline model, which was a linear regression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learned how much work goes into </a:t>
            </a:r>
            <a:r>
              <a:rPr lang="en"/>
              <a:t>making even the simplest models.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311700" y="96350"/>
            <a:ext cx="831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Teammate Names: John Doe</a:t>
            </a:r>
            <a:endParaRPr b="1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