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Playfair Displ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5"/>
  </p:normalViewPr>
  <p:slideViewPr>
    <p:cSldViewPr snapToGrid="0">
      <p:cViewPr varScale="1">
        <p:scale>
          <a:sx n="162" d="100"/>
          <a:sy n="162" d="100"/>
        </p:scale>
        <p:origin x="2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500" dirty="0"/>
              <a:t>Contact Manager</a:t>
            </a:r>
            <a:endParaRPr sz="6500" dirty="0"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950918" y="3712268"/>
            <a:ext cx="4430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dirty="0"/>
              <a:t>A Group 5 Presentation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Members</a:t>
            </a:r>
            <a:endParaRPr sz="480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Joel Gonzalez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Lauren Hastings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Vanessa Garcia De Quevedo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Zachary Shea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Brandyn Brinston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Brandon Haynes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Requirements </a:t>
            </a:r>
            <a:endParaRPr sz="480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personal contact manager with login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user should be able to add and delete their own contacts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interface should be clean and professional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project should be professional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196050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UML Diagram</a:t>
            </a:r>
            <a:endParaRPr sz="4800"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t="13077" b="13077"/>
          <a:stretch/>
        </p:blipFill>
        <p:spPr>
          <a:xfrm>
            <a:off x="1280504" y="1113190"/>
            <a:ext cx="6582991" cy="3826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ERD </a:t>
            </a:r>
            <a:endParaRPr sz="48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50" y="1335114"/>
            <a:ext cx="6908899" cy="3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Questions?</a:t>
            </a:r>
            <a:endParaRPr sz="55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20" y="1773980"/>
            <a:ext cx="4372960" cy="279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Playfair Display</vt:lpstr>
      <vt:lpstr>Lato</vt:lpstr>
      <vt:lpstr>Blue &amp; Gold</vt:lpstr>
      <vt:lpstr>Contact Manager</vt:lpstr>
      <vt:lpstr>Team Members</vt:lpstr>
      <vt:lpstr>Requirements </vt:lpstr>
      <vt:lpstr>UML Diagram</vt:lpstr>
      <vt:lpstr>ERD </vt:lpstr>
      <vt:lpstr>Questions?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cp:lastModifiedBy>Zach Shea</cp:lastModifiedBy>
  <cp:revision>1</cp:revision>
  <dcterms:modified xsi:type="dcterms:W3CDTF">2018-06-03T13:30:01Z</dcterms:modified>
</cp:coreProperties>
</file>