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Shape 4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6500"/>
              <a:t>Contact Manager</a:t>
            </a:r>
            <a:endParaRPr sz="6500"/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2627725" y="3682400"/>
            <a:ext cx="44304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/>
              <a:t>A Group 5 Presentation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Successes</a:t>
            </a:r>
            <a:endParaRPr sz="4800"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Communication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Learned new languages/tools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Requirements met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Questions?</a:t>
            </a:r>
            <a:endParaRPr sz="5500"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75" y="1348575"/>
            <a:ext cx="8101826" cy="34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Team Members</a:t>
            </a:r>
            <a:endParaRPr sz="4800"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Joel Gonzalez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Lauren Hastings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Vanessa Garcia De Quevedo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Zachary Shea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Brandyn Brinston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Brandon Haynes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Requirements </a:t>
            </a:r>
            <a:endParaRPr sz="4800"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a personal contact manager with login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Each user should be able to add, delete, and search their own contacts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user interface should be clean and professional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project should be professional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Solution</a:t>
            </a:r>
            <a:endParaRPr sz="4800"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Created the contact manager as a web application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 access the contact manager, users will use their given username and password. Once logged in, they can add, delete and search for contacts.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By making it as a web application, users can access their contact list from anywhere.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Database: MySQL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Backend: Node.js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Client: JavaScript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UI: HTML &amp; CSS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on GitHub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Hosted with AWS</a:t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4850" y="366723"/>
            <a:ext cx="2517450" cy="132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245" y="1919300"/>
            <a:ext cx="1551649" cy="11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4802" y="2694200"/>
            <a:ext cx="1481025" cy="14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8148" y="966698"/>
            <a:ext cx="2428875" cy="1249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47023" y="3346923"/>
            <a:ext cx="2428875" cy="1481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19605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Use-Case Diagram</a:t>
            </a:r>
            <a:endParaRPr sz="4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900" y="1013100"/>
            <a:ext cx="7577824" cy="39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Database ERD</a:t>
            </a:r>
            <a:endParaRPr sz="4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2462" l="0" r="0" t="2462"/>
          <a:stretch/>
        </p:blipFill>
        <p:spPr>
          <a:xfrm>
            <a:off x="1117550" y="1295700"/>
            <a:ext cx="6908899" cy="34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Client &amp; Server UML</a:t>
            </a:r>
            <a:endParaRPr sz="4800"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0" l="2410" r="-2410" t="0"/>
          <a:stretch/>
        </p:blipFill>
        <p:spPr>
          <a:xfrm>
            <a:off x="552150" y="1365250"/>
            <a:ext cx="8039699" cy="340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Difficulties</a:t>
            </a:r>
            <a:endParaRPr sz="4800"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Learning Curve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Hosting configuration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Deadlines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information is presented to user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