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500"/>
              <a:t>Our Cool App</a:t>
            </a:r>
            <a:endParaRPr sz="6500"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27725" y="3682400"/>
            <a:ext cx="4430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/>
              <a:t>A Group 5 Presentation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Members</a:t>
            </a:r>
            <a:endParaRPr sz="4800"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Joel Gonzalez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Lauren Hastings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Vanessa Garcia De Quevedo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Zachary Shea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Brandyn Brinston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Brandon Haynes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Requirements </a:t>
            </a:r>
            <a:endParaRPr sz="4800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personal contact manager with login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user should be able to add and delete their own contacts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user interface should be clean and professional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project should be professional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960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UML Diagram</a:t>
            </a:r>
            <a:endParaRPr sz="4800"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13077" l="0" r="0" t="13077"/>
          <a:stretch/>
        </p:blipFill>
        <p:spPr>
          <a:xfrm>
            <a:off x="1205175" y="1017725"/>
            <a:ext cx="6733650" cy="39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ERD </a:t>
            </a:r>
            <a:endParaRPr sz="48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50" y="1295700"/>
            <a:ext cx="6908899" cy="3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Questions?</a:t>
            </a:r>
            <a:endParaRPr sz="55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4950"/>
            <a:ext cx="8991600" cy="3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