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Project and Website Name, do not give names yet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d5523f63c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d5523f63c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use diagram: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functions include: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Login / Register / Logout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/ View / Remove Classes and Sessions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 Qs to Project / Make Poll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enables functions and returns approp.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d563d735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d563d735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/>
              <a:t> use diagram: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View Information Created by the Professor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Enter Class, see all sessions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Input Questions and Poll Answers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5523f63c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5523f63c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shows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relationship between concepts/components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 variables for each components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d58f452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d58f452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accounts and Student accounts have separate functions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connect the the same Database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Create/Delete/Close Classes and Sessions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Display Qs and make polls from Qs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Questions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View/Answer Polls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Deliver data after request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and store classes/sessions/polls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Store Qs and 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5523f63c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5523f63c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HTML requires JS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Testing requires Website and App completion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Antipatterns: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Copy and Paste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Lava Flow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5523f63c_7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5523f63c_7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Android and iOS at the same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use Android Studios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 and Hosting: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 for quick, live testing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Low Cost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Seamless design and jQuery support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Modular, adding own CSS or modifying BS4 CSS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634153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e634153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Android and iOS at the same time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have to use Android Studios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 and Hosting: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 for quick, live testing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Low Cost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Seamless design and jQuery support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Modular, adding own CSS or modifying BS4 CSS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dc8a4b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dc8a4b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out of the Slideshow and open the hosted website: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Login Website as Professor, add Class and Session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Login App as Student, as Qs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Website: Select Question and Display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Website: Exit display, create poll from same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 Download for audience to create account and join demo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5523f63c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5523f63c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for Qs, answer Professor first if needed.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accept questions from back rows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Funding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5523f6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5523f6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Team Member Introduces themselves and their roles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c8a4b6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c8a4b6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why  it exists?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prevent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Shyness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Embarrassment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5523f63c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5523f63c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for greater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Anonymity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Audience involvement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Versatile (different types of classes)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Inclusive (Android, iOS)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5523f63c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5523f63c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Old Project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d5523f63c_7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d5523f63c_7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Faults in previous that we wanted to correct: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 connectivity for one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Limited to Android Devices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Lack of </a:t>
            </a:r>
            <a:r>
              <a:rPr lang="en"/>
              <a:t>web page</a:t>
            </a:r>
            <a:r>
              <a:rPr lang="en"/>
              <a:t> scaling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Resizing issues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d5523f63c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d5523f63c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replace with images from live site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c8a4b6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dc8a4b6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that streamlined and </a:t>
            </a:r>
            <a:r>
              <a:rPr lang="en"/>
              <a:t>facilitated</a:t>
            </a:r>
            <a:r>
              <a:rPr lang="en"/>
              <a:t> development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Native: Mobile App, </a:t>
            </a:r>
            <a:r>
              <a:rPr lang="en"/>
              <a:t>cross platform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 and JS: Website Development, browser compatibility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XAMPP: Local hosting, for testing purposes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File Transfering and Sharing, email doesn’t like JS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PHP: Database communication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Sketch: Front-end Design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e634153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e634153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that streamlined and facilitated development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Native: Mobile App, cross platform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4 and JS: Website Development, browser compatibility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XAMPP: Local hosting, for testing purposes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File Transfering and Sharing, email doesn’t like JS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PHP: Database communication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Sketch: Front-end Design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p4331-2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1" Type="http://schemas.openxmlformats.org/officeDocument/2006/relationships/image" Target="../media/image10.png"/><Relationship Id="rId10" Type="http://schemas.openxmlformats.org/officeDocument/2006/relationships/image" Target="../media/image9.jpg"/><Relationship Id="rId9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7.jp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6594" t="0"/>
          <a:stretch/>
        </p:blipFill>
        <p:spPr>
          <a:xfrm>
            <a:off x="2074888" y="1336975"/>
            <a:ext cx="4994225" cy="16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idx="4294967295" type="title"/>
          </p:nvPr>
        </p:nvSpPr>
        <p:spPr>
          <a:xfrm>
            <a:off x="2498250" y="2878602"/>
            <a:ext cx="4147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</a:rPr>
              <a:t>Streamline your lecture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4294967295" type="title"/>
          </p:nvPr>
        </p:nvSpPr>
        <p:spPr>
          <a:xfrm>
            <a:off x="297150" y="1545450"/>
            <a:ext cx="1987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905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525" y="152400"/>
            <a:ext cx="33525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idx="4294967295" type="title"/>
          </p:nvPr>
        </p:nvSpPr>
        <p:spPr>
          <a:xfrm>
            <a:off x="297150" y="1545450"/>
            <a:ext cx="19872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Use Case Diagrams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905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725" y="152400"/>
            <a:ext cx="643333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idx="4294967295" type="title"/>
          </p:nvPr>
        </p:nvSpPr>
        <p:spPr>
          <a:xfrm>
            <a:off x="353075" y="2114700"/>
            <a:ext cx="196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ERD</a:t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47465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475" y="277901"/>
            <a:ext cx="5861675" cy="458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4294967295" type="title"/>
          </p:nvPr>
        </p:nvSpPr>
        <p:spPr>
          <a:xfrm>
            <a:off x="353075" y="2114700"/>
            <a:ext cx="121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UML</a:t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147465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3850" y="476775"/>
            <a:ext cx="6420899" cy="41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React Native learning curve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Encountering pre-existing bugs and unexpected behavior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Making large changes to an existing code base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Dependencies among individual tasks</a:t>
            </a:r>
            <a:endParaRPr sz="2000"/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Falling into anti-patterns: cut-and-paste, lava flow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Learned new technologies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Produced functional app- “student-first”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Implemented </a:t>
            </a:r>
            <a:r>
              <a:rPr lang="en" sz="1800"/>
              <a:t>anonymity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Made major changes to a large, pre-existing code base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Unified design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>
            <p:ph idx="4294967295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https://github.com/vgarciadequevedo91/largeProject</a:t>
            </a:r>
            <a:endParaRPr sz="1800"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Website: http://newlook.gearhostpreview.com/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725" y="2251725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>
            <p:ph idx="4294967295"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50" y="1478400"/>
            <a:ext cx="6764900" cy="21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1297500" y="1211900"/>
            <a:ext cx="7038900" cy="32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Brandon</a:t>
            </a:r>
            <a:r>
              <a:rPr lang="en" sz="1800"/>
              <a:t>: hosting, database, &amp; back-end PHP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Brandyn: front-end HTML &amp; CSS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Joel: front-end JavaScript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Lauren: React Native app &amp; supporting PHP API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Nick: front-end HTML &amp; CSS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Vanessa: front-end JavaScript &amp; Project Manager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Zach: design mock-ups &amp; React Native app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9" name="Google Shape;149;p15"/>
          <p:cNvSpPr txBox="1"/>
          <p:nvPr>
            <p:ph idx="4294967295" type="body"/>
          </p:nvPr>
        </p:nvSpPr>
        <p:spPr>
          <a:xfrm>
            <a:off x="1052550" y="1389525"/>
            <a:ext cx="7038900" cy="31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Asking questions in class can be nerve wracking for students. The fear of being perceived as “dumb” for asking a “stupid” question may hold some students back from asking questions at all</a:t>
            </a:r>
            <a:r>
              <a:rPr lang="en" sz="2000"/>
              <a:t>. </a:t>
            </a:r>
            <a:endParaRPr sz="20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app aims to help those students and in doing so </a:t>
            </a:r>
            <a:r>
              <a:rPr b="1" lang="en" sz="2000"/>
              <a:t>improve class participation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5" name="Google Shape;155;p16"/>
          <p:cNvSpPr txBox="1"/>
          <p:nvPr>
            <p:ph idx="4294967295" type="body"/>
          </p:nvPr>
        </p:nvSpPr>
        <p:spPr>
          <a:xfrm>
            <a:off x="1297500" y="1363050"/>
            <a:ext cx="70389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Anonymous question submission</a:t>
            </a:r>
            <a:endParaRPr sz="1600"/>
          </a:p>
          <a:p>
            <a:pPr indent="-3302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Surveys generated  based on questions</a:t>
            </a:r>
            <a:endParaRPr sz="1600"/>
          </a:p>
          <a:p>
            <a:pPr indent="-3302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Instructor control panel for adding classes and sessions</a:t>
            </a:r>
            <a:endParaRPr sz="1600"/>
          </a:p>
          <a:p>
            <a:pPr indent="-3302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Cross-Platform student-facing app</a:t>
            </a:r>
            <a:endParaRPr sz="1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162" name="Google Shape;162;p17"/>
          <p:cNvSpPr txBox="1"/>
          <p:nvPr>
            <p:ph idx="4294967295" type="body"/>
          </p:nvPr>
        </p:nvSpPr>
        <p:spPr>
          <a:xfrm>
            <a:off x="1297500" y="1363050"/>
            <a:ext cx="7038900" cy="31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Spring 2018 project: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http://cop4331-2.com/</a:t>
            </a:r>
            <a:r>
              <a:rPr lang="en" sz="1600"/>
              <a:t>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“Anonymous” question submission &amp; survey system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Technologies: LAMP stack, teacher web-app, Android student app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Developers: Matthew Garrison, Warren Atchison, Shane Rhoads, Kobee Raveendran, Nestor Montejo, Julia Berger, and Thomas Anchor</a:t>
            </a:r>
            <a:endParaRPr sz="16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Design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15511" l="0" r="2496" t="0"/>
          <a:stretch/>
        </p:blipFill>
        <p:spPr>
          <a:xfrm>
            <a:off x="1854314" y="953700"/>
            <a:ext cx="5116802" cy="202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5">
            <a:alphaModFix/>
          </a:blip>
          <a:srcRect b="27974" l="0" r="1468" t="0"/>
          <a:stretch/>
        </p:blipFill>
        <p:spPr>
          <a:xfrm>
            <a:off x="1854325" y="3080191"/>
            <a:ext cx="5116800" cy="1856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Design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2200" y="1109825"/>
            <a:ext cx="5346601" cy="380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375" y="1997650"/>
            <a:ext cx="1688975" cy="30041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0800000" dist="28575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Tools/Software/Languages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00" y="1603900"/>
            <a:ext cx="35131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7275" y="1952214"/>
            <a:ext cx="2316225" cy="7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6200" y="2957213"/>
            <a:ext cx="1535925" cy="15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6287" y="888838"/>
            <a:ext cx="1186992" cy="6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6725" y="3500925"/>
            <a:ext cx="890558" cy="7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275" y="3877803"/>
            <a:ext cx="1428325" cy="87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53375" y="2327700"/>
            <a:ext cx="1245450" cy="1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24133" y="2890164"/>
            <a:ext cx="2093212" cy="209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5" y="359400"/>
            <a:ext cx="640051" cy="64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4294967295"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Timeline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 b="0" l="0" r="0" t="6629"/>
          <a:stretch/>
        </p:blipFill>
        <p:spPr>
          <a:xfrm>
            <a:off x="359075" y="1451700"/>
            <a:ext cx="8425851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