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use diagram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 is the teacher view in the current web app. The team did a great job and finished a functional system, but we want to take it just a bit further.”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&lt;Add Gantt chart&gt;&lt;Make Trello more detailed so as to create a better Gantt chart with Elegantt&gt;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use diagram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use diagram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op4331-2.com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0" l="0" r="6594" t="0"/>
          <a:stretch/>
        </p:blipFill>
        <p:spPr>
          <a:xfrm>
            <a:off x="2074888" y="1336975"/>
            <a:ext cx="4994225" cy="16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>
            <p:ph idx="4294967295" type="title"/>
          </p:nvPr>
        </p:nvSpPr>
        <p:spPr>
          <a:xfrm>
            <a:off x="2498250" y="2878602"/>
            <a:ext cx="4147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Streamline your lecture</a:t>
            </a:r>
            <a:endParaRPr sz="18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4294967295" type="title"/>
          </p:nvPr>
        </p:nvSpPr>
        <p:spPr>
          <a:xfrm>
            <a:off x="353075" y="2114700"/>
            <a:ext cx="1214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UML</a:t>
            </a: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1474650"/>
            <a:ext cx="640051" cy="64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3850" y="476775"/>
            <a:ext cx="6420899" cy="41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4294967295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Design</a:t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359400"/>
            <a:ext cx="640051" cy="64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2200" y="1109825"/>
            <a:ext cx="5346601" cy="3802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0375" y="1997650"/>
            <a:ext cx="1688975" cy="30041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10800000" dist="28575">
              <a:srgbClr val="000000">
                <a:alpha val="26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4294967295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 Roadblocks</a:t>
            </a:r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359400"/>
            <a:ext cx="640051" cy="64005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>
            <p:ph idx="4294967295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Ensuring fully-functional Web, Android, and iOS applications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React Native learning curve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Large changes to an existing code base</a:t>
            </a:r>
            <a:endParaRPr sz="1800"/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Uncovering bugs or unexpected behavior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4294967295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359400"/>
            <a:ext cx="640051" cy="64005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>
            <p:ph idx="4294967295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Facilitate classroom interactivity</a:t>
            </a:r>
            <a:endParaRPr sz="2000"/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Fully anonymous</a:t>
            </a:r>
            <a:endParaRPr sz="2000"/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Google Play Store &amp; Apple App Store apps</a:t>
            </a:r>
            <a:endParaRPr sz="2000"/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New features improve ease-of-use and speed</a:t>
            </a:r>
            <a:endParaRPr sz="2000"/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Used by multiple professors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550" y="1478400"/>
            <a:ext cx="6764900" cy="21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4294967295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the Team</a:t>
            </a:r>
            <a:endParaRPr/>
          </a:p>
        </p:txBody>
      </p:sp>
      <p:sp>
        <p:nvSpPr>
          <p:cNvPr id="141" name="Shape 141"/>
          <p:cNvSpPr txBox="1"/>
          <p:nvPr>
            <p:ph idx="4294967295" type="body"/>
          </p:nvPr>
        </p:nvSpPr>
        <p:spPr>
          <a:xfrm>
            <a:off x="1297500" y="1211900"/>
            <a:ext cx="7038900" cy="32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Brandon</a:t>
            </a:r>
            <a:r>
              <a:rPr lang="en" sz="1800"/>
              <a:t>: hosting, database, and back-end PHP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Brandyn: front-end HTML &amp; CSS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Joel: front-end JavaScript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Lauren: React Native app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Nick: front-end HTML &amp; CSS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Vanessa: front-end JavaScript &amp; Project Manager</a:t>
            </a:r>
            <a:endParaRPr sz="1800"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Zach: design mock-ups &amp; React Native app</a:t>
            </a:r>
            <a:endParaRPr sz="1800"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359400"/>
            <a:ext cx="640051" cy="64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4294967295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Inspiration</a:t>
            </a:r>
            <a:endParaRPr/>
          </a:p>
        </p:txBody>
      </p:sp>
      <p:sp>
        <p:nvSpPr>
          <p:cNvPr id="148" name="Shape 148"/>
          <p:cNvSpPr txBox="1"/>
          <p:nvPr>
            <p:ph idx="4294967295" type="body"/>
          </p:nvPr>
        </p:nvSpPr>
        <p:spPr>
          <a:xfrm>
            <a:off x="1297500" y="1363050"/>
            <a:ext cx="7038900" cy="31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Spring 2018 project: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http://cop4331-2.com/</a:t>
            </a:r>
            <a:r>
              <a:rPr lang="en" sz="1600"/>
              <a:t> </a:t>
            </a:r>
            <a:endParaRPr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“Anonymous” question submission &amp; survey system</a:t>
            </a:r>
            <a:endParaRPr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Technologies: LAMP stack, teacher web-app, Android student app</a:t>
            </a:r>
            <a:endParaRPr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Developers: Matthew Garrison, Warren Atchison, Shane Rhoads, Kobee Raveendran, Nestor Montejo, Julia Berger, and Thomas Anchor</a:t>
            </a:r>
            <a:endParaRPr sz="1600"/>
          </a:p>
        </p:txBody>
      </p:sp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075" y="359400"/>
            <a:ext cx="640051" cy="64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4294967295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Inspiration</a:t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359400"/>
            <a:ext cx="640051" cy="64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450" y="1307850"/>
            <a:ext cx="7727090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4294967295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Objective</a:t>
            </a:r>
            <a:endParaRPr/>
          </a:p>
        </p:txBody>
      </p:sp>
      <p:sp>
        <p:nvSpPr>
          <p:cNvPr id="162" name="Shape 162"/>
          <p:cNvSpPr txBox="1"/>
          <p:nvPr>
            <p:ph idx="4294967295" type="body"/>
          </p:nvPr>
        </p:nvSpPr>
        <p:spPr>
          <a:xfrm>
            <a:off x="1297500" y="1363050"/>
            <a:ext cx="7038900" cy="31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Polish a great idea</a:t>
            </a:r>
            <a:endParaRPr sz="1600"/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Redesign UI with Bootstrap- streamline</a:t>
            </a:r>
            <a:endParaRPr sz="1600"/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Rewrite the app with React Native- cross-platform</a:t>
            </a:r>
            <a:endParaRPr sz="1600"/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Improve usability with new features</a:t>
            </a:r>
            <a:endParaRPr sz="1600"/>
          </a:p>
          <a:p>
            <a:pPr indent="-3302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Generate surveys directly from questions</a:t>
            </a:r>
            <a:endParaRPr sz="1600"/>
          </a:p>
          <a:p>
            <a:pPr indent="-3302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Visualize survey responses</a:t>
            </a:r>
            <a:endParaRPr sz="1600"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359400"/>
            <a:ext cx="640051" cy="64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4294967295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Schedule</a:t>
            </a:r>
            <a:endParaRPr/>
          </a:p>
        </p:txBody>
      </p:sp>
      <p:sp>
        <p:nvSpPr>
          <p:cNvPr id="169" name="Shape 169"/>
          <p:cNvSpPr txBox="1"/>
          <p:nvPr>
            <p:ph idx="4294967295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(Include steps to take, estimated timeline, diagrams, etc)</a:t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359400"/>
            <a:ext cx="640051" cy="64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4">
            <a:alphaModFix/>
          </a:blip>
          <a:srcRect b="0" l="0" r="0" t="6629"/>
          <a:stretch/>
        </p:blipFill>
        <p:spPr>
          <a:xfrm>
            <a:off x="359075" y="1567550"/>
            <a:ext cx="8425851" cy="31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4294967295" type="title"/>
          </p:nvPr>
        </p:nvSpPr>
        <p:spPr>
          <a:xfrm>
            <a:off x="297150" y="1545450"/>
            <a:ext cx="19872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905400"/>
            <a:ext cx="640051" cy="64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0525" y="152400"/>
            <a:ext cx="335258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4294967295" type="title"/>
          </p:nvPr>
        </p:nvSpPr>
        <p:spPr>
          <a:xfrm>
            <a:off x="297150" y="1545450"/>
            <a:ext cx="19872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Use Case Diagrams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905400"/>
            <a:ext cx="640051" cy="64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1725" y="152400"/>
            <a:ext cx="6433331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4294967295" type="title"/>
          </p:nvPr>
        </p:nvSpPr>
        <p:spPr>
          <a:xfrm>
            <a:off x="353075" y="2114700"/>
            <a:ext cx="1963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ERD</a:t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1474650"/>
            <a:ext cx="640051" cy="64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1475" y="277901"/>
            <a:ext cx="5861675" cy="458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