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4684" autoAdjust="0"/>
  </p:normalViewPr>
  <p:slideViewPr>
    <p:cSldViewPr>
      <p:cViewPr varScale="1">
        <p:scale>
          <a:sx n="101" d="100"/>
          <a:sy n="101" d="100"/>
        </p:scale>
        <p:origin x="824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12/9/22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12/9/22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12/9/22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12/9/22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Vanessa Garlepp</a:t>
            </a:r>
          </a:p>
          <a:p>
            <a:endParaRPr lang="en-US" dirty="0"/>
          </a:p>
          <a:p>
            <a:r>
              <a:rPr lang="en-US" dirty="0"/>
              <a:t>12/13/2022,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4857-1099-C8FC-ED2A-D5FEED567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7" t="10556" r="26667" b="10000"/>
          <a:stretch/>
        </p:blipFill>
        <p:spPr>
          <a:xfrm rot="16200000">
            <a:off x="3434086" y="-2357113"/>
            <a:ext cx="5092700" cy="11203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72ECDC-539C-A2FD-5BC1-05FBFC5829F4}"/>
              </a:ext>
            </a:extLst>
          </p:cNvPr>
          <p:cNvSpPr txBox="1"/>
          <p:nvPr/>
        </p:nvSpPr>
        <p:spPr>
          <a:xfrm>
            <a:off x="2658566" y="1888552"/>
            <a:ext cx="2295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00B53-E46A-46A6-7F7B-54E60237B5BF}"/>
              </a:ext>
            </a:extLst>
          </p:cNvPr>
          <p:cNvSpPr txBox="1"/>
          <p:nvPr/>
        </p:nvSpPr>
        <p:spPr>
          <a:xfrm>
            <a:off x="2676889" y="3699934"/>
            <a:ext cx="2295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Pocketbeagle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660DB-5B0E-0CE2-07CC-11B2FFB85584}"/>
              </a:ext>
            </a:extLst>
          </p:cNvPr>
          <p:cNvSpPr txBox="1"/>
          <p:nvPr/>
        </p:nvSpPr>
        <p:spPr>
          <a:xfrm>
            <a:off x="16764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212D0-85E4-541A-6BE0-4CD1D7DC0480}"/>
              </a:ext>
            </a:extLst>
          </p:cNvPr>
          <p:cNvSpPr txBox="1"/>
          <p:nvPr/>
        </p:nvSpPr>
        <p:spPr>
          <a:xfrm>
            <a:off x="26670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B8B75-A270-BC17-F5B7-89A0F16AF5BE}"/>
              </a:ext>
            </a:extLst>
          </p:cNvPr>
          <p:cNvSpPr txBox="1"/>
          <p:nvPr/>
        </p:nvSpPr>
        <p:spPr>
          <a:xfrm>
            <a:off x="51435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E5819-25FC-EB13-38E5-85DF17608779}"/>
              </a:ext>
            </a:extLst>
          </p:cNvPr>
          <p:cNvSpPr txBox="1"/>
          <p:nvPr/>
        </p:nvSpPr>
        <p:spPr>
          <a:xfrm>
            <a:off x="4191000" y="4622457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CD897-E32E-53EF-31FC-4DF44B60F076}"/>
              </a:ext>
            </a:extLst>
          </p:cNvPr>
          <p:cNvSpPr txBox="1"/>
          <p:nvPr/>
        </p:nvSpPr>
        <p:spPr>
          <a:xfrm>
            <a:off x="8534400" y="2014302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FE0D9-1123-CF54-8253-44941BBA2C8F}"/>
              </a:ext>
            </a:extLst>
          </p:cNvPr>
          <p:cNvSpPr txBox="1"/>
          <p:nvPr/>
        </p:nvSpPr>
        <p:spPr>
          <a:xfrm>
            <a:off x="9113591" y="1755575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A3A5A-24C6-891B-77C8-407EE21E4E8C}"/>
              </a:ext>
            </a:extLst>
          </p:cNvPr>
          <p:cNvSpPr txBox="1"/>
          <p:nvPr/>
        </p:nvSpPr>
        <p:spPr>
          <a:xfrm>
            <a:off x="9867900" y="1878685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59E3-96CD-D6D4-088A-E3CF579130AE}"/>
              </a:ext>
            </a:extLst>
          </p:cNvPr>
          <p:cNvSpPr txBox="1"/>
          <p:nvPr/>
        </p:nvSpPr>
        <p:spPr>
          <a:xfrm>
            <a:off x="4448720" y="2235913"/>
            <a:ext cx="22955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USB </a:t>
            </a:r>
          </a:p>
          <a:p>
            <a:pPr algn="ctr"/>
            <a:r>
              <a:rPr lang="en-US" sz="1300" dirty="0"/>
              <a:t>Host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0E419-7B61-3215-5F1C-28C6ADF25498}"/>
              </a:ext>
            </a:extLst>
          </p:cNvPr>
          <p:cNvSpPr txBox="1"/>
          <p:nvPr/>
        </p:nvSpPr>
        <p:spPr>
          <a:xfrm>
            <a:off x="2658565" y="5822283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DD59F-AA97-7C4D-3B15-B99A351B2791}"/>
              </a:ext>
            </a:extLst>
          </p:cNvPr>
          <p:cNvSpPr txBox="1"/>
          <p:nvPr/>
        </p:nvSpPr>
        <p:spPr>
          <a:xfrm>
            <a:off x="7691437" y="5790168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603D0-6B32-3D39-7BF7-560F1324723D}"/>
              </a:ext>
            </a:extLst>
          </p:cNvPr>
          <p:cNvSpPr txBox="1"/>
          <p:nvPr/>
        </p:nvSpPr>
        <p:spPr>
          <a:xfrm>
            <a:off x="353253" y="766526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Units: inches</a:t>
            </a:r>
          </a:p>
        </p:txBody>
      </p:sp>
    </p:spTree>
    <p:extLst>
      <p:ext uri="{BB962C8B-B14F-4D97-AF65-F5344CB8AC3E}">
        <p14:creationId xmlns:p14="http://schemas.microsoft.com/office/powerpoint/2010/main" val="18158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16433</TotalTime>
  <Words>121</Words>
  <Application>Microsoft Macintosh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 Garlepp</cp:lastModifiedBy>
  <cp:revision>420</cp:revision>
  <dcterms:created xsi:type="dcterms:W3CDTF">2018-01-09T20:24:50Z</dcterms:created>
  <dcterms:modified xsi:type="dcterms:W3CDTF">2022-12-09T08:06:50Z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