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7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0" autoAdjust="0"/>
    <p:restoredTop sz="94692" autoAdjust="0"/>
  </p:normalViewPr>
  <p:slideViewPr>
    <p:cSldViewPr>
      <p:cViewPr>
        <p:scale>
          <a:sx n="109" d="100"/>
          <a:sy n="109" d="100"/>
        </p:scale>
        <p:origin x="504" y="1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12/3/22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12/3/22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12/3/22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12/3/22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12/3/22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12/3/22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12/3/22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12/3/22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12/3/22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&lt;Name&gt;</a:t>
            </a:r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41077" y="50731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84061" y="50655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42A5EA-8680-7188-823F-FF2630A0EEE8}"/>
              </a:ext>
            </a:extLst>
          </p:cNvPr>
          <p:cNvSpPr/>
          <p:nvPr/>
        </p:nvSpPr>
        <p:spPr>
          <a:xfrm>
            <a:off x="1524000" y="1305403"/>
            <a:ext cx="457200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B27D67-A2B4-6642-DF94-1307FDFD265F}"/>
              </a:ext>
            </a:extLst>
          </p:cNvPr>
          <p:cNvCxnSpPr>
            <a:cxnSpLocks/>
          </p:cNvCxnSpPr>
          <p:nvPr/>
        </p:nvCxnSpPr>
        <p:spPr>
          <a:xfrm>
            <a:off x="1524000" y="1076803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C7FBBE-7BEA-894C-559A-D19DD762B974}"/>
              </a:ext>
            </a:extLst>
          </p:cNvPr>
          <p:cNvCxnSpPr>
            <a:cxnSpLocks/>
          </p:cNvCxnSpPr>
          <p:nvPr/>
        </p:nvCxnSpPr>
        <p:spPr>
          <a:xfrm>
            <a:off x="4267200" y="1076803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C9433-F659-F5A9-8E55-E7381EFDEF12}"/>
              </a:ext>
            </a:extLst>
          </p:cNvPr>
          <p:cNvCxnSpPr/>
          <p:nvPr/>
        </p:nvCxnSpPr>
        <p:spPr>
          <a:xfrm>
            <a:off x="6096000" y="1000603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CFF6B1-72E4-3348-6D1B-AB6218089E74}"/>
              </a:ext>
            </a:extLst>
          </p:cNvPr>
          <p:cNvCxnSpPr>
            <a:cxnSpLocks/>
          </p:cNvCxnSpPr>
          <p:nvPr/>
        </p:nvCxnSpPr>
        <p:spPr>
          <a:xfrm>
            <a:off x="1524000" y="1000603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B27F4E-9D5E-6E13-97E9-D8E213EA2D9A}"/>
              </a:ext>
            </a:extLst>
          </p:cNvPr>
          <p:cNvSpPr txBox="1"/>
          <p:nvPr/>
        </p:nvSpPr>
        <p:spPr>
          <a:xfrm>
            <a:off x="3657600" y="9244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0CC2C7-BE9C-51FE-34A9-55A97F91F5EA}"/>
              </a:ext>
            </a:extLst>
          </p:cNvPr>
          <p:cNvCxnSpPr>
            <a:cxnSpLocks/>
          </p:cNvCxnSpPr>
          <p:nvPr/>
        </p:nvCxnSpPr>
        <p:spPr>
          <a:xfrm>
            <a:off x="6324600" y="1305403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D80223-2FC4-6576-913A-09D150632A34}"/>
              </a:ext>
            </a:extLst>
          </p:cNvPr>
          <p:cNvCxnSpPr>
            <a:cxnSpLocks/>
          </p:cNvCxnSpPr>
          <p:nvPr/>
        </p:nvCxnSpPr>
        <p:spPr>
          <a:xfrm>
            <a:off x="6248400" y="130540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EEF71A-CB3F-0EC8-7BE6-293CF96EA5B2}"/>
              </a:ext>
            </a:extLst>
          </p:cNvPr>
          <p:cNvCxnSpPr>
            <a:cxnSpLocks/>
          </p:cNvCxnSpPr>
          <p:nvPr/>
        </p:nvCxnSpPr>
        <p:spPr>
          <a:xfrm flipV="1">
            <a:off x="6324600" y="3684725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360555-B95A-58ED-33C8-1D953882A827}"/>
              </a:ext>
            </a:extLst>
          </p:cNvPr>
          <p:cNvSpPr txBox="1"/>
          <p:nvPr/>
        </p:nvSpPr>
        <p:spPr>
          <a:xfrm>
            <a:off x="6167974" y="295809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31CE88-39A4-8561-A948-340F4D4C1619}"/>
              </a:ext>
            </a:extLst>
          </p:cNvPr>
          <p:cNvSpPr/>
          <p:nvPr/>
        </p:nvSpPr>
        <p:spPr>
          <a:xfrm>
            <a:off x="5575952" y="1687285"/>
            <a:ext cx="304800" cy="1524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EA0F3B-E574-F302-0514-140929FA2490}"/>
              </a:ext>
            </a:extLst>
          </p:cNvPr>
          <p:cNvSpPr/>
          <p:nvPr/>
        </p:nvSpPr>
        <p:spPr>
          <a:xfrm>
            <a:off x="5568290" y="2155987"/>
            <a:ext cx="304800" cy="1524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82874E-5208-72B2-8A30-1E6B7A6C7F08}"/>
              </a:ext>
            </a:extLst>
          </p:cNvPr>
          <p:cNvSpPr/>
          <p:nvPr/>
        </p:nvSpPr>
        <p:spPr>
          <a:xfrm>
            <a:off x="1771329" y="1490069"/>
            <a:ext cx="2743200" cy="2057400"/>
          </a:xfrm>
          <a:prstGeom prst="rect">
            <a:avLst/>
          </a:prstGeom>
          <a:solidFill>
            <a:srgbClr val="9074B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DC30BF-636F-5F44-3044-E2D2D3A1D543}"/>
              </a:ext>
            </a:extLst>
          </p:cNvPr>
          <p:cNvSpPr/>
          <p:nvPr/>
        </p:nvSpPr>
        <p:spPr>
          <a:xfrm>
            <a:off x="8791264" y="2370648"/>
            <a:ext cx="2011680" cy="1280160"/>
          </a:xfrm>
          <a:prstGeom prst="rect">
            <a:avLst/>
          </a:prstGeom>
          <a:solidFill>
            <a:srgbClr val="9074B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Pocket Beagle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DE4D1E-69F6-87ED-CD79-F421A1D94EC9}"/>
              </a:ext>
            </a:extLst>
          </p:cNvPr>
          <p:cNvSpPr/>
          <p:nvPr/>
        </p:nvSpPr>
        <p:spPr>
          <a:xfrm>
            <a:off x="1774746" y="3880069"/>
            <a:ext cx="609600" cy="609600"/>
          </a:xfrm>
          <a:prstGeom prst="rect">
            <a:avLst/>
          </a:prstGeom>
          <a:solidFill>
            <a:srgbClr val="9074B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98739B-0183-ACB9-1997-A3BA581E1478}"/>
              </a:ext>
            </a:extLst>
          </p:cNvPr>
          <p:cNvSpPr txBox="1"/>
          <p:nvPr/>
        </p:nvSpPr>
        <p:spPr>
          <a:xfrm>
            <a:off x="5423552" y="13062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564DB4-CC51-1AF3-CC3A-B6A8A990FDF1}"/>
              </a:ext>
            </a:extLst>
          </p:cNvPr>
          <p:cNvCxnSpPr>
            <a:cxnSpLocks/>
          </p:cNvCxnSpPr>
          <p:nvPr/>
        </p:nvCxnSpPr>
        <p:spPr>
          <a:xfrm>
            <a:off x="6248400" y="498012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EE63C5-144A-F8EE-64C0-5A34FDED33DB}"/>
              </a:ext>
            </a:extLst>
          </p:cNvPr>
          <p:cNvCxnSpPr>
            <a:cxnSpLocks/>
          </p:cNvCxnSpPr>
          <p:nvPr/>
        </p:nvCxnSpPr>
        <p:spPr>
          <a:xfrm>
            <a:off x="5350582" y="176348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C62118-3D9F-1C00-ADF4-3E64D3352722}"/>
              </a:ext>
            </a:extLst>
          </p:cNvPr>
          <p:cNvCxnSpPr>
            <a:cxnSpLocks/>
          </p:cNvCxnSpPr>
          <p:nvPr/>
        </p:nvCxnSpPr>
        <p:spPr>
          <a:xfrm>
            <a:off x="5347352" y="176348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F90E4F-F989-DC35-28F2-01DB0BA9EDD4}"/>
              </a:ext>
            </a:extLst>
          </p:cNvPr>
          <p:cNvCxnSpPr>
            <a:cxnSpLocks/>
          </p:cNvCxnSpPr>
          <p:nvPr/>
        </p:nvCxnSpPr>
        <p:spPr>
          <a:xfrm>
            <a:off x="5350582" y="176348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1FBEE6-F8E1-445E-1769-CC06A7C2560E}"/>
              </a:ext>
            </a:extLst>
          </p:cNvPr>
          <p:cNvCxnSpPr>
            <a:cxnSpLocks/>
          </p:cNvCxnSpPr>
          <p:nvPr/>
        </p:nvCxnSpPr>
        <p:spPr>
          <a:xfrm>
            <a:off x="5423552" y="1306285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0CD29D4-5952-C0E4-035C-00AA7A33692E}"/>
              </a:ext>
            </a:extLst>
          </p:cNvPr>
          <p:cNvCxnSpPr>
            <a:cxnSpLocks/>
          </p:cNvCxnSpPr>
          <p:nvPr/>
        </p:nvCxnSpPr>
        <p:spPr>
          <a:xfrm flipV="1">
            <a:off x="5426782" y="1611085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0C8B804-7B73-7BFB-D8FC-4DF1450853E0}"/>
              </a:ext>
            </a:extLst>
          </p:cNvPr>
          <p:cNvSpPr/>
          <p:nvPr/>
        </p:nvSpPr>
        <p:spPr>
          <a:xfrm>
            <a:off x="6839272" y="1293735"/>
            <a:ext cx="4565722" cy="36475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C2D1CE-7967-BAF5-C09D-A6CA732B7B43}"/>
              </a:ext>
            </a:extLst>
          </p:cNvPr>
          <p:cNvSpPr txBox="1"/>
          <p:nvPr/>
        </p:nvSpPr>
        <p:spPr>
          <a:xfrm rot="16200000">
            <a:off x="10288701" y="288399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C513B4-4288-60A7-2A19-915E80F50F99}"/>
              </a:ext>
            </a:extLst>
          </p:cNvPr>
          <p:cNvSpPr/>
          <p:nvPr/>
        </p:nvSpPr>
        <p:spPr>
          <a:xfrm>
            <a:off x="5568290" y="2608126"/>
            <a:ext cx="304800" cy="1524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0BD695-2215-096D-AA03-3370CB29F07E}"/>
              </a:ext>
            </a:extLst>
          </p:cNvPr>
          <p:cNvSpPr/>
          <p:nvPr/>
        </p:nvSpPr>
        <p:spPr>
          <a:xfrm>
            <a:off x="3106522" y="4061504"/>
            <a:ext cx="429768" cy="429768"/>
          </a:xfrm>
          <a:prstGeom prst="rect">
            <a:avLst/>
          </a:prstGeom>
          <a:solidFill>
            <a:srgbClr val="9074B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Button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3D8390F-2276-E21C-5A70-976D17D692A4}"/>
              </a:ext>
            </a:extLst>
          </p:cNvPr>
          <p:cNvSpPr txBox="1"/>
          <p:nvPr/>
        </p:nvSpPr>
        <p:spPr>
          <a:xfrm>
            <a:off x="1816989" y="449550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1.00”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1C1EA08-BBF0-CF8C-9093-3D30A7C242F0}"/>
              </a:ext>
            </a:extLst>
          </p:cNvPr>
          <p:cNvCxnSpPr>
            <a:cxnSpLocks/>
          </p:cNvCxnSpPr>
          <p:nvPr/>
        </p:nvCxnSpPr>
        <p:spPr>
          <a:xfrm>
            <a:off x="1744019" y="495270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E272AF9-96D0-E397-0FB7-DD40E9756D43}"/>
              </a:ext>
            </a:extLst>
          </p:cNvPr>
          <p:cNvCxnSpPr>
            <a:cxnSpLocks/>
          </p:cNvCxnSpPr>
          <p:nvPr/>
        </p:nvCxnSpPr>
        <p:spPr>
          <a:xfrm>
            <a:off x="1740789" y="495270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D31CC1-4521-37CB-3C9D-4DFB92510CF0}"/>
              </a:ext>
            </a:extLst>
          </p:cNvPr>
          <p:cNvCxnSpPr>
            <a:cxnSpLocks/>
          </p:cNvCxnSpPr>
          <p:nvPr/>
        </p:nvCxnSpPr>
        <p:spPr>
          <a:xfrm>
            <a:off x="1744019" y="495270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0C69CF2-E408-90D3-336F-1865A31758B7}"/>
              </a:ext>
            </a:extLst>
          </p:cNvPr>
          <p:cNvCxnSpPr>
            <a:cxnSpLocks/>
          </p:cNvCxnSpPr>
          <p:nvPr/>
        </p:nvCxnSpPr>
        <p:spPr>
          <a:xfrm>
            <a:off x="1816989" y="4495503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51963F8-BA77-9B98-7EE9-D7E56BC59855}"/>
              </a:ext>
            </a:extLst>
          </p:cNvPr>
          <p:cNvCxnSpPr>
            <a:cxnSpLocks/>
          </p:cNvCxnSpPr>
          <p:nvPr/>
        </p:nvCxnSpPr>
        <p:spPr>
          <a:xfrm flipV="1">
            <a:off x="1820219" y="4800303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3620BE-B8B7-B994-CEF3-3CEF149227F1}"/>
              </a:ext>
            </a:extLst>
          </p:cNvPr>
          <p:cNvSpPr/>
          <p:nvPr/>
        </p:nvSpPr>
        <p:spPr>
          <a:xfrm>
            <a:off x="5261097" y="3884535"/>
            <a:ext cx="609600" cy="609600"/>
          </a:xfrm>
          <a:prstGeom prst="rect">
            <a:avLst/>
          </a:prstGeom>
          <a:solidFill>
            <a:srgbClr val="9074B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17DB475-B950-798F-BF03-B30840EC2E76}"/>
              </a:ext>
            </a:extLst>
          </p:cNvPr>
          <p:cNvSpPr txBox="1"/>
          <p:nvPr/>
        </p:nvSpPr>
        <p:spPr>
          <a:xfrm>
            <a:off x="2174525" y="350490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.375”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B909B99-7DEC-97E2-7FCC-B7CD375988C0}"/>
              </a:ext>
            </a:extLst>
          </p:cNvPr>
          <p:cNvCxnSpPr>
            <a:cxnSpLocks/>
          </p:cNvCxnSpPr>
          <p:nvPr/>
        </p:nvCxnSpPr>
        <p:spPr>
          <a:xfrm>
            <a:off x="2112799" y="388673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F3CDAD3-29CB-BD6B-998C-AFD2C2DEBF89}"/>
              </a:ext>
            </a:extLst>
          </p:cNvPr>
          <p:cNvCxnSpPr>
            <a:cxnSpLocks/>
          </p:cNvCxnSpPr>
          <p:nvPr/>
        </p:nvCxnSpPr>
        <p:spPr>
          <a:xfrm>
            <a:off x="2109569" y="388673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CA9C774-46F7-A271-F936-18CBC67965D0}"/>
              </a:ext>
            </a:extLst>
          </p:cNvPr>
          <p:cNvCxnSpPr>
            <a:cxnSpLocks/>
          </p:cNvCxnSpPr>
          <p:nvPr/>
        </p:nvCxnSpPr>
        <p:spPr>
          <a:xfrm>
            <a:off x="2112799" y="388673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74A5AB-0C81-0558-1C64-6F0B757479A4}"/>
              </a:ext>
            </a:extLst>
          </p:cNvPr>
          <p:cNvCxnSpPr>
            <a:cxnSpLocks/>
          </p:cNvCxnSpPr>
          <p:nvPr/>
        </p:nvCxnSpPr>
        <p:spPr>
          <a:xfrm>
            <a:off x="2185769" y="3532325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2EB247B-476E-AC8E-9196-7BC7644040C9}"/>
              </a:ext>
            </a:extLst>
          </p:cNvPr>
          <p:cNvCxnSpPr>
            <a:cxnSpLocks/>
          </p:cNvCxnSpPr>
          <p:nvPr/>
        </p:nvCxnSpPr>
        <p:spPr>
          <a:xfrm flipV="1">
            <a:off x="2188999" y="3734336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370D58C-68C1-EE87-1557-5CCA6FE96D25}"/>
              </a:ext>
            </a:extLst>
          </p:cNvPr>
          <p:cNvSpPr txBox="1"/>
          <p:nvPr/>
        </p:nvSpPr>
        <p:spPr>
          <a:xfrm>
            <a:off x="5443896" y="1808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C5BCEFE-F8C2-3B38-4F52-0B173322F537}"/>
              </a:ext>
            </a:extLst>
          </p:cNvPr>
          <p:cNvCxnSpPr>
            <a:cxnSpLocks/>
          </p:cNvCxnSpPr>
          <p:nvPr/>
        </p:nvCxnSpPr>
        <p:spPr>
          <a:xfrm>
            <a:off x="5355428" y="222643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B936DB5-3C2D-499D-C7AF-62EACE3416E4}"/>
              </a:ext>
            </a:extLst>
          </p:cNvPr>
          <p:cNvCxnSpPr>
            <a:cxnSpLocks/>
          </p:cNvCxnSpPr>
          <p:nvPr/>
        </p:nvCxnSpPr>
        <p:spPr>
          <a:xfrm>
            <a:off x="5352198" y="222643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7838A72-AEAB-6CB5-47A5-C2A585247143}"/>
              </a:ext>
            </a:extLst>
          </p:cNvPr>
          <p:cNvCxnSpPr>
            <a:cxnSpLocks/>
          </p:cNvCxnSpPr>
          <p:nvPr/>
        </p:nvCxnSpPr>
        <p:spPr>
          <a:xfrm>
            <a:off x="5355428" y="222643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7D8291B-5575-B41F-9523-727B225E116A}"/>
              </a:ext>
            </a:extLst>
          </p:cNvPr>
          <p:cNvCxnSpPr>
            <a:cxnSpLocks/>
          </p:cNvCxnSpPr>
          <p:nvPr/>
        </p:nvCxnSpPr>
        <p:spPr>
          <a:xfrm>
            <a:off x="5428398" y="1769236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7CB1843-9C1A-948A-1A19-5A1AAF036118}"/>
              </a:ext>
            </a:extLst>
          </p:cNvPr>
          <p:cNvCxnSpPr>
            <a:cxnSpLocks/>
          </p:cNvCxnSpPr>
          <p:nvPr/>
        </p:nvCxnSpPr>
        <p:spPr>
          <a:xfrm flipV="1">
            <a:off x="5431628" y="2074036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F9A69B-D1EC-2728-F86F-1725AA65CA0F}"/>
              </a:ext>
            </a:extLst>
          </p:cNvPr>
          <p:cNvSpPr txBox="1"/>
          <p:nvPr/>
        </p:nvSpPr>
        <p:spPr>
          <a:xfrm>
            <a:off x="5476278" y="227539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35DCF19-B35A-64B8-EADC-91D9D9D54BDA}"/>
              </a:ext>
            </a:extLst>
          </p:cNvPr>
          <p:cNvCxnSpPr>
            <a:cxnSpLocks/>
          </p:cNvCxnSpPr>
          <p:nvPr/>
        </p:nvCxnSpPr>
        <p:spPr>
          <a:xfrm>
            <a:off x="5361977" y="267544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691C8A4-8FD0-9504-144A-FF1360143051}"/>
              </a:ext>
            </a:extLst>
          </p:cNvPr>
          <p:cNvCxnSpPr>
            <a:cxnSpLocks/>
          </p:cNvCxnSpPr>
          <p:nvPr/>
        </p:nvCxnSpPr>
        <p:spPr>
          <a:xfrm>
            <a:off x="5358747" y="267544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77E11D1-F12A-2771-45DE-0440D4DA0E29}"/>
              </a:ext>
            </a:extLst>
          </p:cNvPr>
          <p:cNvCxnSpPr>
            <a:cxnSpLocks/>
          </p:cNvCxnSpPr>
          <p:nvPr/>
        </p:nvCxnSpPr>
        <p:spPr>
          <a:xfrm>
            <a:off x="5361977" y="267544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3641856-9491-C572-3939-F49A86F9D430}"/>
              </a:ext>
            </a:extLst>
          </p:cNvPr>
          <p:cNvCxnSpPr>
            <a:cxnSpLocks/>
          </p:cNvCxnSpPr>
          <p:nvPr/>
        </p:nvCxnSpPr>
        <p:spPr>
          <a:xfrm>
            <a:off x="5434947" y="2218248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19553AD-1550-2D66-8DD0-85232FF5E708}"/>
              </a:ext>
            </a:extLst>
          </p:cNvPr>
          <p:cNvCxnSpPr>
            <a:cxnSpLocks/>
          </p:cNvCxnSpPr>
          <p:nvPr/>
        </p:nvCxnSpPr>
        <p:spPr>
          <a:xfrm flipV="1">
            <a:off x="5438177" y="2523048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7BB0D13-001E-E7A3-7920-657BEE9E46A4}"/>
              </a:ext>
            </a:extLst>
          </p:cNvPr>
          <p:cNvSpPr txBox="1"/>
          <p:nvPr/>
        </p:nvSpPr>
        <p:spPr>
          <a:xfrm>
            <a:off x="1472814" y="351520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.25”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C2DE1CF-1FDC-55B7-0206-F40C43277CA1}"/>
              </a:ext>
            </a:extLst>
          </p:cNvPr>
          <p:cNvCxnSpPr>
            <a:cxnSpLocks/>
          </p:cNvCxnSpPr>
          <p:nvPr/>
        </p:nvCxnSpPr>
        <p:spPr>
          <a:xfrm flipH="1">
            <a:off x="1600200" y="3532325"/>
            <a:ext cx="17112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15673E7-D7EF-733F-4D0F-DCE2447AFBB1}"/>
              </a:ext>
            </a:extLst>
          </p:cNvPr>
          <p:cNvCxnSpPr>
            <a:cxnSpLocks/>
          </p:cNvCxnSpPr>
          <p:nvPr/>
        </p:nvCxnSpPr>
        <p:spPr>
          <a:xfrm>
            <a:off x="1520958" y="3532325"/>
            <a:ext cx="15581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8ADAD21-CF76-3184-5070-87538000D7EF}"/>
              </a:ext>
            </a:extLst>
          </p:cNvPr>
          <p:cNvCxnSpPr>
            <a:cxnSpLocks/>
          </p:cNvCxnSpPr>
          <p:nvPr/>
        </p:nvCxnSpPr>
        <p:spPr>
          <a:xfrm flipH="1">
            <a:off x="2840518" y="4276388"/>
            <a:ext cx="266004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6BCB3C3-35AC-5F4B-3E36-A253877022A0}"/>
              </a:ext>
            </a:extLst>
          </p:cNvPr>
          <p:cNvCxnSpPr>
            <a:cxnSpLocks/>
          </p:cNvCxnSpPr>
          <p:nvPr/>
        </p:nvCxnSpPr>
        <p:spPr>
          <a:xfrm>
            <a:off x="2387721" y="4276388"/>
            <a:ext cx="24117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687C19A-9D2C-9094-E596-1D0CF7949D8F}"/>
              </a:ext>
            </a:extLst>
          </p:cNvPr>
          <p:cNvSpPr txBox="1"/>
          <p:nvPr/>
        </p:nvSpPr>
        <p:spPr>
          <a:xfrm>
            <a:off x="2460964" y="393048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.75”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D645635-28BD-96B2-C8CE-7B86646ADECF}"/>
              </a:ext>
            </a:extLst>
          </p:cNvPr>
          <p:cNvCxnSpPr>
            <a:cxnSpLocks/>
          </p:cNvCxnSpPr>
          <p:nvPr/>
        </p:nvCxnSpPr>
        <p:spPr>
          <a:xfrm flipH="1">
            <a:off x="4993208" y="4338410"/>
            <a:ext cx="266004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5B48B9B-2FD4-E253-1909-C7403088D0C3}"/>
              </a:ext>
            </a:extLst>
          </p:cNvPr>
          <p:cNvCxnSpPr>
            <a:cxnSpLocks/>
          </p:cNvCxnSpPr>
          <p:nvPr/>
        </p:nvCxnSpPr>
        <p:spPr>
          <a:xfrm>
            <a:off x="4564160" y="4338410"/>
            <a:ext cx="24117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3F6BF46-32D2-1509-FC0D-34A70AC1572A}"/>
              </a:ext>
            </a:extLst>
          </p:cNvPr>
          <p:cNvSpPr txBox="1"/>
          <p:nvPr/>
        </p:nvSpPr>
        <p:spPr>
          <a:xfrm>
            <a:off x="4626576" y="398407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.75”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06115A9-76CC-A128-8E6F-FA645956EF29}"/>
              </a:ext>
            </a:extLst>
          </p:cNvPr>
          <p:cNvSpPr/>
          <p:nvPr/>
        </p:nvSpPr>
        <p:spPr>
          <a:xfrm>
            <a:off x="4129113" y="4061504"/>
            <a:ext cx="429768" cy="429768"/>
          </a:xfrm>
          <a:prstGeom prst="rect">
            <a:avLst/>
          </a:prstGeom>
          <a:solidFill>
            <a:srgbClr val="9074B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Button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38F2828-C77B-312E-A3E1-EDBCC27C34DA}"/>
              </a:ext>
            </a:extLst>
          </p:cNvPr>
          <p:cNvCxnSpPr>
            <a:cxnSpLocks/>
          </p:cNvCxnSpPr>
          <p:nvPr/>
        </p:nvCxnSpPr>
        <p:spPr>
          <a:xfrm flipH="1">
            <a:off x="11167056" y="3127771"/>
            <a:ext cx="266004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16A6F14-AFE6-3516-9AC6-DCE6A8990E3F}"/>
              </a:ext>
            </a:extLst>
          </p:cNvPr>
          <p:cNvCxnSpPr>
            <a:cxnSpLocks/>
          </p:cNvCxnSpPr>
          <p:nvPr/>
        </p:nvCxnSpPr>
        <p:spPr>
          <a:xfrm>
            <a:off x="10798041" y="3127771"/>
            <a:ext cx="24117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7EA0D1C-E644-92EB-7735-2182C29A91B5}"/>
              </a:ext>
            </a:extLst>
          </p:cNvPr>
          <p:cNvSpPr txBox="1"/>
          <p:nvPr/>
        </p:nvSpPr>
        <p:spPr>
          <a:xfrm>
            <a:off x="10800424" y="27734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.75”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8682</TotalTime>
  <Words>147</Words>
  <Application>Microsoft Macintosh PowerPoint</Application>
  <PresentationFormat>Widescreen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Eric Garlepp</cp:lastModifiedBy>
  <cp:revision>415</cp:revision>
  <dcterms:created xsi:type="dcterms:W3CDTF">2018-01-09T20:24:50Z</dcterms:created>
  <dcterms:modified xsi:type="dcterms:W3CDTF">2022-12-03T22:51:24Z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