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58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303" r:id="rId12"/>
    <p:sldId id="293" r:id="rId13"/>
    <p:sldId id="275" r:id="rId14"/>
    <p:sldId id="282" r:id="rId15"/>
    <p:sldId id="276" r:id="rId16"/>
    <p:sldId id="277" r:id="rId17"/>
    <p:sldId id="283" r:id="rId18"/>
    <p:sldId id="280" r:id="rId19"/>
    <p:sldId id="284" r:id="rId20"/>
    <p:sldId id="278" r:id="rId21"/>
    <p:sldId id="304" r:id="rId22"/>
    <p:sldId id="279" r:id="rId23"/>
    <p:sldId id="286" r:id="rId24"/>
    <p:sldId id="285" r:id="rId25"/>
    <p:sldId id="287" r:id="rId26"/>
    <p:sldId id="289" r:id="rId27"/>
    <p:sldId id="288" r:id="rId28"/>
    <p:sldId id="290" r:id="rId29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FF"/>
    <a:srgbClr val="0099FF"/>
    <a:srgbClr val="99CCFF"/>
    <a:srgbClr val="3366CC"/>
    <a:srgbClr val="CCECFF"/>
    <a:srgbClr val="0033CC"/>
    <a:srgbClr val="6699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7833" autoAdjust="0"/>
  </p:normalViewPr>
  <p:slideViewPr>
    <p:cSldViewPr>
      <p:cViewPr>
        <p:scale>
          <a:sx n="70" d="100"/>
          <a:sy n="70" d="100"/>
        </p:scale>
        <p:origin x="-137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>
              <a:defRPr kumimoji="0" sz="1200">
                <a:latin typeface="Times New Roman" pitchFamily="18" charset="0"/>
              </a:defRPr>
            </a:lvl1pPr>
          </a:lstStyle>
          <a:p>
            <a:fld id="{16104576-91F2-4B2F-93B2-203C1163368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2173288"/>
            <a:ext cx="4954588" cy="12192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4953000" cy="1868488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F44C03-3B47-4F00-8EBD-4C33371971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55A-4F5D-4128-AE95-A9C100046A5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714500" cy="5562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81000"/>
            <a:ext cx="4992687" cy="5562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22652-542F-46FA-AB12-4DFEDB83AA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22787-4A8A-4003-BA3E-FA3E09E969B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F8CA4-5AAC-4865-807E-CE2A581C4B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D6476-FA6F-41C1-BC18-84A6B0D5203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D1AEE-6CD3-4A5D-B5F6-3A83596337E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A4A7-A4D3-4ABC-A6D9-25971A42FCC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14B8F-717D-4C88-AEBC-48FBE9C138C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D3B80-6276-4085-B600-8E9F2D6098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40B9D-A690-4A87-AC05-4492C9660F0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81000"/>
            <a:ext cx="68595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326188"/>
            <a:ext cx="190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28956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324600"/>
            <a:ext cx="1905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/>
            </a:lvl1pPr>
          </a:lstStyle>
          <a:p>
            <a:fld id="{CC629B0C-3F40-44A8-99A0-E6A0DB5BBBC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3608" y="1124744"/>
            <a:ext cx="7135688" cy="2771800"/>
          </a:xfrm>
          <a:noFill/>
          <a:ln/>
        </p:spPr>
        <p:txBody>
          <a:bodyPr/>
          <a:lstStyle/>
          <a:p>
            <a:pPr algn="ctr"/>
            <a:r>
              <a:rPr lang="en-US" dirty="0" err="1" smtClean="0"/>
              <a:t>IdDE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dirty="0" smtClean="0"/>
              <a:t>I</a:t>
            </a:r>
            <a:r>
              <a:rPr lang="en-US" sz="3200" b="0" dirty="0" smtClean="0"/>
              <a:t>ntegrated and </a:t>
            </a:r>
            <a:r>
              <a:rPr lang="en-US" sz="3200" dirty="0" smtClean="0"/>
              <a:t>d</a:t>
            </a:r>
            <a:r>
              <a:rPr lang="en-US" sz="3200" b="0" dirty="0" smtClean="0"/>
              <a:t>istributed </a:t>
            </a:r>
            <a:r>
              <a:rPr lang="en-US" sz="3200" dirty="0" smtClean="0"/>
              <a:t>D</a:t>
            </a:r>
            <a:r>
              <a:rPr lang="en-US" sz="3200" b="0" dirty="0" smtClean="0"/>
              <a:t>evelopment </a:t>
            </a:r>
            <a:r>
              <a:rPr lang="en-US" sz="3200" dirty="0" smtClean="0"/>
              <a:t>E</a:t>
            </a:r>
            <a:r>
              <a:rPr lang="en-US" sz="3200" b="0" dirty="0" smtClean="0"/>
              <a:t>nvironment</a:t>
            </a:r>
            <a:br>
              <a:rPr lang="en-US" sz="3200" b="0" dirty="0" smtClean="0"/>
            </a:br>
            <a:endParaRPr lang="en-US" b="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51920" y="4985792"/>
            <a:ext cx="4320480" cy="1872208"/>
          </a:xfrm>
          <a:noFill/>
          <a:ln/>
        </p:spPr>
        <p:txBody>
          <a:bodyPr anchor="ctr"/>
          <a:lstStyle/>
          <a:p>
            <a:pPr algn="ctr"/>
            <a:r>
              <a:rPr lang="en-US" dirty="0" smtClean="0"/>
              <a:t>Vilson Cristiano Gärtner</a:t>
            </a:r>
          </a:p>
          <a:p>
            <a:pPr algn="ctr"/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vilson@gartner.net.br</a:t>
            </a:r>
            <a:endParaRPr lang="en-US" sz="2400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Imagem 5" descr="idde_check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552" y="1556792"/>
            <a:ext cx="373688" cy="37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99824"/>
            <a:ext cx="85725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7312072" y="6165304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88" y="1220280"/>
            <a:ext cx="8892480" cy="534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Abrindo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4108888" y="1628800"/>
            <a:ext cx="2016224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" name="Seta para baixo 5"/>
          <p:cNvSpPr/>
          <p:nvPr/>
        </p:nvSpPr>
        <p:spPr bwMode="auto">
          <a:xfrm rot="3425865">
            <a:off x="6170882" y="1210369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com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07624"/>
            <a:ext cx="8766175" cy="52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de cantos arredondados 8"/>
          <p:cNvSpPr/>
          <p:nvPr/>
        </p:nvSpPr>
        <p:spPr bwMode="auto">
          <a:xfrm>
            <a:off x="2267744" y="4913872"/>
            <a:ext cx="4824536" cy="136815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7100664" y="1853208"/>
            <a:ext cx="1791816" cy="44561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Integração</a:t>
            </a:r>
            <a:r>
              <a:rPr lang="en-US" dirty="0" smtClean="0"/>
              <a:t> com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90812"/>
            <a:ext cx="8712968" cy="52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 bwMode="auto">
          <a:xfrm>
            <a:off x="5938420" y="6252060"/>
            <a:ext cx="72008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8777960" y="2492896"/>
            <a:ext cx="216024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Seta para baixo 7"/>
          <p:cNvSpPr/>
          <p:nvPr/>
        </p:nvSpPr>
        <p:spPr bwMode="auto">
          <a:xfrm rot="18237298">
            <a:off x="8212908" y="2202982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Seta para baixo 8"/>
          <p:cNvSpPr/>
          <p:nvPr/>
        </p:nvSpPr>
        <p:spPr bwMode="auto">
          <a:xfrm rot="3425865">
            <a:off x="6699937" y="5801731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07624"/>
            <a:ext cx="8766175" cy="52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 bwMode="auto">
          <a:xfrm>
            <a:off x="7092280" y="1916832"/>
            <a:ext cx="108012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" y="1295258"/>
            <a:ext cx="8892480" cy="534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baixo 5"/>
          <p:cNvSpPr/>
          <p:nvPr/>
        </p:nvSpPr>
        <p:spPr bwMode="auto">
          <a:xfrm rot="3425865">
            <a:off x="8068090" y="1625267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3" y="1314470"/>
            <a:ext cx="8885877" cy="534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baixo 5"/>
          <p:cNvSpPr/>
          <p:nvPr/>
        </p:nvSpPr>
        <p:spPr bwMode="auto">
          <a:xfrm rot="3425865">
            <a:off x="8068089" y="1913298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Iniciando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07624"/>
            <a:ext cx="8766175" cy="527340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</p:pic>
      <p:sp>
        <p:nvSpPr>
          <p:cNvPr id="10" name="Retângulo de cantos arredondados 9"/>
          <p:cNvSpPr/>
          <p:nvPr/>
        </p:nvSpPr>
        <p:spPr bwMode="auto">
          <a:xfrm>
            <a:off x="7654696" y="4536416"/>
            <a:ext cx="576064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7092280" y="1944128"/>
            <a:ext cx="936104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Seta para baixo 7"/>
          <p:cNvSpPr/>
          <p:nvPr/>
        </p:nvSpPr>
        <p:spPr bwMode="auto">
          <a:xfrm rot="17295352">
            <a:off x="7146617" y="4138958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Iniciando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36" y="1358489"/>
            <a:ext cx="8892480" cy="534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 bwMode="auto">
          <a:xfrm>
            <a:off x="7092280" y="1844824"/>
            <a:ext cx="1800200" cy="46085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Seta para baixo 7"/>
          <p:cNvSpPr/>
          <p:nvPr/>
        </p:nvSpPr>
        <p:spPr bwMode="auto">
          <a:xfrm rot="3932096">
            <a:off x="7896777" y="5108947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smtClean="0"/>
              <a:t>Menu de </a:t>
            </a:r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1386478"/>
            <a:ext cx="8766175" cy="52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 bwMode="auto">
          <a:xfrm>
            <a:off x="7020272" y="3501008"/>
            <a:ext cx="1944216" cy="10801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Seta para baixo 6"/>
          <p:cNvSpPr/>
          <p:nvPr/>
        </p:nvSpPr>
        <p:spPr bwMode="auto">
          <a:xfrm rot="17714741">
            <a:off x="6790074" y="3742986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O que é?</a:t>
            </a:r>
            <a:endParaRPr lang="pt-BR"/>
          </a:p>
        </p:txBody>
      </p:sp>
      <p:sp>
        <p:nvSpPr>
          <p:cNvPr id="5218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6858000" cy="3408784"/>
          </a:xfrm>
        </p:spPr>
        <p:txBody>
          <a:bodyPr/>
          <a:lstStyle/>
          <a:p>
            <a:r>
              <a:rPr lang="pt-BR" dirty="0" smtClean="0"/>
              <a:t>Aplicativo para o desenvolvimento distribuído de software</a:t>
            </a:r>
          </a:p>
          <a:p>
            <a:r>
              <a:rPr lang="pt-BR" dirty="0" smtClean="0"/>
              <a:t>Integrado ao ambiente </a:t>
            </a:r>
            <a:r>
              <a:rPr lang="pt-BR" dirty="0" err="1" smtClean="0"/>
              <a:t>Netbeans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Windows e Linux</a:t>
            </a:r>
          </a:p>
          <a:p>
            <a:r>
              <a:rPr lang="pt-BR" dirty="0" smtClean="0"/>
              <a:t>Ferramentas:</a:t>
            </a:r>
          </a:p>
          <a:p>
            <a:pPr lvl="1"/>
            <a:r>
              <a:rPr lang="pt-BR" dirty="0" smtClean="0"/>
              <a:t>Edição simultânea de arquivos</a:t>
            </a:r>
          </a:p>
          <a:p>
            <a:pPr lvl="1"/>
            <a:r>
              <a:rPr lang="pt-BR" dirty="0" smtClean="0"/>
              <a:t>Chat (</a:t>
            </a:r>
            <a:r>
              <a:rPr lang="pt-BR" dirty="0" err="1" smtClean="0"/>
              <a:t>XMPP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Comunicação via áudio com: computador, celular, telefone convencional e ATA (</a:t>
            </a:r>
            <a:r>
              <a:rPr lang="pt-BR" dirty="0" err="1" smtClean="0"/>
              <a:t>SIP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Tarefas, ...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844824"/>
            <a:ext cx="41624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Compartilhando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1386478"/>
            <a:ext cx="8766175" cy="52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 bwMode="auto">
          <a:xfrm>
            <a:off x="4918392" y="1885768"/>
            <a:ext cx="1368152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Seta para baixo 6"/>
          <p:cNvSpPr/>
          <p:nvPr/>
        </p:nvSpPr>
        <p:spPr bwMode="auto">
          <a:xfrm rot="17865178">
            <a:off x="6780069" y="3573507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7200800" cy="687288"/>
          </a:xfrm>
        </p:spPr>
        <p:txBody>
          <a:bodyPr/>
          <a:lstStyle/>
          <a:p>
            <a:r>
              <a:rPr lang="pt-BR" smtClean="0"/>
              <a:t>Solicitando Compartilhamento</a:t>
            </a:r>
            <a:endParaRPr 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20888"/>
            <a:ext cx="47910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5172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com cantos arredondados 5"/>
          <p:cNvSpPr/>
          <p:nvPr/>
        </p:nvSpPr>
        <p:spPr bwMode="auto">
          <a:xfrm>
            <a:off x="755576" y="1700808"/>
            <a:ext cx="2088232" cy="1152128"/>
          </a:xfrm>
          <a:prstGeom prst="wedgeRoundRectCallout">
            <a:avLst>
              <a:gd name="adj1" fmla="val 74682"/>
              <a:gd name="adj2" fmla="val 45070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accent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Solicitando início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de sessão...</a:t>
            </a: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444208" y="4221088"/>
            <a:ext cx="2088232" cy="1152128"/>
          </a:xfrm>
          <a:prstGeom prst="wedgeRoundRectCallout">
            <a:avLst>
              <a:gd name="adj1" fmla="val -74982"/>
              <a:gd name="adj2" fmla="val 37963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accent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Usuário remoto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/>
              <a:t> </a:t>
            </a:r>
            <a:r>
              <a:rPr lang="pt-BR" sz="1600" dirty="0" smtClean="0"/>
              <a:t>aceitou.</a:t>
            </a:r>
            <a:endParaRPr kumimoji="1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6859587" cy="687288"/>
          </a:xfrm>
        </p:spPr>
        <p:txBody>
          <a:bodyPr/>
          <a:lstStyle/>
          <a:p>
            <a:pPr algn="ctr"/>
            <a:r>
              <a:rPr lang="pt-BR" smtClean="0"/>
              <a:t>Recebendo Solicitação</a:t>
            </a:r>
            <a:endParaRPr 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54578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509120"/>
            <a:ext cx="38195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com cantos arredondados 5"/>
          <p:cNvSpPr/>
          <p:nvPr/>
        </p:nvSpPr>
        <p:spPr bwMode="auto">
          <a:xfrm>
            <a:off x="6804248" y="1988840"/>
            <a:ext cx="2088232" cy="1152128"/>
          </a:xfrm>
          <a:prstGeom prst="wedgeRoundRectCallout">
            <a:avLst>
              <a:gd name="adj1" fmla="val -74982"/>
              <a:gd name="adj2" fmla="val 37963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accent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Usuário remoto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quer iniciar uma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 smtClean="0"/>
              <a:t> sessão de edição</a:t>
            </a: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.</a:t>
            </a: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1691680" y="4365104"/>
            <a:ext cx="2088232" cy="1152128"/>
          </a:xfrm>
          <a:prstGeom prst="wedgeRoundRectCallout">
            <a:avLst>
              <a:gd name="adj1" fmla="val 75989"/>
              <a:gd name="adj2" fmla="val 36778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chemeClr val="accent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Aceitei...</a:t>
            </a:r>
            <a:r>
              <a:rPr kumimoji="1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é criado um</a:t>
            </a:r>
            <a:br>
              <a:rPr kumimoji="1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</a:br>
            <a:r>
              <a:rPr kumimoji="1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arquivo na pasta do </a:t>
            </a:r>
            <a:br>
              <a:rPr kumimoji="1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</a:br>
            <a:r>
              <a:rPr kumimoji="1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usuário</a:t>
            </a:r>
            <a:endParaRPr kumimoji="1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compartilhada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76" y="1412776"/>
            <a:ext cx="8729435" cy="525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baixo 7"/>
          <p:cNvSpPr/>
          <p:nvPr/>
        </p:nvSpPr>
        <p:spPr bwMode="auto">
          <a:xfrm rot="7528551">
            <a:off x="3528197" y="5630495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Seta para baixo 8"/>
          <p:cNvSpPr/>
          <p:nvPr/>
        </p:nvSpPr>
        <p:spPr bwMode="auto">
          <a:xfrm rot="12443945">
            <a:off x="5239514" y="5805615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compartilhada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40" y="1376110"/>
            <a:ext cx="8885876" cy="534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 bwMode="auto">
          <a:xfrm>
            <a:off x="-1044624" y="2852936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Seta para baixo 7"/>
          <p:cNvSpPr/>
          <p:nvPr/>
        </p:nvSpPr>
        <p:spPr bwMode="auto">
          <a:xfrm rot="17295352">
            <a:off x="1852858" y="3148263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Seta para baixo 8"/>
          <p:cNvSpPr/>
          <p:nvPr/>
        </p:nvSpPr>
        <p:spPr bwMode="auto">
          <a:xfrm rot="17295352">
            <a:off x="8261570" y="3895641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compartilhada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60" y="1404180"/>
            <a:ext cx="8748464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baixo 4"/>
          <p:cNvSpPr/>
          <p:nvPr/>
        </p:nvSpPr>
        <p:spPr bwMode="auto">
          <a:xfrm rot="17295352">
            <a:off x="1975690" y="3189207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compartilhada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08" y="1390532"/>
            <a:ext cx="8748464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baixo 4"/>
          <p:cNvSpPr/>
          <p:nvPr/>
        </p:nvSpPr>
        <p:spPr bwMode="auto">
          <a:xfrm rot="17295352">
            <a:off x="1907450" y="3039079"/>
            <a:ext cx="437350" cy="504056"/>
          </a:xfrm>
          <a:prstGeom prst="downArrow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Edição</a:t>
            </a:r>
            <a:r>
              <a:rPr lang="en-US" dirty="0" smtClean="0"/>
              <a:t> </a:t>
            </a:r>
            <a:r>
              <a:rPr lang="en-US" dirty="0" err="1" smtClean="0"/>
              <a:t>compartilhada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91" y="1376110"/>
            <a:ext cx="8885877" cy="534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de cantos arredondados 5"/>
          <p:cNvSpPr/>
          <p:nvPr/>
        </p:nvSpPr>
        <p:spPr bwMode="auto">
          <a:xfrm>
            <a:off x="3748848" y="5530880"/>
            <a:ext cx="1728192" cy="10801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279" y="1412776"/>
            <a:ext cx="8766175" cy="52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de cantos arredondados 8"/>
          <p:cNvSpPr/>
          <p:nvPr/>
        </p:nvSpPr>
        <p:spPr bwMode="auto">
          <a:xfrm>
            <a:off x="3649544" y="4104368"/>
            <a:ext cx="1224136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Seta para baixo 11"/>
          <p:cNvSpPr/>
          <p:nvPr/>
        </p:nvSpPr>
        <p:spPr bwMode="auto">
          <a:xfrm rot="4090254">
            <a:off x="5031046" y="3799410"/>
            <a:ext cx="437350" cy="504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251520" y="1268760"/>
            <a:ext cx="8572500" cy="5314950"/>
            <a:chOff x="179512" y="1772816"/>
            <a:chExt cx="8572500" cy="5314950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772816"/>
              <a:ext cx="85725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2780928"/>
              <a:ext cx="7743825" cy="3667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tângulo de cantos arredondados 8"/>
          <p:cNvSpPr/>
          <p:nvPr/>
        </p:nvSpPr>
        <p:spPr bwMode="auto">
          <a:xfrm>
            <a:off x="2267744" y="1628800"/>
            <a:ext cx="72008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498608" y="1916832"/>
            <a:ext cx="127872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Retângulo de cantos arredondados 14"/>
          <p:cNvSpPr/>
          <p:nvPr/>
        </p:nvSpPr>
        <p:spPr bwMode="auto">
          <a:xfrm>
            <a:off x="4665192" y="3503352"/>
            <a:ext cx="432048" cy="5760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3</a:t>
            </a:r>
          </a:p>
        </p:txBody>
      </p:sp>
      <p:sp>
        <p:nvSpPr>
          <p:cNvPr id="16" name="Seta para baixo 15"/>
          <p:cNvSpPr/>
          <p:nvPr/>
        </p:nvSpPr>
        <p:spPr bwMode="auto">
          <a:xfrm rot="4090254">
            <a:off x="2809495" y="1346667"/>
            <a:ext cx="662106" cy="588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 </a:t>
            </a:r>
            <a:r>
              <a:rPr kumimoji="1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17" name="Seta para baixo 16"/>
          <p:cNvSpPr/>
          <p:nvPr/>
        </p:nvSpPr>
        <p:spPr bwMode="auto">
          <a:xfrm rot="13942113">
            <a:off x="62995" y="2078158"/>
            <a:ext cx="662106" cy="588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  </a:t>
            </a:r>
            <a:r>
              <a:rPr kumimoji="1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5725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669920" y="2362528"/>
            <a:ext cx="72008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539552" y="5647600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Seta para baixo 15"/>
          <p:cNvSpPr/>
          <p:nvPr/>
        </p:nvSpPr>
        <p:spPr bwMode="auto">
          <a:xfrm rot="3443210">
            <a:off x="1468639" y="1823427"/>
            <a:ext cx="662106" cy="588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 </a:t>
            </a:r>
            <a:r>
              <a:rPr kumimoji="1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17" name="Seta para baixo 16"/>
          <p:cNvSpPr/>
          <p:nvPr/>
        </p:nvSpPr>
        <p:spPr bwMode="auto">
          <a:xfrm rot="2997344">
            <a:off x="1358822" y="5086722"/>
            <a:ext cx="662106" cy="588056"/>
          </a:xfrm>
          <a:prstGeom prst="downArrow">
            <a:avLst/>
          </a:prstGeom>
          <a:solidFill>
            <a:schemeClr val="bg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 </a:t>
            </a:r>
            <a:r>
              <a:rPr kumimoji="1" lang="pt-BR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5200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4572000" y="5517232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5200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2096432" y="5157192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4716016" y="5589240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772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5220072" y="5301208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5200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6859587" cy="687288"/>
          </a:xfrm>
        </p:spPr>
        <p:txBody>
          <a:bodyPr/>
          <a:lstStyle/>
          <a:p>
            <a:r>
              <a:rPr lang="en-US" dirty="0" err="1" smtClean="0"/>
              <a:t>Instalação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5521752" y="5589240"/>
            <a:ext cx="792088" cy="3153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de plano de marketing">
  <a:themeElements>
    <a:clrScheme name="ms_pptmarketplan_tp01017812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ms_pptmarketplan_tp0101781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ms_pptmarketplan_tp01017812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marketplan_tp01017812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marketplan_tp01017812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de marketing</Template>
  <TotalTime>161</TotalTime>
  <Words>135</Words>
  <Application>Microsoft Office PowerPoint</Application>
  <PresentationFormat>Apresentação na tela (4:3)</PresentationFormat>
  <Paragraphs>53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Apresentação de plano de marketing</vt:lpstr>
      <vt:lpstr>IdDE Integrated and distributed Development Environment </vt:lpstr>
      <vt:lpstr>O que é?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Abrindo…</vt:lpstr>
      <vt:lpstr>Integração com Netbeans</vt:lpstr>
      <vt:lpstr>Integração com Netbeans</vt:lpstr>
      <vt:lpstr>Configuração</vt:lpstr>
      <vt:lpstr>Configuração</vt:lpstr>
      <vt:lpstr>Configuração</vt:lpstr>
      <vt:lpstr>Iniciando...</vt:lpstr>
      <vt:lpstr>Iniciando…</vt:lpstr>
      <vt:lpstr>Menu de Contexto</vt:lpstr>
      <vt:lpstr>Chat</vt:lpstr>
      <vt:lpstr>Compartilhando um arquivo</vt:lpstr>
      <vt:lpstr>Solicitando Compartilhamento</vt:lpstr>
      <vt:lpstr>Recebendo Solicitação</vt:lpstr>
      <vt:lpstr>Edição compartilhada</vt:lpstr>
      <vt:lpstr>Edição compartilhada</vt:lpstr>
      <vt:lpstr>Edição compartilhada</vt:lpstr>
      <vt:lpstr>Edição compartilhada</vt:lpstr>
      <vt:lpstr>Edição compartilhada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IdDE Integrated and Distributed Development Environment</dc:title>
  <dc:creator>Vilson Cristiano Gärtner</dc:creator>
  <cp:lastModifiedBy>Vilson</cp:lastModifiedBy>
  <cp:revision>28</cp:revision>
  <dcterms:created xsi:type="dcterms:W3CDTF">2010-12-07T13:32:44Z</dcterms:created>
  <dcterms:modified xsi:type="dcterms:W3CDTF">2012-06-13T01:53:27Z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TC010178121046</vt:lpwstr>
  </property>
</Properties>
</file>