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81" r:id="rId5"/>
    <p:sldId id="284" r:id="rId6"/>
    <p:sldId id="280" r:id="rId7"/>
    <p:sldId id="278" r:id="rId8"/>
    <p:sldId id="293" r:id="rId9"/>
    <p:sldId id="261" r:id="rId10"/>
    <p:sldId id="294" r:id="rId11"/>
    <p:sldId id="279" r:id="rId12"/>
    <p:sldId id="295" r:id="rId13"/>
    <p:sldId id="277" r:id="rId14"/>
    <p:sldId id="296" r:id="rId15"/>
    <p:sldId id="297" r:id="rId16"/>
    <p:sldId id="298" r:id="rId17"/>
    <p:sldId id="299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879" autoAdjust="0"/>
  </p:normalViewPr>
  <p:slideViewPr>
    <p:cSldViewPr snapToGrid="0">
      <p:cViewPr varScale="1">
        <p:scale>
          <a:sx n="105" d="100"/>
          <a:sy n="105" d="100"/>
        </p:scale>
        <p:origin x="774" y="10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5D2E8-913B-76E9-4E7A-259E8064A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F91930-3578-12E4-D82B-0FEB592A75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A914A2-BC77-F54E-1A4C-82AF268C4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166C8-4B32-9D57-B837-EB6B058D97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20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39346-3286-1E78-7052-7E07AAA3A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314F43-A448-7F46-0CFD-F8D25ED655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BF3C21-0AEA-C8E1-0A41-4E787655E0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333DC-8975-6A22-EFA4-1C1D0461C4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56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B7156-19BC-A588-B27E-F2068B8A8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CD90D4-A7E1-5B06-7791-2E46BA7FEC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2834C9-A797-6943-9475-77FED2B5C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0517B-0C27-3112-CEC5-9092468DC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89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A6218-DB6B-79CD-3C26-8A8804CAC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DBB38F-0D1D-E122-9EEF-46E9806146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F1631F-FA6C-6632-50F1-1D78FCB660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84EAD-D27F-83DF-D278-5C87D1048F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17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1A959-BDA3-B0E0-E373-4D13B0908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9D6E13-73EF-92F1-E663-63C281733F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91714B-C946-2EF9-BDA0-B2196CFAB2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9EE9E-68AA-EEF2-1690-9376BD3FD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51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EA26A-B8B2-EB58-9507-E988F2DF4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9F86D3-A3DD-AB25-B13F-E6A87752CF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1B29C4-1E8D-78E1-3EFC-3840B80A7F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7DAF3-F213-1B83-D3CA-5AC0FA966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3095C-BF85-9500-3EDF-C58924A75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0E874A-91D9-3128-EBF7-55E6264CEF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9230BD-AF35-5446-F3E1-B0F3A9BB6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4E447-3F16-17B8-C929-42077550C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97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gaste.github.io/Project2-CSCI31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/>
              <a:t>Project 2 – 3D Game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505B1-819E-58A5-1762-2194BB51CC9D}"/>
              </a:ext>
            </a:extLst>
          </p:cNvPr>
          <p:cNvSpPr txBox="1"/>
          <p:nvPr/>
        </p:nvSpPr>
        <p:spPr>
          <a:xfrm>
            <a:off x="246888" y="5330952"/>
            <a:ext cx="3337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Valeria Gastelum Figueroa, Gurleen Kaur</a:t>
            </a:r>
          </a:p>
          <a:p>
            <a:r>
              <a:rPr lang="en-US" dirty="0">
                <a:solidFill>
                  <a:schemeClr val="bg1"/>
                </a:solidFill>
              </a:rPr>
              <a:t>CSCI310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5">
            <a:extLst>
              <a:ext uri="{FF2B5EF4-FFF2-40B4-BE49-F238E27FC236}">
                <a16:creationId xmlns:a16="http://schemas.microsoft.com/office/drawing/2014/main" id="{BBD84AA8-495D-1210-1B06-DA73C5BCF3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>
          <a:xfrm>
            <a:off x="20" y="10"/>
            <a:ext cx="12191980" cy="6857990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 anchor="ctr">
            <a:normAutofit/>
          </a:bodyPr>
          <a:lstStyle/>
          <a:p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649597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06D83-D582-FE5E-D9A9-C5D80C432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5">
            <a:extLst>
              <a:ext uri="{FF2B5EF4-FFF2-40B4-BE49-F238E27FC236}">
                <a16:creationId xmlns:a16="http://schemas.microsoft.com/office/drawing/2014/main" id="{0E3F79A3-12CD-C793-8970-B083A0E098E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" r="1386"/>
          <a:stretch/>
        </p:blipFill>
        <p:spPr>
          <a:xfrm>
            <a:off x="20" y="10"/>
            <a:ext cx="12191980" cy="6857990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C7028-1770-C057-1BF2-B6F5F23D4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 anchor="ctr">
            <a:normAutofit/>
          </a:bodyPr>
          <a:lstStyle/>
          <a:p>
            <a:r>
              <a:rPr lang="en-US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14792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21605-D3BD-9052-055E-D0AF28EF3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5">
            <a:extLst>
              <a:ext uri="{FF2B5EF4-FFF2-40B4-BE49-F238E27FC236}">
                <a16:creationId xmlns:a16="http://schemas.microsoft.com/office/drawing/2014/main" id="{01F8CBE4-DF86-8071-451F-2E915959B7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7" b="2367"/>
          <a:stretch/>
        </p:blipFill>
        <p:spPr>
          <a:xfrm>
            <a:off x="20" y="10"/>
            <a:ext cx="12191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399179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B1E23-B2ED-0002-4D1F-12AE5A58B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C355-7D1E-ADDA-5DC9-E96AF80D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30267-5D34-6062-D2D5-5B9CC4C07A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024781"/>
            <a:ext cx="5212079" cy="4137189"/>
          </a:xfrm>
          <a:noFill/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Valeria</a:t>
            </a:r>
          </a:p>
          <a:p>
            <a:pPr marL="742950" lvl="2" indent="-285750">
              <a:buFontTx/>
              <a:buChar char="-"/>
            </a:pPr>
            <a:r>
              <a:rPr lang="en-US" dirty="0"/>
              <a:t>Initial Room &amp; Puzzle objects</a:t>
            </a:r>
          </a:p>
          <a:p>
            <a:pPr marL="742950" lvl="2" indent="-285750">
              <a:buFontTx/>
              <a:buChar char="-"/>
            </a:pPr>
            <a:r>
              <a:rPr lang="en-US" dirty="0"/>
              <a:t>Start/End</a:t>
            </a:r>
          </a:p>
          <a:p>
            <a:pPr marL="742950" lvl="2" indent="-285750">
              <a:buFontTx/>
              <a:buChar char="-"/>
            </a:pPr>
            <a:r>
              <a:rPr lang="en-US" dirty="0"/>
              <a:t>Pause/Resume/Restart</a:t>
            </a:r>
          </a:p>
          <a:p>
            <a:pPr marL="285750" indent="-285750">
              <a:buFontTx/>
              <a:buChar char="-"/>
            </a:pPr>
            <a:r>
              <a:rPr lang="en-US" dirty="0"/>
              <a:t>Gurleen</a:t>
            </a:r>
          </a:p>
          <a:p>
            <a:pPr marL="742950" lvl="2" indent="-285750">
              <a:buFontTx/>
              <a:buChar char="-"/>
            </a:pPr>
            <a:r>
              <a:rPr lang="en-US" dirty="0"/>
              <a:t>Movement Research</a:t>
            </a:r>
          </a:p>
          <a:p>
            <a:pPr marL="742950" lvl="2" indent="-285750">
              <a:buFontTx/>
              <a:buChar char="-"/>
            </a:pPr>
            <a:r>
              <a:rPr lang="en-US" dirty="0"/>
              <a:t>Collision Detection Research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E5C038-002B-71FE-B743-F2FE90935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5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8C8A9-8037-392E-2316-CDF9B9F4B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A919-E22F-3AD4-E2A1-A9295838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Game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01339-EA50-8951-333A-5E501C6D4A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024781"/>
            <a:ext cx="5212079" cy="4137189"/>
          </a:xfrm>
          <a:noFill/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Link:</a:t>
            </a:r>
          </a:p>
          <a:p>
            <a:pPr marL="742950" lvl="2" indent="-285750">
              <a:buFontTx/>
              <a:buChar char="-"/>
            </a:pPr>
            <a:r>
              <a:rPr lang="en-US" dirty="0">
                <a:hlinkClick r:id="rId3"/>
              </a:rPr>
              <a:t>https://vgaste.github.io/Project2-CSCI310/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9AABCD-C25C-7004-3250-9DA32851D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61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6" y="1753797"/>
            <a:ext cx="9467127" cy="2527911"/>
          </a:xfrm>
        </p:spPr>
        <p:txBody>
          <a:bodyPr/>
          <a:lstStyle/>
          <a:p>
            <a:r>
              <a:rPr lang="en-US" dirty="0"/>
              <a:t>THANK YOU,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816" y="457200"/>
            <a:ext cx="4837176" cy="1993392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An Escape Room Game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4DF753A-3575-A0D9-5135-8A94308DC0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1" r="4361"/>
          <a:stretch/>
        </p:blipFill>
        <p:spPr>
          <a:xfrm>
            <a:off x="-28882" y="0"/>
            <a:ext cx="6115050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818" y="2752344"/>
            <a:ext cx="4837174" cy="3136392"/>
          </a:xfrm>
          <a:noFill/>
        </p:spPr>
        <p:txBody>
          <a:bodyPr anchor="t">
            <a:normAutofit/>
          </a:bodyPr>
          <a:lstStyle/>
          <a:p>
            <a:r>
              <a:rPr lang="en-US" dirty="0"/>
              <a:t>INTRODUCTION – game story</a:t>
            </a:r>
          </a:p>
          <a:p>
            <a:r>
              <a:rPr lang="en-US" dirty="0"/>
              <a:t>ideation</a:t>
            </a:r>
          </a:p>
          <a:p>
            <a:r>
              <a:rPr lang="en-US" dirty="0"/>
              <a:t>Requirements &amp; Development</a:t>
            </a:r>
          </a:p>
          <a:p>
            <a:r>
              <a:rPr lang="en-US" dirty="0"/>
              <a:t>Tasks</a:t>
            </a:r>
          </a:p>
          <a:p>
            <a:r>
              <a:rPr lang="en-US" dirty="0"/>
              <a:t>Game demo</a:t>
            </a:r>
          </a:p>
        </p:txBody>
      </p:sp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/>
              <a:t>Game story</a:t>
            </a:r>
          </a:p>
        </p:txBody>
      </p: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286000"/>
          </a:xfrm>
        </p:spPr>
        <p:txBody>
          <a:bodyPr anchor="b">
            <a:normAutofit/>
          </a:bodyPr>
          <a:lstStyle/>
          <a:p>
            <a:r>
              <a:rPr lang="en-US" sz="3000" dirty="0"/>
              <a:t>The player wakes up in a locked room with puzzles visible, because of a chilling gaze at their back, they decide to move around only looking forward. They will escape from this room.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9C373000-EEA1-D16F-189A-338FFDA2E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5198"/>
            <a:ext cx="9144000" cy="683219"/>
          </a:xfrm>
        </p:spPr>
        <p:txBody>
          <a:bodyPr anchor="ctr">
            <a:normAutofit/>
          </a:bodyPr>
          <a:lstStyle/>
          <a:p>
            <a:r>
              <a:rPr lang="en-US" dirty="0"/>
              <a:t>Story</a:t>
            </a:r>
          </a:p>
        </p:txBody>
      </p:sp>
    </p:spTree>
    <p:extLst>
      <p:ext uri="{BB962C8B-B14F-4D97-AF65-F5344CB8AC3E}">
        <p14:creationId xmlns:p14="http://schemas.microsoft.com/office/powerpoint/2010/main" val="393043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C3EC3-903A-A345-F9A3-7B55F16CF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BF53A032-B891-64E1-3CE3-6691314C96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4C36ACA-710C-6E46-6E6A-D6CF834E7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/>
              <a:t>Ideation</a:t>
            </a:r>
          </a:p>
        </p:txBody>
      </p:sp>
    </p:spTree>
    <p:extLst>
      <p:ext uri="{BB962C8B-B14F-4D97-AF65-F5344CB8AC3E}">
        <p14:creationId xmlns:p14="http://schemas.microsoft.com/office/powerpoint/2010/main" val="327770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425" y="466344"/>
            <a:ext cx="6241651" cy="1710354"/>
          </a:xfrm>
          <a:noFill/>
        </p:spPr>
        <p:txBody>
          <a:bodyPr anchor="ctr"/>
          <a:lstStyle/>
          <a:p>
            <a:r>
              <a:rPr lang="en-US" dirty="0"/>
              <a:t>Why an escape room</a:t>
            </a:r>
          </a:p>
        </p:txBody>
      </p:sp>
      <p:pic>
        <p:nvPicPr>
          <p:cNvPr id="20" name="Picture Placeholder 7">
            <a:extLst>
              <a:ext uri="{FF2B5EF4-FFF2-40B4-BE49-F238E27FC236}">
                <a16:creationId xmlns:a16="http://schemas.microsoft.com/office/drawing/2014/main" id="{59669B42-CC26-1A2A-1FE7-526E425D01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0" b="21950"/>
          <a:stretch/>
        </p:blipFill>
        <p:spPr>
          <a:xfrm>
            <a:off x="0" y="0"/>
            <a:ext cx="4287838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426" y="2286000"/>
            <a:ext cx="6241650" cy="347472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From the options of simple games to make it was the best.</a:t>
            </a:r>
          </a:p>
          <a:p>
            <a:r>
              <a:rPr lang="en-US" dirty="0"/>
              <a:t>It was similar enough to the </a:t>
            </a:r>
            <a:r>
              <a:rPr lang="en-US" dirty="0" err="1"/>
              <a:t>maze_exploration</a:t>
            </a:r>
            <a:r>
              <a:rPr lang="en-US" dirty="0"/>
              <a:t> example that we could use it as a guide.</a:t>
            </a:r>
          </a:p>
          <a:p>
            <a:r>
              <a:rPr lang="en-US" dirty="0"/>
              <a:t>The team members liked the idea of an escape room.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EA3E8-4A78-E277-062F-D7AC8FFB3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38F57615-C8A6-789F-11AE-ECEAD24C76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0B711C3-987C-4524-A2F4-5BF114553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/>
              <a:t>Requirements &amp; development</a:t>
            </a:r>
          </a:p>
        </p:txBody>
      </p:sp>
    </p:spTree>
    <p:extLst>
      <p:ext uri="{BB962C8B-B14F-4D97-AF65-F5344CB8AC3E}">
        <p14:creationId xmlns:p14="http://schemas.microsoft.com/office/powerpoint/2010/main" val="100810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024781"/>
            <a:ext cx="5212079" cy="4137189"/>
          </a:xfrm>
          <a:noFill/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Visual &amp; World Building:</a:t>
            </a:r>
          </a:p>
          <a:p>
            <a:pPr marL="742950" lvl="2" indent="-285750">
              <a:buFontTx/>
              <a:buChar char="-"/>
            </a:pPr>
            <a:r>
              <a:rPr lang="en-US" dirty="0"/>
              <a:t>First Person</a:t>
            </a:r>
          </a:p>
          <a:p>
            <a:pPr marL="742950" lvl="2" indent="-285750">
              <a:buFontTx/>
              <a:buChar char="-"/>
            </a:pPr>
            <a:r>
              <a:rPr lang="en-US" dirty="0"/>
              <a:t>Ambient Lighting</a:t>
            </a:r>
          </a:p>
          <a:p>
            <a:pPr marL="742950" lvl="2" indent="-285750">
              <a:buFontTx/>
              <a:buChar char="-"/>
            </a:pPr>
            <a:r>
              <a:rPr lang="en-US" dirty="0"/>
              <a:t>3D objects present</a:t>
            </a:r>
          </a:p>
          <a:p>
            <a:pPr marL="742950" lvl="2" indent="-285750">
              <a:buFontTx/>
              <a:buChar char="-"/>
            </a:pPr>
            <a:r>
              <a:rPr lang="en-US" dirty="0"/>
              <a:t>An environment: the room</a:t>
            </a:r>
          </a:p>
          <a:p>
            <a:pPr marL="742950" lvl="2" indent="-285750">
              <a:buFontTx/>
              <a:buChar char="-"/>
            </a:pPr>
            <a:r>
              <a:rPr lang="en-US" dirty="0"/>
              <a:t>Interactive elements</a:t>
            </a:r>
          </a:p>
          <a:p>
            <a:pPr marL="742950" lvl="2" indent="-285750">
              <a:buFontTx/>
              <a:buChar char="-"/>
            </a:pPr>
            <a:r>
              <a:rPr lang="en-US" dirty="0"/>
              <a:t>Materials - Textures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5" y="2024780"/>
            <a:ext cx="4894006" cy="1541380"/>
          </a:xfrm>
          <a:noFill/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Interaction &amp; Controls:</a:t>
            </a:r>
          </a:p>
          <a:p>
            <a:pPr marL="742950" lvl="2" indent="-285750">
              <a:buFontTx/>
              <a:buChar char="-"/>
            </a:pPr>
            <a:r>
              <a:rPr lang="en-US" dirty="0"/>
              <a:t>Player Input: w/a/s/d</a:t>
            </a:r>
          </a:p>
          <a:p>
            <a:pPr marL="742950" lvl="2" indent="-285750">
              <a:buFontTx/>
              <a:buChar char="-"/>
            </a:pPr>
            <a:r>
              <a:rPr lang="en-US" dirty="0"/>
              <a:t>Object manipulation: with the mouse</a:t>
            </a:r>
          </a:p>
          <a:p>
            <a:pPr lvl="2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85DDBF1-5262-5B8D-EACC-CC41081EC01B}"/>
              </a:ext>
            </a:extLst>
          </p:cNvPr>
          <p:cNvSpPr txBox="1">
            <a:spLocks/>
          </p:cNvSpPr>
          <p:nvPr/>
        </p:nvSpPr>
        <p:spPr>
          <a:xfrm>
            <a:off x="6459794" y="3566160"/>
            <a:ext cx="4894006" cy="15413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dirty="0"/>
              <a:t>Physics &amp; Movement:</a:t>
            </a:r>
          </a:p>
          <a:p>
            <a:pPr marL="742950" lvl="2" indent="-285750">
              <a:buFontTx/>
              <a:buChar char="-"/>
            </a:pPr>
            <a:r>
              <a:rPr lang="en-US" dirty="0"/>
              <a:t>Collision detection</a:t>
            </a:r>
          </a:p>
          <a:p>
            <a:pPr marL="742950" lvl="2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D964A-6ECB-389A-513F-42BF70AAF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BF6F-D20E-8E79-D140-E9D93139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F6075-8F9E-91F9-EEE9-B30CCCF540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024781"/>
            <a:ext cx="5212079" cy="4137189"/>
          </a:xfrm>
          <a:noFill/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Game Flow:</a:t>
            </a:r>
          </a:p>
          <a:p>
            <a:pPr marL="742950" lvl="2" indent="-285750">
              <a:buFontTx/>
              <a:buChar char="-"/>
            </a:pPr>
            <a:r>
              <a:rPr lang="en-US" dirty="0"/>
              <a:t>Initialization</a:t>
            </a:r>
          </a:p>
          <a:p>
            <a:pPr marL="742950" lvl="2" indent="-285750">
              <a:buFontTx/>
              <a:buChar char="-"/>
            </a:pPr>
            <a:r>
              <a:rPr lang="en-US" dirty="0"/>
              <a:t>Game Loop</a:t>
            </a:r>
          </a:p>
          <a:p>
            <a:pPr marL="742950" lvl="2" indent="-285750">
              <a:buFontTx/>
              <a:buChar char="-"/>
            </a:pPr>
            <a:r>
              <a:rPr lang="en-US" dirty="0"/>
              <a:t>Reset Mechanism</a:t>
            </a:r>
          </a:p>
          <a:p>
            <a:pPr marL="742950" lvl="2" indent="-285750">
              <a:buFontTx/>
              <a:buChar char="-"/>
            </a:pPr>
            <a:r>
              <a:rPr lang="en-US" dirty="0"/>
              <a:t>Start/End States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A35A3-C542-101B-C45A-35AF6355837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5" y="2024780"/>
            <a:ext cx="4894006" cy="1541380"/>
          </a:xfrm>
          <a:noFill/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Feedback &amp; Scoring</a:t>
            </a:r>
          </a:p>
          <a:p>
            <a:pPr marL="742950" lvl="2" indent="-285750">
              <a:buFontTx/>
              <a:buChar char="-"/>
            </a:pPr>
            <a:r>
              <a:rPr lang="en-US" dirty="0"/>
              <a:t>Escape</a:t>
            </a:r>
          </a:p>
          <a:p>
            <a:pPr marL="742950" lvl="2" indent="-285750">
              <a:buFontTx/>
              <a:buChar char="-"/>
            </a:pPr>
            <a:r>
              <a:rPr lang="en-US" dirty="0"/>
              <a:t>Time</a:t>
            </a:r>
          </a:p>
          <a:p>
            <a:pPr lvl="2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4A9CFD-9355-7057-EC7A-EA4F284F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152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{2898B385-CE01-4B6B-B5C1-23B0F0A4417C}TFb73f27a7-0404-48d9-96f8-0ca8d35477ec68e4afe9_win32-7b62b493978d</Template>
  <TotalTime>37</TotalTime>
  <Words>241</Words>
  <Application>Microsoft Office PowerPoint</Application>
  <PresentationFormat>Widescreen</PresentationFormat>
  <Paragraphs>67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Wingdings</vt:lpstr>
      <vt:lpstr>Custom</vt:lpstr>
      <vt:lpstr>Project 2 – 3D Game</vt:lpstr>
      <vt:lpstr>An Escape Room Game</vt:lpstr>
      <vt:lpstr>Game story</vt:lpstr>
      <vt:lpstr>The player wakes up in a locked room with puzzles visible, because of a chilling gaze at their back, they decide to move around only looking forward. They will escape from this room.</vt:lpstr>
      <vt:lpstr>Ideation</vt:lpstr>
      <vt:lpstr>Why an escape room</vt:lpstr>
      <vt:lpstr>Requirements &amp; development</vt:lpstr>
      <vt:lpstr>requirements</vt:lpstr>
      <vt:lpstr>requirements</vt:lpstr>
      <vt:lpstr>HTML</vt:lpstr>
      <vt:lpstr>JS</vt:lpstr>
      <vt:lpstr>PowerPoint Presentation</vt:lpstr>
      <vt:lpstr>Tasks</vt:lpstr>
      <vt:lpstr>Game demo</vt:lpstr>
      <vt:lpstr>THANK YOU,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Valeria Gastelum</dc:creator>
  <cp:lastModifiedBy>Valeria Gastelum</cp:lastModifiedBy>
  <cp:revision>6</cp:revision>
  <dcterms:created xsi:type="dcterms:W3CDTF">2025-10-20T02:59:21Z</dcterms:created>
  <dcterms:modified xsi:type="dcterms:W3CDTF">2025-10-20T03:36:37Z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