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5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632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663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46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397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41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7144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2404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2312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4211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51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444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2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2776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5222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8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158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60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777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  <p:sldLayoutId id="2147483797" r:id="rId12"/>
    <p:sldLayoutId id="2147483798" r:id="rId13"/>
    <p:sldLayoutId id="2147483799" r:id="rId14"/>
    <p:sldLayoutId id="2147483800" r:id="rId15"/>
    <p:sldLayoutId id="2147483801" r:id="rId16"/>
    <p:sldLayoutId id="214748380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Escape Room 3D Puzzle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Created by: </a:t>
            </a:r>
            <a:r>
              <a:rPr lang="en-US" dirty="0" err="1"/>
              <a:t>valeria</a:t>
            </a:r>
            <a:r>
              <a:rPr lang="en-US" dirty="0"/>
              <a:t> Gastelum Figueroa and </a:t>
            </a:r>
            <a:r>
              <a:rPr lang="en-US" dirty="0" err="1"/>
              <a:t>gurleen</a:t>
            </a:r>
            <a:r>
              <a:rPr lang="en-US" dirty="0"/>
              <a:t> </a:t>
            </a:r>
            <a:r>
              <a:rPr lang="en-US" dirty="0" err="1"/>
              <a:t>kaur</a:t>
            </a:r>
            <a:endParaRPr dirty="0"/>
          </a:p>
          <a:p>
            <a:r>
              <a:rPr dirty="0"/>
              <a:t>Class: </a:t>
            </a:r>
            <a:r>
              <a:rPr lang="en-US" dirty="0"/>
              <a:t>Games and programming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3D puzzle game based on escape room concept</a:t>
            </a:r>
          </a:p>
          <a:p>
            <a:r>
              <a:t>Goal: Solve puzzles to escape a locked environment</a:t>
            </a:r>
          </a:p>
          <a:p>
            <a:r>
              <a:t>Tests logic, memory, and teamwork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Player trapped in a 3D virtual room</a:t>
            </a:r>
          </a:p>
          <a:p>
            <a:r>
              <a:t>Must find clues and unlock doors</a:t>
            </a:r>
          </a:p>
          <a:p>
            <a:r>
              <a:t>Each puzzle leads to next challenge</a:t>
            </a:r>
          </a:p>
          <a:p>
            <a:r>
              <a:t>Timed gameplay adds excitement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Gameplay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Explore room using mouse/keyboard</a:t>
            </a:r>
          </a:p>
          <a:p>
            <a:r>
              <a:rPr dirty="0"/>
              <a:t>Solve mini puzzles (codes, patterns, keys)</a:t>
            </a:r>
          </a:p>
          <a:p>
            <a:r>
              <a:rPr dirty="0"/>
              <a:t>Progress through multiple levels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Realistic 3D graphics</a:t>
            </a:r>
          </a:p>
          <a:p>
            <a:r>
              <a:rPr dirty="0"/>
              <a:t>Interactive environment</a:t>
            </a:r>
          </a:p>
          <a:p>
            <a:r>
              <a:rPr lang="en-US" dirty="0"/>
              <a:t>Color change </a:t>
            </a:r>
            <a:r>
              <a:rPr dirty="0"/>
              <a:t>effects for clues and tension</a:t>
            </a:r>
          </a:p>
          <a:p>
            <a:r>
              <a:rPr dirty="0"/>
              <a:t>Increasing puzzle difficulty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Fun and brain-challenging experience</a:t>
            </a:r>
          </a:p>
          <a:p>
            <a:r>
              <a:t>Promotes problem-solving skills</a:t>
            </a:r>
          </a:p>
          <a:p>
            <a:r>
              <a:t>Great mix of creativity and logic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4</TotalTime>
  <Words>122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Garamond</vt:lpstr>
      <vt:lpstr>Organic</vt:lpstr>
      <vt:lpstr>Escape Room 3D Puzzle Game</vt:lpstr>
      <vt:lpstr>Introduction</vt:lpstr>
      <vt:lpstr>Game Concept</vt:lpstr>
      <vt:lpstr>Gameplay</vt:lpstr>
      <vt:lpstr>Features &amp; Design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Gurleen Kaur</cp:lastModifiedBy>
  <cp:revision>2</cp:revision>
  <dcterms:created xsi:type="dcterms:W3CDTF">2013-01-27T09:14:16Z</dcterms:created>
  <dcterms:modified xsi:type="dcterms:W3CDTF">2025-10-20T16:15:46Z</dcterms:modified>
  <cp:category/>
</cp:coreProperties>
</file>