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2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2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7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7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1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95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0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59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1C73125-7582-47D0-AB3C-D81A65AA4915}" type="datetimeFigureOut">
              <a:rPr lang="en-IN" smtClean="0"/>
              <a:t>09-07-2021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7E801A-75E4-48DE-BC35-84E79AF0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A347E-0C27-4164-A2F2-60E12A6C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25" y="1583348"/>
            <a:ext cx="8825657" cy="19156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 BATTLE OF NEIGHBORHOODS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ADBD9-2228-4C8C-98FB-0793A998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525" y="3623284"/>
            <a:ext cx="8825658" cy="860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IBM CAPSTONE PROJECT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4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7AF2-73E4-48E1-9BC2-E7D5D112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17" y="2052918"/>
            <a:ext cx="8946541" cy="4195481"/>
          </a:xfrm>
        </p:spPr>
        <p:txBody>
          <a:bodyPr/>
          <a:lstStyle/>
          <a:p>
            <a:r>
              <a:rPr lang="en-US" dirty="0"/>
              <a:t>Many people migrate to Canada every year for better opportunities</a:t>
            </a:r>
          </a:p>
          <a:p>
            <a:r>
              <a:rPr lang="en-US" dirty="0"/>
              <a:t>This project is done to analyze the features of neighborhoods for people migrating to Scarborough district in Toronto, Canada</a:t>
            </a:r>
          </a:p>
          <a:p>
            <a:r>
              <a:rPr lang="en-US" dirty="0"/>
              <a:t>The features analyzed are the average housing prices per neighborhood and the ratings of schools per neighborhood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30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7AF2-73E4-48E1-9BC2-E7D5D112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07" y="2052918"/>
            <a:ext cx="9825099" cy="4195481"/>
          </a:xfrm>
        </p:spPr>
        <p:txBody>
          <a:bodyPr/>
          <a:lstStyle/>
          <a:p>
            <a:r>
              <a:rPr lang="en-US" dirty="0"/>
              <a:t>Data Link: </a:t>
            </a:r>
            <a:r>
              <a:rPr lang="en" sz="2000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IN" dirty="0"/>
              <a:t>Dataset consists of latitudes, longitudes and zip codes</a:t>
            </a:r>
          </a:p>
          <a:p>
            <a:r>
              <a:rPr lang="en-IN" dirty="0"/>
              <a:t>Foursquare API is used to gather information on different venues in different </a:t>
            </a:r>
            <a:r>
              <a:rPr lang="en-IN" dirty="0" err="1"/>
              <a:t>neighborhoods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5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METHODOLOGY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7AF2-73E4-48E1-9BC2-E7D5D112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07" y="2052918"/>
            <a:ext cx="9825099" cy="4195481"/>
          </a:xfrm>
        </p:spPr>
        <p:txBody>
          <a:bodyPr/>
          <a:lstStyle/>
          <a:p>
            <a:r>
              <a:rPr lang="en-US" dirty="0"/>
              <a:t>Neighborhoods are explored, segmented and grouped into clusters</a:t>
            </a:r>
          </a:p>
          <a:p>
            <a:r>
              <a:rPr lang="en-US" dirty="0"/>
              <a:t>For the purpose of clustering, k-means algorithm is used</a:t>
            </a:r>
          </a:p>
          <a:p>
            <a:r>
              <a:rPr lang="en-US" dirty="0"/>
              <a:t>With the results obtained, a suitable neighborhood may be selected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71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12" y="-71065"/>
            <a:ext cx="10772775" cy="16581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RESULTS: CLUSTER MAP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273628-B674-42AF-9B10-6760243F9E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113" y="1420427"/>
            <a:ext cx="8389398" cy="49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3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12" y="-8921"/>
            <a:ext cx="10772775" cy="16581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RESULTS: AVG. HOUSING PRICES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78EFEF1-18C1-4013-9385-4F6FBADAB2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13" y="1674964"/>
            <a:ext cx="9712170" cy="4730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640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88814"/>
            <a:ext cx="10772775" cy="16581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RESULTS: SCHOOL RATINGS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D1E42C-9BE8-4BA6-86D4-455F27281A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788" y="2011363"/>
            <a:ext cx="9179511" cy="41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83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1EAE-7037-4FCE-B964-173CBBE9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88814"/>
            <a:ext cx="10772775" cy="165819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DISCUSSION AND 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E6BD-E0AC-464D-B37C-C8F2D27F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2272686"/>
            <a:ext cx="6460991" cy="376618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For a couple with young children who can afford the housing prices of Malvern Rouge will prefer this neighborhood because of top schools</a:t>
            </a:r>
          </a:p>
          <a:p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On the other hand, a couple with grown up children wouldn’t mind moving to Woodbine Gardens</a:t>
            </a:r>
          </a:p>
          <a:p>
            <a:r>
              <a:rPr lang="en-US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Using the graphs of average housing prices and ratings of schools, a migrant will be able to select an appropriate neighborhood tailor to his/her needs.</a:t>
            </a:r>
            <a:endParaRPr lang="en-IN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endParaRPr lang="en-IN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2DA8E-52F2-4412-A946-1E91EC1063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85" y="2753947"/>
            <a:ext cx="3547776" cy="99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70702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</TotalTime>
  <Words>222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Trebuchet MS</vt:lpstr>
      <vt:lpstr>Metropolitan</vt:lpstr>
      <vt:lpstr>THE BATTLE OF NEIGHBORHOODS</vt:lpstr>
      <vt:lpstr>INTRODUCTION</vt:lpstr>
      <vt:lpstr>DATA DESCRIPTION</vt:lpstr>
      <vt:lpstr>METHODOLOGY</vt:lpstr>
      <vt:lpstr>RESULTS: CLUSTER MAP</vt:lpstr>
      <vt:lpstr>RESULTS: AVG. HOUSING PRICES</vt:lpstr>
      <vt:lpstr>RESULTS: SCHOOL RATINGS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Vallari</dc:creator>
  <cp:lastModifiedBy>Vallari</cp:lastModifiedBy>
  <cp:revision>4</cp:revision>
  <dcterms:created xsi:type="dcterms:W3CDTF">2021-07-09T06:53:22Z</dcterms:created>
  <dcterms:modified xsi:type="dcterms:W3CDTF">2021-07-09T07:11:09Z</dcterms:modified>
</cp:coreProperties>
</file>