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9894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73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18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0631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976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7298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831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935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472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51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7383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07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Proyecto 1 – Uso de un Protocolo Existente (MCP)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Curso: Redes y Sistemas Distribuidos</a:t>
            </a:r>
          </a:p>
          <a:p>
            <a:r>
              <a:rPr lang="es-ES" dirty="0"/>
              <a:t>Estudiante: Carlos Valladares – Carnet 221164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Características implementadas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• Chatbot </a:t>
            </a:r>
            <a:r>
              <a:rPr dirty="0" err="1"/>
              <a:t>integrado</a:t>
            </a:r>
            <a:r>
              <a:rPr dirty="0"/>
              <a:t> con OpenAI GPT-3.5</a:t>
            </a:r>
          </a:p>
          <a:p>
            <a:r>
              <a:rPr dirty="0"/>
              <a:t>• </a:t>
            </a:r>
            <a:r>
              <a:rPr dirty="0" err="1"/>
              <a:t>Conexión</a:t>
            </a:r>
            <a:r>
              <a:rPr dirty="0"/>
              <a:t> con </a:t>
            </a:r>
            <a:r>
              <a:rPr dirty="0" err="1"/>
              <a:t>múltiples</a:t>
            </a:r>
            <a:r>
              <a:rPr dirty="0"/>
              <a:t> </a:t>
            </a:r>
            <a:r>
              <a:rPr dirty="0" err="1"/>
              <a:t>servidores</a:t>
            </a:r>
            <a:r>
              <a:rPr dirty="0"/>
              <a:t> MCP:</a:t>
            </a:r>
          </a:p>
          <a:p>
            <a:r>
              <a:rPr dirty="0"/>
              <a:t>   - Local (</a:t>
            </a:r>
            <a:r>
              <a:rPr dirty="0" err="1"/>
              <a:t>gestión</a:t>
            </a:r>
            <a:r>
              <a:rPr dirty="0"/>
              <a:t> de </a:t>
            </a:r>
            <a:r>
              <a:rPr dirty="0" err="1"/>
              <a:t>tareas</a:t>
            </a:r>
            <a:r>
              <a:rPr dirty="0"/>
              <a:t>)</a:t>
            </a:r>
          </a:p>
          <a:p>
            <a:r>
              <a:rPr dirty="0"/>
              <a:t>   - </a:t>
            </a:r>
            <a:r>
              <a:rPr dirty="0" err="1"/>
              <a:t>Remoto</a:t>
            </a:r>
            <a:r>
              <a:rPr dirty="0"/>
              <a:t> (</a:t>
            </a:r>
            <a:r>
              <a:rPr dirty="0" err="1"/>
              <a:t>pagos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la </a:t>
            </a:r>
            <a:r>
              <a:rPr dirty="0" err="1"/>
              <a:t>nube</a:t>
            </a:r>
            <a:r>
              <a:rPr dirty="0"/>
              <a:t>)</a:t>
            </a:r>
          </a:p>
          <a:p>
            <a:r>
              <a:rPr dirty="0"/>
              <a:t>   - Filesystem (</a:t>
            </a:r>
            <a:r>
              <a:rPr dirty="0" err="1"/>
              <a:t>oficial</a:t>
            </a:r>
            <a:r>
              <a:rPr dirty="0"/>
              <a:t>, </a:t>
            </a:r>
            <a:r>
              <a:rPr dirty="0" err="1"/>
              <a:t>lectura</a:t>
            </a:r>
            <a:r>
              <a:rPr dirty="0"/>
              <a:t>/</a:t>
            </a:r>
            <a:r>
              <a:rPr dirty="0" err="1"/>
              <a:t>escritura</a:t>
            </a:r>
            <a:r>
              <a:rPr dirty="0"/>
              <a:t> de </a:t>
            </a:r>
            <a:r>
              <a:rPr dirty="0" err="1"/>
              <a:t>archivos</a:t>
            </a:r>
            <a:r>
              <a:rPr dirty="0"/>
              <a:t>)</a:t>
            </a:r>
          </a:p>
          <a:p>
            <a:r>
              <a:rPr dirty="0"/>
              <a:t>   - Git (</a:t>
            </a:r>
            <a:r>
              <a:rPr dirty="0" err="1"/>
              <a:t>oficial</a:t>
            </a:r>
            <a:r>
              <a:rPr dirty="0"/>
              <a:t>, control de </a:t>
            </a:r>
            <a:r>
              <a:rPr dirty="0" err="1"/>
              <a:t>versiones</a:t>
            </a:r>
            <a:r>
              <a:rPr dirty="0"/>
              <a:t>)</a:t>
            </a:r>
          </a:p>
          <a:p>
            <a:r>
              <a:rPr dirty="0"/>
              <a:t>• </a:t>
            </a:r>
            <a:r>
              <a:rPr dirty="0" err="1"/>
              <a:t>Ruteo</a:t>
            </a:r>
            <a:r>
              <a:rPr dirty="0"/>
              <a:t> de </a:t>
            </a:r>
            <a:r>
              <a:rPr dirty="0" err="1"/>
              <a:t>intenciones</a:t>
            </a:r>
            <a:r>
              <a:rPr dirty="0"/>
              <a:t> </a:t>
            </a:r>
            <a:r>
              <a:rPr dirty="0" err="1"/>
              <a:t>mediante</a:t>
            </a:r>
            <a:r>
              <a:rPr dirty="0"/>
              <a:t> namespaces</a:t>
            </a:r>
          </a:p>
          <a:p>
            <a:r>
              <a:rPr dirty="0"/>
              <a:t>• </a:t>
            </a:r>
            <a:r>
              <a:rPr dirty="0" err="1"/>
              <a:t>Registro</a:t>
            </a:r>
            <a:r>
              <a:rPr dirty="0"/>
              <a:t> de logs de </a:t>
            </a:r>
            <a:r>
              <a:rPr dirty="0" err="1"/>
              <a:t>interacciones</a:t>
            </a:r>
            <a:endParaRPr dirty="0"/>
          </a:p>
          <a:p>
            <a:r>
              <a:rPr dirty="0"/>
              <a:t>• </a:t>
            </a:r>
            <a:r>
              <a:rPr dirty="0" err="1"/>
              <a:t>Funcionalidad</a:t>
            </a:r>
            <a:r>
              <a:rPr dirty="0"/>
              <a:t> </a:t>
            </a:r>
            <a:r>
              <a:rPr dirty="0" err="1"/>
              <a:t>demostrada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terminal (CLI)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Dificultades enfrentadas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• </a:t>
            </a:r>
            <a:r>
              <a:rPr lang="es-GT" dirty="0"/>
              <a:t>Problemas a la hora de implementar </a:t>
            </a:r>
            <a:r>
              <a:rPr lang="es-GT" dirty="0" err="1"/>
              <a:t>OpenAI</a:t>
            </a:r>
            <a:r>
              <a:rPr lang="es-GT" dirty="0"/>
              <a:t> (se solucionó pagando porque descubrí no dan nada de prueba)</a:t>
            </a:r>
            <a:endParaRPr dirty="0"/>
          </a:p>
          <a:p>
            <a:r>
              <a:rPr dirty="0"/>
              <a:t>• </a:t>
            </a:r>
            <a:r>
              <a:rPr dirty="0" err="1"/>
              <a:t>Errores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validación</a:t>
            </a:r>
            <a:r>
              <a:rPr dirty="0"/>
              <a:t> de </a:t>
            </a:r>
            <a:r>
              <a:rPr dirty="0" err="1"/>
              <a:t>nombres</a:t>
            </a:r>
            <a:r>
              <a:rPr dirty="0"/>
              <a:t> de tools </a:t>
            </a:r>
            <a:r>
              <a:rPr dirty="0" err="1"/>
              <a:t>en</a:t>
            </a:r>
            <a:r>
              <a:rPr dirty="0"/>
              <a:t> OpenAI (</a:t>
            </a:r>
            <a:r>
              <a:rPr dirty="0" err="1"/>
              <a:t>restricciones</a:t>
            </a:r>
            <a:r>
              <a:rPr dirty="0"/>
              <a:t> de </a:t>
            </a:r>
            <a:r>
              <a:rPr dirty="0" err="1"/>
              <a:t>formato</a:t>
            </a:r>
            <a:r>
              <a:rPr dirty="0"/>
              <a:t>)</a:t>
            </a:r>
            <a:r>
              <a:rPr lang="es-GT" dirty="0"/>
              <a:t> (</a:t>
            </a:r>
            <a:r>
              <a:rPr lang="es-ES" dirty="0"/>
              <a:t>Implementar función </a:t>
            </a:r>
            <a:r>
              <a:rPr lang="es-ES" dirty="0" err="1"/>
              <a:t>slug_tool_name</a:t>
            </a:r>
            <a:r>
              <a:rPr lang="es-ES" dirty="0"/>
              <a:t> para normalizarlos.)</a:t>
            </a:r>
            <a:endParaRPr dirty="0"/>
          </a:p>
          <a:p>
            <a:r>
              <a:rPr dirty="0"/>
              <a:t>• </a:t>
            </a:r>
            <a:r>
              <a:rPr dirty="0" err="1"/>
              <a:t>Manejo</a:t>
            </a:r>
            <a:r>
              <a:rPr dirty="0"/>
              <a:t> de </a:t>
            </a:r>
            <a:r>
              <a:rPr dirty="0" err="1"/>
              <a:t>sesiones</a:t>
            </a:r>
            <a:r>
              <a:rPr dirty="0"/>
              <a:t> HTTP (Invalid session)</a:t>
            </a:r>
            <a:r>
              <a:rPr lang="es-GT" dirty="0"/>
              <a:t> (</a:t>
            </a:r>
            <a:r>
              <a:rPr lang="es-ES" dirty="0"/>
              <a:t>Implementar </a:t>
            </a:r>
            <a:r>
              <a:rPr lang="es-ES" dirty="0" err="1"/>
              <a:t>ensure_streamable_session</a:t>
            </a:r>
            <a:r>
              <a:rPr lang="es-ES" dirty="0"/>
              <a:t> para inicializar y guardar el </a:t>
            </a:r>
            <a:r>
              <a:rPr lang="es-ES" dirty="0" err="1"/>
              <a:t>session_id</a:t>
            </a:r>
            <a:r>
              <a:rPr lang="es-ES" dirty="0"/>
              <a:t>.)</a:t>
            </a:r>
            <a:endParaRPr dirty="0"/>
          </a:p>
          <a:p>
            <a:r>
              <a:rPr dirty="0"/>
              <a:t>• </a:t>
            </a:r>
            <a:r>
              <a:rPr dirty="0" err="1"/>
              <a:t>Diferenciar</a:t>
            </a:r>
            <a:r>
              <a:rPr dirty="0"/>
              <a:t> </a:t>
            </a:r>
            <a:r>
              <a:rPr dirty="0" err="1"/>
              <a:t>intenciones</a:t>
            </a:r>
            <a:r>
              <a:rPr dirty="0"/>
              <a:t> del </a:t>
            </a:r>
            <a:r>
              <a:rPr dirty="0" err="1"/>
              <a:t>usuario</a:t>
            </a:r>
            <a:r>
              <a:rPr dirty="0"/>
              <a:t> (git vs </a:t>
            </a:r>
            <a:r>
              <a:rPr dirty="0" err="1"/>
              <a:t>tareas</a:t>
            </a:r>
            <a:r>
              <a:rPr dirty="0"/>
              <a:t> vs </a:t>
            </a:r>
            <a:r>
              <a:rPr dirty="0" err="1"/>
              <a:t>pagos</a:t>
            </a:r>
            <a:r>
              <a:rPr dirty="0"/>
              <a:t>)</a:t>
            </a:r>
            <a:r>
              <a:rPr lang="es-GT" dirty="0"/>
              <a:t> (</a:t>
            </a:r>
            <a:r>
              <a:rPr lang="es-ES" dirty="0"/>
              <a:t>Crear un sistema de </a:t>
            </a:r>
            <a:r>
              <a:rPr lang="es-ES" i="1" dirty="0" err="1"/>
              <a:t>intents</a:t>
            </a:r>
            <a:r>
              <a:rPr lang="es-ES" dirty="0"/>
              <a:t> con palabras clave y forzar </a:t>
            </a:r>
            <a:r>
              <a:rPr lang="es-ES" dirty="0" err="1"/>
              <a:t>namespace</a:t>
            </a:r>
            <a:r>
              <a:rPr lang="es-ES" dirty="0"/>
              <a:t>.)</a:t>
            </a:r>
            <a:endParaRPr dirty="0"/>
          </a:p>
          <a:p>
            <a:r>
              <a:rPr dirty="0"/>
              <a:t>• </a:t>
            </a:r>
            <a:r>
              <a:rPr dirty="0" err="1"/>
              <a:t>Integrar</a:t>
            </a:r>
            <a:r>
              <a:rPr dirty="0"/>
              <a:t> </a:t>
            </a:r>
            <a:r>
              <a:rPr dirty="0" err="1"/>
              <a:t>múltiples</a:t>
            </a:r>
            <a:r>
              <a:rPr dirty="0"/>
              <a:t> </a:t>
            </a:r>
            <a:r>
              <a:rPr dirty="0" err="1"/>
              <a:t>tipos</a:t>
            </a:r>
            <a:r>
              <a:rPr dirty="0"/>
              <a:t> de </a:t>
            </a:r>
            <a:r>
              <a:rPr dirty="0" err="1"/>
              <a:t>transporte</a:t>
            </a:r>
            <a:r>
              <a:rPr dirty="0"/>
              <a:t> (HTTP </a:t>
            </a:r>
            <a:r>
              <a:rPr dirty="0" err="1"/>
              <a:t>clásico</a:t>
            </a:r>
            <a:r>
              <a:rPr dirty="0"/>
              <a:t> y STDIO)</a:t>
            </a:r>
            <a:r>
              <a:rPr lang="es-GT" dirty="0"/>
              <a:t> (</a:t>
            </a:r>
            <a:r>
              <a:rPr lang="es-ES" dirty="0"/>
              <a:t>Implementar </a:t>
            </a:r>
            <a:r>
              <a:rPr lang="es-ES" dirty="0" err="1"/>
              <a:t>LocalMCP</a:t>
            </a:r>
            <a:r>
              <a:rPr lang="es-ES" dirty="0"/>
              <a:t> para procesos STDIO y mantener lógica unificada.)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Lecciones aprendidas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• MCP es un </a:t>
            </a:r>
            <a:r>
              <a:rPr dirty="0" err="1"/>
              <a:t>estándar</a:t>
            </a:r>
            <a:r>
              <a:rPr dirty="0"/>
              <a:t> </a:t>
            </a:r>
            <a:r>
              <a:rPr dirty="0" err="1"/>
              <a:t>poderoso</a:t>
            </a:r>
            <a:endParaRPr dirty="0"/>
          </a:p>
          <a:p>
            <a:r>
              <a:rPr dirty="0"/>
              <a:t>• </a:t>
            </a:r>
            <a:r>
              <a:rPr dirty="0" err="1"/>
              <a:t>Importancia</a:t>
            </a:r>
            <a:r>
              <a:rPr dirty="0"/>
              <a:t> de </a:t>
            </a:r>
            <a:r>
              <a:rPr dirty="0" err="1"/>
              <a:t>inicialización</a:t>
            </a:r>
            <a:r>
              <a:rPr dirty="0"/>
              <a:t> y </a:t>
            </a:r>
            <a:r>
              <a:rPr dirty="0" err="1"/>
              <a:t>manejo</a:t>
            </a:r>
            <a:r>
              <a:rPr dirty="0"/>
              <a:t> </a:t>
            </a:r>
            <a:r>
              <a:rPr dirty="0" err="1"/>
              <a:t>correcto</a:t>
            </a:r>
            <a:r>
              <a:rPr dirty="0"/>
              <a:t> de </a:t>
            </a:r>
            <a:r>
              <a:rPr dirty="0" err="1"/>
              <a:t>sesiones</a:t>
            </a:r>
            <a:endParaRPr dirty="0"/>
          </a:p>
          <a:p>
            <a:r>
              <a:rPr dirty="0"/>
              <a:t>• </a:t>
            </a:r>
            <a:r>
              <a:rPr dirty="0" err="1"/>
              <a:t>Necesidad</a:t>
            </a:r>
            <a:r>
              <a:rPr dirty="0"/>
              <a:t> de </a:t>
            </a:r>
            <a:r>
              <a:rPr dirty="0" err="1"/>
              <a:t>sanitizar</a:t>
            </a:r>
            <a:r>
              <a:rPr dirty="0"/>
              <a:t> </a:t>
            </a:r>
            <a:r>
              <a:rPr dirty="0" err="1"/>
              <a:t>nombres</a:t>
            </a:r>
            <a:r>
              <a:rPr dirty="0"/>
              <a:t> para </a:t>
            </a:r>
            <a:r>
              <a:rPr dirty="0" err="1"/>
              <a:t>interoperabilidad</a:t>
            </a:r>
            <a:endParaRPr dirty="0"/>
          </a:p>
          <a:p>
            <a:r>
              <a:rPr dirty="0"/>
              <a:t>• </a:t>
            </a:r>
            <a:r>
              <a:rPr dirty="0" err="1"/>
              <a:t>Integración</a:t>
            </a:r>
            <a:r>
              <a:rPr dirty="0"/>
              <a:t> de </a:t>
            </a:r>
            <a:r>
              <a:rPr dirty="0" err="1"/>
              <a:t>teoría</a:t>
            </a:r>
            <a:r>
              <a:rPr dirty="0"/>
              <a:t> de </a:t>
            </a:r>
            <a:r>
              <a:rPr dirty="0" err="1"/>
              <a:t>protocolos</a:t>
            </a:r>
            <a:r>
              <a:rPr dirty="0"/>
              <a:t> con </a:t>
            </a:r>
            <a:r>
              <a:rPr dirty="0" err="1"/>
              <a:t>práctica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sistemas</a:t>
            </a:r>
            <a:r>
              <a:rPr dirty="0"/>
              <a:t> </a:t>
            </a:r>
            <a:r>
              <a:rPr dirty="0" err="1"/>
              <a:t>distribuidos</a:t>
            </a:r>
            <a:endParaRPr dirty="0"/>
          </a:p>
          <a:p>
            <a:r>
              <a:rPr dirty="0"/>
              <a:t>• Valor de </a:t>
            </a:r>
            <a:r>
              <a:rPr dirty="0" err="1"/>
              <a:t>los</a:t>
            </a:r>
            <a:r>
              <a:rPr dirty="0"/>
              <a:t> logs y control de </a:t>
            </a:r>
            <a:r>
              <a:rPr dirty="0" err="1"/>
              <a:t>versiones</a:t>
            </a:r>
            <a:r>
              <a:rPr dirty="0"/>
              <a:t> para </a:t>
            </a:r>
            <a:r>
              <a:rPr dirty="0" err="1"/>
              <a:t>trazabilidad</a:t>
            </a:r>
            <a:endParaRPr dirty="0"/>
          </a:p>
          <a:p>
            <a:r>
              <a:rPr dirty="0"/>
              <a:t>• </a:t>
            </a:r>
            <a:r>
              <a:rPr dirty="0" err="1"/>
              <a:t>Experiencia</a:t>
            </a:r>
            <a:r>
              <a:rPr dirty="0"/>
              <a:t> </a:t>
            </a:r>
            <a:r>
              <a:rPr dirty="0" err="1"/>
              <a:t>directa</a:t>
            </a:r>
            <a:r>
              <a:rPr dirty="0"/>
              <a:t> con </a:t>
            </a:r>
            <a:r>
              <a:rPr dirty="0" err="1"/>
              <a:t>herramientas</a:t>
            </a:r>
            <a:r>
              <a:rPr dirty="0"/>
              <a:t> </a:t>
            </a:r>
            <a:r>
              <a:rPr dirty="0" err="1"/>
              <a:t>oficiales</a:t>
            </a:r>
            <a:r>
              <a:rPr dirty="0"/>
              <a:t> (Filesystem, Git)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Entrega parcial y publicación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• </a:t>
            </a:r>
            <a:r>
              <a:rPr dirty="0" err="1"/>
              <a:t>Servidor</a:t>
            </a:r>
            <a:r>
              <a:rPr dirty="0"/>
              <a:t> MCP Local </a:t>
            </a:r>
            <a:r>
              <a:rPr dirty="0" err="1"/>
              <a:t>publicado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repositorio</a:t>
            </a:r>
            <a:r>
              <a:rPr dirty="0"/>
              <a:t> </a:t>
            </a:r>
            <a:r>
              <a:rPr dirty="0" err="1"/>
              <a:t>independiente</a:t>
            </a:r>
            <a:r>
              <a:rPr dirty="0"/>
              <a:t> (GitHub)</a:t>
            </a:r>
          </a:p>
          <a:p>
            <a:r>
              <a:rPr dirty="0"/>
              <a:t>• </a:t>
            </a:r>
            <a:r>
              <a:rPr dirty="0" err="1"/>
              <a:t>Documentación</a:t>
            </a:r>
            <a:r>
              <a:rPr dirty="0"/>
              <a:t> </a:t>
            </a:r>
            <a:r>
              <a:rPr dirty="0" err="1"/>
              <a:t>completa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README (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inglés</a:t>
            </a:r>
            <a:r>
              <a:rPr dirty="0"/>
              <a:t>)</a:t>
            </a:r>
          </a:p>
          <a:p>
            <a:r>
              <a:rPr dirty="0"/>
              <a:t>• Código </a:t>
            </a:r>
            <a:r>
              <a:rPr dirty="0" err="1"/>
              <a:t>versionado</a:t>
            </a:r>
            <a:r>
              <a:rPr dirty="0"/>
              <a:t> con commit</a:t>
            </a:r>
            <a:r>
              <a:rPr lang="es-GT" dirty="0"/>
              <a:t>s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88</TotalTime>
  <Words>306</Words>
  <Application>Microsoft Office PowerPoint</Application>
  <PresentationFormat>Presentación en pantalla (4:3)</PresentationFormat>
  <Paragraphs>30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Galería</vt:lpstr>
      <vt:lpstr>Proyecto 1 – Uso de un Protocolo Existente (MCP)</vt:lpstr>
      <vt:lpstr>Características implementadas</vt:lpstr>
      <vt:lpstr>Dificultades enfrentadas</vt:lpstr>
      <vt:lpstr>Lecciones aprendidas</vt:lpstr>
      <vt:lpstr>Entrega parcial y publicación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VALLADARES GUERRA, CARLOS ALBERTO</cp:lastModifiedBy>
  <cp:revision>5</cp:revision>
  <dcterms:created xsi:type="dcterms:W3CDTF">2013-01-27T09:14:16Z</dcterms:created>
  <dcterms:modified xsi:type="dcterms:W3CDTF">2025-09-12T03:05:01Z</dcterms:modified>
  <cp:category/>
</cp:coreProperties>
</file>