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109" autoAdjust="0"/>
    <p:restoredTop sz="94660"/>
  </p:normalViewPr>
  <p:slideViewPr>
    <p:cSldViewPr snapToGrid="0">
      <p:cViewPr>
        <p:scale>
          <a:sx n="80" d="100"/>
          <a:sy n="80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189B-1ED7-459E-8393-1789DB6C3A34}" type="datetimeFigureOut">
              <a:rPr lang="es-ES" smtClean="0"/>
              <a:t>07/09/2020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BEAD-4C39-48A5-A8C1-CC257B8E14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388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189B-1ED7-459E-8393-1789DB6C3A34}" type="datetimeFigureOut">
              <a:rPr lang="es-ES" smtClean="0"/>
              <a:t>07/09/2020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BEAD-4C39-48A5-A8C1-CC257B8E14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793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189B-1ED7-459E-8393-1789DB6C3A34}" type="datetimeFigureOut">
              <a:rPr lang="es-ES" smtClean="0"/>
              <a:t>07/09/2020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BEAD-4C39-48A5-A8C1-CC257B8E14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66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189B-1ED7-459E-8393-1789DB6C3A34}" type="datetimeFigureOut">
              <a:rPr lang="es-ES" smtClean="0"/>
              <a:t>07/09/2020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BEAD-4C39-48A5-A8C1-CC257B8E14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63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189B-1ED7-459E-8393-1789DB6C3A34}" type="datetimeFigureOut">
              <a:rPr lang="es-ES" smtClean="0"/>
              <a:t>07/09/2020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BEAD-4C39-48A5-A8C1-CC257B8E14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160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189B-1ED7-459E-8393-1789DB6C3A34}" type="datetimeFigureOut">
              <a:rPr lang="es-ES" smtClean="0"/>
              <a:t>07/09/2020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BEAD-4C39-48A5-A8C1-CC257B8E14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403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189B-1ED7-459E-8393-1789DB6C3A34}" type="datetimeFigureOut">
              <a:rPr lang="es-ES" smtClean="0"/>
              <a:t>07/09/2020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BEAD-4C39-48A5-A8C1-CC257B8E14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824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189B-1ED7-459E-8393-1789DB6C3A34}" type="datetimeFigureOut">
              <a:rPr lang="es-ES" smtClean="0"/>
              <a:t>07/09/2020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BEAD-4C39-48A5-A8C1-CC257B8E14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52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189B-1ED7-459E-8393-1789DB6C3A34}" type="datetimeFigureOut">
              <a:rPr lang="es-ES" smtClean="0"/>
              <a:t>07/09/2020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BEAD-4C39-48A5-A8C1-CC257B8E14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511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189B-1ED7-459E-8393-1789DB6C3A34}" type="datetimeFigureOut">
              <a:rPr lang="es-ES" smtClean="0"/>
              <a:t>07/09/2020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BEAD-4C39-48A5-A8C1-CC257B8E14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07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189B-1ED7-459E-8393-1789DB6C3A34}" type="datetimeFigureOut">
              <a:rPr lang="es-ES" smtClean="0"/>
              <a:t>07/09/2020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BEAD-4C39-48A5-A8C1-CC257B8E14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685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189B-1ED7-459E-8393-1789DB6C3A34}" type="datetimeFigureOut">
              <a:rPr lang="es-ES" smtClean="0"/>
              <a:t>07/09/2020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3BEAD-4C39-48A5-A8C1-CC257B8E14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7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259555" y="261170"/>
            <a:ext cx="1774701" cy="9022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Animal</a:t>
            </a:r>
          </a:p>
          <a:p>
            <a:pPr algn="ctr"/>
            <a:r>
              <a:rPr lang="es-ES" dirty="0" smtClean="0"/>
              <a:t>Nombre;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703352" y="4961099"/>
            <a:ext cx="1257440" cy="53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Buey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4471779" y="6048792"/>
            <a:ext cx="1124954" cy="580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Pavo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137080" y="4227722"/>
            <a:ext cx="1481052" cy="53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Caballo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2937426" y="6079621"/>
            <a:ext cx="914611" cy="580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Gallina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11107" y="3333005"/>
            <a:ext cx="974558" cy="36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Vaca</a:t>
            </a:r>
            <a:endParaRPr lang="es-ES" dirty="0"/>
          </a:p>
        </p:txBody>
      </p:sp>
      <p:cxnSp>
        <p:nvCxnSpPr>
          <p:cNvPr id="11" name="Conector recto de flecha 10"/>
          <p:cNvCxnSpPr>
            <a:stCxn id="42" idx="0"/>
            <a:endCxn id="4" idx="2"/>
          </p:cNvCxnSpPr>
          <p:nvPr/>
        </p:nvCxnSpPr>
        <p:spPr>
          <a:xfrm flipV="1">
            <a:off x="2719024" y="1163415"/>
            <a:ext cx="1427882" cy="124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5" idx="0"/>
            <a:endCxn id="42" idx="2"/>
          </p:cNvCxnSpPr>
          <p:nvPr/>
        </p:nvCxnSpPr>
        <p:spPr>
          <a:xfrm flipV="1">
            <a:off x="2332072" y="3494346"/>
            <a:ext cx="386952" cy="146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7" idx="0"/>
            <a:endCxn id="42" idx="2"/>
          </p:cNvCxnSpPr>
          <p:nvPr/>
        </p:nvCxnSpPr>
        <p:spPr>
          <a:xfrm flipV="1">
            <a:off x="877606" y="3494346"/>
            <a:ext cx="1841418" cy="733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8" idx="0"/>
            <a:endCxn id="54" idx="2"/>
          </p:cNvCxnSpPr>
          <p:nvPr/>
        </p:nvCxnSpPr>
        <p:spPr>
          <a:xfrm flipV="1">
            <a:off x="3394732" y="4996456"/>
            <a:ext cx="752173" cy="108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6" idx="0"/>
            <a:endCxn id="54" idx="2"/>
          </p:cNvCxnSpPr>
          <p:nvPr/>
        </p:nvCxnSpPr>
        <p:spPr>
          <a:xfrm flipH="1" flipV="1">
            <a:off x="4146905" y="4996456"/>
            <a:ext cx="887351" cy="10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6383575" y="2432157"/>
            <a:ext cx="2308860" cy="152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EstabloComponent</a:t>
            </a:r>
            <a:endParaRPr lang="es-ES" dirty="0" smtClean="0"/>
          </a:p>
          <a:p>
            <a:pPr algn="ctr"/>
            <a:r>
              <a:rPr lang="es-ES" dirty="0" err="1" smtClean="0"/>
              <a:t>Array</a:t>
            </a:r>
            <a:r>
              <a:rPr lang="es-ES" dirty="0" smtClean="0"/>
              <a:t>  de Equinos;</a:t>
            </a:r>
          </a:p>
          <a:p>
            <a:pPr algn="ctr"/>
            <a:r>
              <a:rPr lang="es-ES" dirty="0" err="1" smtClean="0"/>
              <a:t>meterEquino</a:t>
            </a:r>
            <a:r>
              <a:rPr lang="es-ES" dirty="0" smtClean="0"/>
              <a:t>();</a:t>
            </a:r>
            <a:endParaRPr lang="es-ES" dirty="0"/>
          </a:p>
        </p:txBody>
      </p:sp>
      <p:sp>
        <p:nvSpPr>
          <p:cNvPr id="35" name="Rectángulo 34"/>
          <p:cNvSpPr/>
          <p:nvPr/>
        </p:nvSpPr>
        <p:spPr>
          <a:xfrm>
            <a:off x="9429282" y="2413945"/>
            <a:ext cx="2308860" cy="1526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GallineroComponent</a:t>
            </a:r>
            <a:endParaRPr lang="es-ES" dirty="0" smtClean="0"/>
          </a:p>
          <a:p>
            <a:pPr algn="ctr"/>
            <a:r>
              <a:rPr lang="es-ES" dirty="0" err="1" smtClean="0"/>
              <a:t>Array</a:t>
            </a:r>
            <a:r>
              <a:rPr lang="es-ES" dirty="0" smtClean="0"/>
              <a:t> aves en corral;</a:t>
            </a:r>
          </a:p>
          <a:p>
            <a:pPr algn="ctr"/>
            <a:r>
              <a:rPr lang="es-ES" dirty="0" err="1" smtClean="0"/>
              <a:t>recogerHuevos</a:t>
            </a:r>
            <a:r>
              <a:rPr lang="es-ES" dirty="0" smtClean="0"/>
              <a:t>()</a:t>
            </a:r>
            <a:endParaRPr lang="es-ES" dirty="0" smtClean="0"/>
          </a:p>
          <a:p>
            <a:pPr algn="ctr"/>
            <a:r>
              <a:rPr lang="es-ES" dirty="0" err="1" smtClean="0"/>
              <a:t>MeterAveAlCorral</a:t>
            </a:r>
            <a:r>
              <a:rPr lang="es-ES" dirty="0" smtClean="0"/>
              <a:t>();</a:t>
            </a:r>
          </a:p>
          <a:p>
            <a:pPr algn="ctr"/>
            <a:endParaRPr lang="es-ES" dirty="0"/>
          </a:p>
        </p:txBody>
      </p:sp>
      <p:sp>
        <p:nvSpPr>
          <p:cNvPr id="36" name="Rectángulo 35"/>
          <p:cNvSpPr/>
          <p:nvPr/>
        </p:nvSpPr>
        <p:spPr>
          <a:xfrm>
            <a:off x="9571771" y="4883302"/>
            <a:ext cx="2023881" cy="148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MataderoComponent</a:t>
            </a:r>
            <a:endParaRPr lang="es-ES" dirty="0" smtClean="0"/>
          </a:p>
          <a:p>
            <a:pPr algn="ctr"/>
            <a:r>
              <a:rPr lang="es-ES" dirty="0" err="1" smtClean="0"/>
              <a:t>sacrificarAve</a:t>
            </a:r>
            <a:r>
              <a:rPr lang="es-ES" dirty="0" smtClean="0"/>
              <a:t>();</a:t>
            </a:r>
            <a:endParaRPr lang="es-ES" dirty="0"/>
          </a:p>
        </p:txBody>
      </p:sp>
      <p:sp>
        <p:nvSpPr>
          <p:cNvPr id="42" name="Rectángulo 41"/>
          <p:cNvSpPr/>
          <p:nvPr/>
        </p:nvSpPr>
        <p:spPr>
          <a:xfrm>
            <a:off x="1839232" y="2406909"/>
            <a:ext cx="1759584" cy="1087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Equino</a:t>
            </a:r>
            <a:endParaRPr lang="es-ES" dirty="0"/>
          </a:p>
        </p:txBody>
      </p:sp>
      <p:cxnSp>
        <p:nvCxnSpPr>
          <p:cNvPr id="48" name="Conector recto de flecha 47"/>
          <p:cNvCxnSpPr>
            <a:stCxn id="9" idx="0"/>
            <a:endCxn id="42" idx="1"/>
          </p:cNvCxnSpPr>
          <p:nvPr/>
        </p:nvCxnSpPr>
        <p:spPr>
          <a:xfrm flipV="1">
            <a:off x="498386" y="2950628"/>
            <a:ext cx="1340846" cy="382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/>
          <p:cNvSpPr/>
          <p:nvPr/>
        </p:nvSpPr>
        <p:spPr>
          <a:xfrm>
            <a:off x="3476742" y="4247763"/>
            <a:ext cx="1340326" cy="748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Ave</a:t>
            </a:r>
            <a:endParaRPr lang="es-ES" dirty="0"/>
          </a:p>
        </p:txBody>
      </p:sp>
      <p:cxnSp>
        <p:nvCxnSpPr>
          <p:cNvPr id="58" name="Conector recto de flecha 57"/>
          <p:cNvCxnSpPr>
            <a:stCxn id="54" idx="0"/>
            <a:endCxn id="4" idx="2"/>
          </p:cNvCxnSpPr>
          <p:nvPr/>
        </p:nvCxnSpPr>
        <p:spPr>
          <a:xfrm flipV="1">
            <a:off x="4146905" y="1163415"/>
            <a:ext cx="1" cy="3084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ángulo 156"/>
          <p:cNvSpPr/>
          <p:nvPr/>
        </p:nvSpPr>
        <p:spPr>
          <a:xfrm>
            <a:off x="7894447" y="261170"/>
            <a:ext cx="2151922" cy="50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Granja</a:t>
            </a:r>
          </a:p>
        </p:txBody>
      </p:sp>
      <p:cxnSp>
        <p:nvCxnSpPr>
          <p:cNvPr id="159" name="Conector recto de flecha 158"/>
          <p:cNvCxnSpPr>
            <a:stCxn id="33" idx="0"/>
            <a:endCxn id="157" idx="2"/>
          </p:cNvCxnSpPr>
          <p:nvPr/>
        </p:nvCxnSpPr>
        <p:spPr>
          <a:xfrm flipV="1">
            <a:off x="7538005" y="770020"/>
            <a:ext cx="1432403" cy="166213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de flecha 160"/>
          <p:cNvCxnSpPr>
            <a:endCxn id="157" idx="2"/>
          </p:cNvCxnSpPr>
          <p:nvPr/>
        </p:nvCxnSpPr>
        <p:spPr>
          <a:xfrm flipH="1" flipV="1">
            <a:off x="8970408" y="770020"/>
            <a:ext cx="1737697" cy="164392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cto de flecha 183"/>
          <p:cNvCxnSpPr>
            <a:stCxn id="54" idx="3"/>
            <a:endCxn id="35" idx="2"/>
          </p:cNvCxnSpPr>
          <p:nvPr/>
        </p:nvCxnSpPr>
        <p:spPr>
          <a:xfrm flipV="1">
            <a:off x="4817068" y="3940485"/>
            <a:ext cx="5766644" cy="68162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de flecha 186"/>
          <p:cNvCxnSpPr>
            <a:stCxn id="42" idx="3"/>
            <a:endCxn id="33" idx="1"/>
          </p:cNvCxnSpPr>
          <p:nvPr/>
        </p:nvCxnSpPr>
        <p:spPr>
          <a:xfrm>
            <a:off x="3598816" y="2950628"/>
            <a:ext cx="2784759" cy="244799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recto de flecha 201"/>
          <p:cNvCxnSpPr>
            <a:stCxn id="36" idx="0"/>
            <a:endCxn id="35" idx="2"/>
          </p:cNvCxnSpPr>
          <p:nvPr/>
        </p:nvCxnSpPr>
        <p:spPr>
          <a:xfrm flipV="1">
            <a:off x="10583712" y="3940485"/>
            <a:ext cx="0" cy="94281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6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31</Words>
  <Application>Microsoft Office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García Dobón</dc:creator>
  <cp:lastModifiedBy>Víctor García Dobón</cp:lastModifiedBy>
  <cp:revision>7</cp:revision>
  <dcterms:created xsi:type="dcterms:W3CDTF">2020-09-07T10:16:23Z</dcterms:created>
  <dcterms:modified xsi:type="dcterms:W3CDTF">2020-09-08T00:28:13Z</dcterms:modified>
</cp:coreProperties>
</file>