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1" r:id="rId9"/>
    <p:sldId id="271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5470"/>
  </p:normalViewPr>
  <p:slideViewPr>
    <p:cSldViewPr snapToGrid="0">
      <p:cViewPr varScale="1">
        <p:scale>
          <a:sx n="81" d="100"/>
          <a:sy n="81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UC32-B</a:t>
            </a:r>
            <a:r>
              <a:rPr lang="zh-CN" altLang="en-US" dirty="0"/>
              <a:t>组报告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徐子扬 凌春阳 刘子钰</a:t>
            </a:r>
          </a:p>
        </p:txBody>
      </p:sp>
    </p:spTree>
    <p:extLst>
      <p:ext uri="{BB962C8B-B14F-4D97-AF65-F5344CB8AC3E}">
        <p14:creationId xmlns:p14="http://schemas.microsoft.com/office/powerpoint/2010/main" val="399025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创建</a:t>
            </a:r>
          </a:p>
          <a:p>
            <a:pPr marL="0" indent="0">
              <a:buNone/>
            </a:pPr>
            <a:r>
              <a:rPr lang="zh-CN" altLang="en-US" dirty="0"/>
              <a:t>	在</a:t>
            </a:r>
            <a:r>
              <a:rPr lang="en-US" altLang="zh-CN" dirty="0"/>
              <a:t>tag=v3.7 base=29594404d7fe73cd80eaa4ee8c43dcc53970c60e</a:t>
            </a:r>
            <a:r>
              <a:rPr lang="zh-CN" altLang="en-US" dirty="0"/>
              <a:t>上创建工作目录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打patch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用patches</a:t>
            </a:r>
            <a:r>
              <a:rPr lang="en-US" dirty="0"/>
              <a:t>-</a:t>
            </a:r>
            <a:r>
              <a:rPr lang="en-US" dirty="0" err="1"/>
              <a:t>linux</a:t>
            </a:r>
            <a:r>
              <a:rPr lang="en-US" dirty="0"/>
              <a:t>-unhandled </a:t>
            </a:r>
            <a:r>
              <a:rPr lang="en-US" dirty="0" err="1"/>
              <a:t>通过git</a:t>
            </a:r>
            <a:r>
              <a:rPr lang="en-US" dirty="0"/>
              <a:t> </a:t>
            </a:r>
            <a:r>
              <a:rPr lang="en-US" dirty="0" err="1"/>
              <a:t>am打patch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编译</a:t>
            </a:r>
          </a:p>
          <a:p>
            <a:pPr marL="0" indent="0">
              <a:buNone/>
            </a:pPr>
            <a:r>
              <a:rPr lang="en-US" dirty="0"/>
              <a:t>	make </a:t>
            </a:r>
            <a:r>
              <a:rPr lang="en-US" dirty="0" err="1"/>
              <a:t>linux</a:t>
            </a:r>
            <a:r>
              <a:rPr lang="en-US" dirty="0"/>
              <a:t>-make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准备QEMU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创建</a:t>
            </a:r>
          </a:p>
          <a:p>
            <a:pPr marL="0" indent="0">
              <a:buNone/>
            </a:pPr>
            <a:r>
              <a:rPr lang="zh-CN" altLang="en-US" dirty="0"/>
              <a:t>	在</a:t>
            </a:r>
            <a:r>
              <a:rPr lang="en-US" altLang="zh-CN" dirty="0"/>
              <a:t>base=0b8db8f</a:t>
            </a:r>
            <a:r>
              <a:rPr lang="zh-CN" altLang="en-US" dirty="0"/>
              <a:t>上创建工作目录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打</a:t>
            </a:r>
            <a:r>
              <a:rPr lang="en-US" altLang="zh-CN" dirty="0"/>
              <a:t>patch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用</a:t>
            </a:r>
            <a:r>
              <a:rPr lang="en-US" altLang="zh-CN" dirty="0"/>
              <a:t>UniCore64</a:t>
            </a:r>
            <a:r>
              <a:rPr lang="zh-CN" altLang="en-US" dirty="0"/>
              <a:t>提供的</a:t>
            </a:r>
            <a:r>
              <a:rPr lang="en-US" altLang="zh-CN" dirty="0"/>
              <a:t>patches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并加上</a:t>
            </a:r>
            <a:r>
              <a:rPr lang="en-US" altLang="zh-CN" dirty="0" smtClean="0"/>
              <a:t>UC64A</a:t>
            </a:r>
            <a:r>
              <a:rPr lang="zh-CN" altLang="en-US" dirty="0" smtClean="0"/>
              <a:t>组胡</a:t>
            </a:r>
            <a:r>
              <a:rPr lang="zh-CN" altLang="en-US" dirty="0"/>
              <a:t>越予同学提供的两个</a:t>
            </a:r>
            <a:r>
              <a:rPr lang="en-US" altLang="zh-CN" dirty="0"/>
              <a:t>patches(</a:t>
            </a:r>
            <a:r>
              <a:rPr lang="zh-CN" altLang="en-US" dirty="0"/>
              <a:t>解决了</a:t>
            </a:r>
            <a:r>
              <a:rPr lang="en-US" altLang="zh-CN" dirty="0" err="1"/>
              <a:t>qemu</a:t>
            </a:r>
            <a:r>
              <a:rPr lang="en-US" altLang="zh-CN" dirty="0"/>
              <a:t>-options</a:t>
            </a:r>
            <a:r>
              <a:rPr lang="zh-CN" altLang="en-US" dirty="0"/>
              <a:t>某个</a:t>
            </a:r>
            <a:r>
              <a:rPr lang="en-US" altLang="zh-CN" dirty="0"/>
              <a:t>table list</a:t>
            </a:r>
            <a:r>
              <a:rPr lang="zh-CN" altLang="en-US" dirty="0"/>
              <a:t>为空和</a:t>
            </a:r>
            <a:r>
              <a:rPr lang="en-US" altLang="zh-CN" dirty="0"/>
              <a:t>GCC5</a:t>
            </a:r>
            <a:r>
              <a:rPr lang="zh-CN" altLang="en-US" dirty="0"/>
              <a:t>的问题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5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准备</a:t>
            </a:r>
            <a:r>
              <a:rPr lang="en-US" dirty="0" err="1" smtClean="0"/>
              <a:t>QEMU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mr-IN" dirty="0"/>
              <a:t>3. </a:t>
            </a:r>
            <a:r>
              <a:rPr lang="mr-IN" dirty="0" err="1"/>
              <a:t>编译</a:t>
            </a:r>
            <a:endParaRPr lang="mr-IN" dirty="0"/>
          </a:p>
          <a:p>
            <a:pPr marL="0" indent="0">
              <a:buNone/>
            </a:pPr>
            <a:r>
              <a:rPr lang="mr-IN" dirty="0"/>
              <a:t>	</a:t>
            </a:r>
            <a:r>
              <a:rPr lang="mr-IN" dirty="0" err="1"/>
              <a:t>修改Makefile</a:t>
            </a:r>
            <a:endParaRPr lang="mr-IN" dirty="0"/>
          </a:p>
          <a:p>
            <a:pPr marL="0" indent="0">
              <a:buNone/>
            </a:pPr>
            <a:r>
              <a:rPr lang="mr-IN" dirty="0"/>
              <a:t>	</a:t>
            </a:r>
            <a:r>
              <a:rPr lang="mr-IN" dirty="0" err="1" smtClean="0"/>
              <a:t>qemu</a:t>
            </a:r>
            <a:r>
              <a:rPr lang="mr-IN" dirty="0" smtClean="0"/>
              <a:t> </a:t>
            </a:r>
            <a:r>
              <a:rPr lang="mr-IN" dirty="0" err="1"/>
              <a:t>configure</a:t>
            </a:r>
            <a:r>
              <a:rPr lang="mr-IN" dirty="0" err="1" smtClean="0"/>
              <a:t>参数添加以下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mr-IN" dirty="0" smtClean="0"/>
              <a:t>（</a:t>
            </a:r>
            <a:r>
              <a:rPr lang="mr-IN" dirty="0" err="1" smtClean="0"/>
              <a:t>用来解决</a:t>
            </a:r>
            <a:r>
              <a:rPr lang="mr-IN" dirty="0" err="1"/>
              <a:t>qemu时的错误和运行curses的错误</a:t>
            </a:r>
            <a:r>
              <a:rPr lang="mr-IN" dirty="0"/>
              <a:t>）</a:t>
            </a:r>
          </a:p>
          <a:p>
            <a:pPr marL="0" indent="0">
              <a:buNone/>
            </a:pPr>
            <a:r>
              <a:rPr lang="mr-IN" dirty="0"/>
              <a:t>	</a:t>
            </a:r>
            <a:r>
              <a:rPr lang="zh-CN" altLang="en-US" dirty="0" smtClean="0"/>
              <a:t>   </a:t>
            </a:r>
            <a:r>
              <a:rPr lang="mr-IN" dirty="0" smtClean="0"/>
              <a:t>--</a:t>
            </a:r>
            <a:r>
              <a:rPr lang="mr-IN" dirty="0" err="1"/>
              <a:t>disable-werror</a:t>
            </a:r>
            <a:r>
              <a:rPr lang="mr-IN" dirty="0"/>
              <a:t>                                \</a:t>
            </a:r>
          </a:p>
          <a:p>
            <a:pPr marL="0" indent="0">
              <a:buNone/>
            </a:pPr>
            <a:r>
              <a:rPr lang="mr-IN" dirty="0"/>
              <a:t>	    --</a:t>
            </a:r>
            <a:r>
              <a:rPr lang="mr-IN" dirty="0" err="1"/>
              <a:t>enable-curses</a:t>
            </a:r>
            <a:r>
              <a:rPr lang="mr-IN" dirty="0"/>
              <a:t>                                 \</a:t>
            </a:r>
          </a:p>
          <a:p>
            <a:pPr marL="0" indent="0">
              <a:buNone/>
            </a:pPr>
            <a:r>
              <a:rPr lang="mr-IN" dirty="0"/>
              <a:t>	    --</a:t>
            </a:r>
            <a:r>
              <a:rPr lang="mr-IN" dirty="0" err="1"/>
              <a:t>extra-cflags</a:t>
            </a:r>
            <a:r>
              <a:rPr lang="mr-IN" dirty="0"/>
              <a:t>="-D </a:t>
            </a:r>
            <a:r>
              <a:rPr lang="mr-IN" dirty="0" err="1"/>
              <a:t>restrict</a:t>
            </a:r>
            <a:r>
              <a:rPr lang="mr-IN" dirty="0"/>
              <a:t>=</a:t>
            </a:r>
            <a:r>
              <a:rPr lang="mr-IN" dirty="0" err="1"/>
              <a:t>restricT</a:t>
            </a:r>
            <a:r>
              <a:rPr lang="mr-IN" dirty="0"/>
              <a:t>"           \</a:t>
            </a:r>
          </a:p>
          <a:p>
            <a:pPr marL="0" indent="0">
              <a:buNone/>
            </a:pPr>
            <a:r>
              <a:rPr lang="mr-IN" dirty="0"/>
              <a:t>	</a:t>
            </a:r>
            <a:r>
              <a:rPr lang="mr-IN" dirty="0" err="1"/>
              <a:t>make</a:t>
            </a:r>
            <a:r>
              <a:rPr lang="mr-IN" dirty="0"/>
              <a:t> </a:t>
            </a:r>
            <a:r>
              <a:rPr lang="mr-IN" dirty="0" err="1"/>
              <a:t>qemu-make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8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准备Initramfs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准备busybox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	设置正确的</a:t>
            </a:r>
            <a:r>
              <a:rPr lang="en-US" altLang="zh-CN" dirty="0" err="1"/>
              <a:t>busybox</a:t>
            </a:r>
            <a:r>
              <a:rPr lang="zh-CN" altLang="en-US" dirty="0"/>
              <a:t>源码包位置</a:t>
            </a:r>
          </a:p>
          <a:p>
            <a:pPr marL="0" indent="0">
              <a:buNone/>
            </a:pPr>
            <a:r>
              <a:rPr lang="en-US" dirty="0"/>
              <a:t>	make </a:t>
            </a:r>
            <a:r>
              <a:rPr lang="en-US" dirty="0" err="1"/>
              <a:t>busybox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添加helloworld程序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修改initramfs目录下的initramfs_config.busybox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添加helloworld程序在etc目录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	并设置相应的映射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4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准备</a:t>
            </a:r>
            <a:r>
              <a:rPr lang="en-US" dirty="0" err="1" smtClean="0"/>
              <a:t>Initramfs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编译部署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修改Makefile.linux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使用linux</a:t>
            </a:r>
            <a:r>
              <a:rPr lang="en-US" dirty="0"/>
              <a:t>/arch/unicore32/</a:t>
            </a:r>
            <a:r>
              <a:rPr lang="en-US" dirty="0" err="1"/>
              <a:t>configs</a:t>
            </a:r>
            <a:r>
              <a:rPr lang="en-US" dirty="0"/>
              <a:t>/</a:t>
            </a:r>
            <a:r>
              <a:rPr lang="en-US" dirty="0" err="1"/>
              <a:t>qemu_defconfig作为defconfig文件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	重新编译</a:t>
            </a:r>
            <a:r>
              <a:rPr lang="en-US" altLang="zh-CN" dirty="0" err="1"/>
              <a:t>linux</a:t>
            </a:r>
            <a:r>
              <a:rPr lang="zh-CN" altLang="en-US" dirty="0"/>
              <a:t>内核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7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运行QEMU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修改运行参数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 err="1" smtClean="0"/>
              <a:t>修改</a:t>
            </a:r>
            <a:r>
              <a:rPr lang="en-US" dirty="0" err="1"/>
              <a:t>qemu</a:t>
            </a:r>
            <a:r>
              <a:rPr lang="en-US" dirty="0"/>
              <a:t>-run </a:t>
            </a:r>
            <a:r>
              <a:rPr lang="en-US" dirty="0" err="1"/>
              <a:t>去掉net</a:t>
            </a:r>
            <a:r>
              <a:rPr lang="en-US" dirty="0" err="1" smtClean="0"/>
              <a:t>相关设置</a:t>
            </a:r>
            <a:endParaRPr lang="zh-CN" alt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运行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 smtClean="0"/>
              <a:t>make </a:t>
            </a:r>
            <a:r>
              <a:rPr lang="en-US" dirty="0" err="1"/>
              <a:t>qemu</a:t>
            </a:r>
            <a:r>
              <a:rPr lang="en-US" dirty="0"/>
              <a:t>-run</a:t>
            </a:r>
          </a:p>
        </p:txBody>
      </p:sp>
    </p:spTree>
    <p:extLst>
      <p:ext uri="{BB962C8B-B14F-4D97-AF65-F5344CB8AC3E}">
        <p14:creationId xmlns:p14="http://schemas.microsoft.com/office/powerpoint/2010/main" val="62621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605972"/>
            <a:ext cx="9613900" cy="3060519"/>
          </a:xfrm>
        </p:spPr>
      </p:pic>
    </p:spTree>
    <p:extLst>
      <p:ext uri="{BB962C8B-B14F-4D97-AF65-F5344CB8AC3E}">
        <p14:creationId xmlns:p14="http://schemas.microsoft.com/office/powerpoint/2010/main" val="102175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一些思考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4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GDB查看core</a:t>
            </a:r>
            <a:r>
              <a:rPr lang="en-US" dirty="0"/>
              <a:t> </a:t>
            </a:r>
            <a:r>
              <a:rPr lang="en-US" dirty="0" err="1"/>
              <a:t>dump</a:t>
            </a:r>
            <a:r>
              <a:rPr lang="en-US" dirty="0" err="1" smtClean="0"/>
              <a:t>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产生core</a:t>
            </a:r>
            <a:r>
              <a:rPr lang="en-US" dirty="0"/>
              <a:t> </a:t>
            </a:r>
            <a:r>
              <a:rPr lang="en-US" dirty="0" err="1"/>
              <a:t>dump文件的要求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要有core文件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ulimit</a:t>
            </a:r>
            <a:r>
              <a:rPr lang="fr-FR" dirty="0"/>
              <a:t> -c </a:t>
            </a:r>
            <a:r>
              <a:rPr lang="fr-FR" dirty="0" err="1"/>
              <a:t>unlimited</a:t>
            </a:r>
            <a:endParaRPr lang="fr-FR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要有产生</a:t>
            </a:r>
            <a:r>
              <a:rPr lang="en-US" altLang="zh-CN" dirty="0"/>
              <a:t>core dump</a:t>
            </a:r>
            <a:r>
              <a:rPr lang="zh-CN" altLang="en-US" dirty="0"/>
              <a:t>文件的程序的</a:t>
            </a:r>
            <a:r>
              <a:rPr lang="en-US" altLang="zh-CN" dirty="0"/>
              <a:t>ELF</a:t>
            </a:r>
            <a:r>
              <a:rPr lang="zh-CN" altLang="en-US" dirty="0"/>
              <a:t>文件</a:t>
            </a:r>
          </a:p>
          <a:p>
            <a:pPr marL="0" indent="0">
              <a:buNone/>
            </a:pPr>
            <a:r>
              <a:rPr lang="en-US" dirty="0"/>
              <a:t>3. GDB elf core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用where查看产生core</a:t>
            </a:r>
            <a:r>
              <a:rPr lang="en-US" dirty="0"/>
              <a:t> </a:t>
            </a:r>
            <a:r>
              <a:rPr lang="en-US" dirty="0" err="1"/>
              <a:t>dump的stack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8372" y="1060042"/>
            <a:ext cx="109097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charset="0"/>
              </a:rPr>
              <a:t>#2  0x00005556d2f2229b in </a:t>
            </a:r>
            <a:r>
              <a:rPr lang="en-US" sz="2000" dirty="0" err="1">
                <a:latin typeface="Consolas" charset="0"/>
              </a:rPr>
              <a:t>cpu_abort</a:t>
            </a:r>
            <a:r>
              <a:rPr lang="en-US" sz="2000" dirty="0">
                <a:latin typeface="Consolas" charset="0"/>
              </a:rPr>
              <a:t> (</a:t>
            </a:r>
            <a:r>
              <a:rPr lang="en-US" sz="2000" dirty="0" err="1">
                <a:latin typeface="Consolas" charset="0"/>
              </a:rPr>
              <a:t>cpu</a:t>
            </a:r>
            <a:r>
              <a:rPr lang="en-US" sz="2000" dirty="0">
                <a:latin typeface="Consolas" charset="0"/>
              </a:rPr>
              <a:t>=0x5556d5241000, </a:t>
            </a:r>
          </a:p>
          <a:p>
            <a:r>
              <a:rPr lang="en-US" sz="2000" dirty="0">
                <a:latin typeface="Consolas" charset="0"/>
              </a:rPr>
              <a:t>    </a:t>
            </a:r>
            <a:r>
              <a:rPr lang="en-US" sz="2000" dirty="0" err="1">
                <a:latin typeface="Consolas" charset="0"/>
              </a:rPr>
              <a:t>fmt</a:t>
            </a:r>
            <a:r>
              <a:rPr lang="en-US" sz="2000" dirty="0">
                <a:latin typeface="Consolas" charset="0"/>
              </a:rPr>
              <a:t>=0x5556d3189d5b "Unhandled exception 0x%x\n")</a:t>
            </a:r>
          </a:p>
          <a:p>
            <a:r>
              <a:rPr lang="en-US" sz="2000" dirty="0">
                <a:latin typeface="Consolas" charset="0"/>
              </a:rPr>
              <a:t>    at /home/</a:t>
            </a:r>
            <a:r>
              <a:rPr lang="en-US" sz="2000" dirty="0" err="1">
                <a:latin typeface="Consolas" charset="0"/>
              </a:rPr>
              <a:t>zyxu</a:t>
            </a:r>
            <a:r>
              <a:rPr lang="en-US" sz="2000" dirty="0">
                <a:latin typeface="Consolas" charset="0"/>
              </a:rPr>
              <a:t>/UniCore32/working/</a:t>
            </a:r>
            <a:r>
              <a:rPr lang="en-US" sz="2000" dirty="0" err="1">
                <a:latin typeface="Consolas" charset="0"/>
              </a:rPr>
              <a:t>qemu</a:t>
            </a:r>
            <a:r>
              <a:rPr lang="en-US" sz="2000" dirty="0">
                <a:latin typeface="Consolas" charset="0"/>
              </a:rPr>
              <a:t>/exec.c:927</a:t>
            </a:r>
          </a:p>
          <a:p>
            <a:r>
              <a:rPr lang="de-DE" sz="2000" dirty="0">
                <a:latin typeface="Consolas" charset="0"/>
              </a:rPr>
              <a:t>#3  0x00005556d2f9ba7d in uc32_cpu_do_interrupt (</a:t>
            </a:r>
            <a:r>
              <a:rPr lang="de-DE" sz="2000" dirty="0" err="1">
                <a:latin typeface="Consolas" charset="0"/>
              </a:rPr>
              <a:t>cs</a:t>
            </a:r>
            <a:r>
              <a:rPr lang="de-DE" sz="2000" dirty="0">
                <a:latin typeface="Consolas" charset="0"/>
              </a:rPr>
              <a:t>=0x5556d5241000)</a:t>
            </a:r>
          </a:p>
          <a:p>
            <a:r>
              <a:rPr lang="de-DE" sz="2000" dirty="0">
                <a:latin typeface="Consolas" charset="0"/>
              </a:rPr>
              <a:t>    at /</a:t>
            </a:r>
            <a:r>
              <a:rPr lang="de-DE" sz="2000" dirty="0" err="1">
                <a:latin typeface="Consolas" charset="0"/>
              </a:rPr>
              <a:t>home</a:t>
            </a:r>
            <a:r>
              <a:rPr lang="de-DE" sz="2000" dirty="0">
                <a:latin typeface="Consolas" charset="0"/>
              </a:rPr>
              <a:t>/</a:t>
            </a:r>
            <a:r>
              <a:rPr lang="de-DE" sz="2000" dirty="0" err="1">
                <a:latin typeface="Consolas" charset="0"/>
              </a:rPr>
              <a:t>zyxu</a:t>
            </a:r>
            <a:r>
              <a:rPr lang="de-DE" sz="2000" dirty="0">
                <a:latin typeface="Consolas" charset="0"/>
              </a:rPr>
              <a:t>/UniCore32/</a:t>
            </a:r>
            <a:r>
              <a:rPr lang="de-DE" sz="2000" dirty="0" err="1">
                <a:latin typeface="Consolas" charset="0"/>
              </a:rPr>
              <a:t>working</a:t>
            </a:r>
            <a:r>
              <a:rPr lang="de-DE" sz="2000" dirty="0">
                <a:latin typeface="Consolas" charset="0"/>
              </a:rPr>
              <a:t>/</a:t>
            </a:r>
            <a:r>
              <a:rPr lang="de-DE" sz="2000" dirty="0" err="1">
                <a:latin typeface="Consolas" charset="0"/>
              </a:rPr>
              <a:t>qemu</a:t>
            </a:r>
            <a:r>
              <a:rPr lang="de-DE" sz="2000" dirty="0">
                <a:latin typeface="Consolas" charset="0"/>
              </a:rPr>
              <a:t>/target-unicore32/softmmu.c:106</a:t>
            </a:r>
          </a:p>
          <a:p>
            <a:r>
              <a:rPr lang="en-US" sz="2000" dirty="0">
                <a:latin typeface="Consolas" charset="0"/>
              </a:rPr>
              <a:t>#4  0x00005556d2f2beaa in </a:t>
            </a:r>
            <a:r>
              <a:rPr lang="en-US" sz="2000" dirty="0" err="1">
                <a:latin typeface="Consolas" charset="0"/>
              </a:rPr>
              <a:t>cpu_handle_exception</a:t>
            </a:r>
            <a:r>
              <a:rPr lang="en-US" sz="2000" dirty="0">
                <a:latin typeface="Consolas" charset="0"/>
              </a:rPr>
              <a:t> (</a:t>
            </a:r>
            <a:r>
              <a:rPr lang="en-US" sz="2000" dirty="0" err="1">
                <a:latin typeface="Consolas" charset="0"/>
              </a:rPr>
              <a:t>cpu</a:t>
            </a:r>
            <a:r>
              <a:rPr lang="en-US" sz="2000" dirty="0">
                <a:latin typeface="Consolas" charset="0"/>
              </a:rPr>
              <a:t>=0x5556d5241000, </a:t>
            </a:r>
          </a:p>
          <a:p>
            <a:r>
              <a:rPr lang="en-US" sz="2000" dirty="0">
                <a:latin typeface="Consolas" charset="0"/>
              </a:rPr>
              <a:t>    ret=0x7ff93f9c9b20) at /home/</a:t>
            </a:r>
            <a:r>
              <a:rPr lang="en-US" sz="2000" dirty="0" err="1">
                <a:latin typeface="Consolas" charset="0"/>
              </a:rPr>
              <a:t>zyxu</a:t>
            </a:r>
            <a:r>
              <a:rPr lang="en-US" sz="2000" dirty="0">
                <a:latin typeface="Consolas" charset="0"/>
              </a:rPr>
              <a:t>/UniCore32/working/</a:t>
            </a:r>
            <a:r>
              <a:rPr lang="en-US" sz="2000" dirty="0" err="1">
                <a:latin typeface="Consolas" charset="0"/>
              </a:rPr>
              <a:t>qemu</a:t>
            </a:r>
            <a:r>
              <a:rPr lang="en-US" sz="2000" dirty="0">
                <a:latin typeface="Consolas" charset="0"/>
              </a:rPr>
              <a:t>/cpu-exec.c:427</a:t>
            </a:r>
          </a:p>
          <a:p>
            <a:r>
              <a:rPr lang="en-US" sz="2000" dirty="0">
                <a:latin typeface="Consolas" charset="0"/>
              </a:rPr>
              <a:t>#5  0x00005556d2f2c41d in </a:t>
            </a:r>
            <a:r>
              <a:rPr lang="en-US" sz="2000" dirty="0" err="1">
                <a:latin typeface="Consolas" charset="0"/>
              </a:rPr>
              <a:t>cpu_exec</a:t>
            </a:r>
            <a:r>
              <a:rPr lang="en-US" sz="2000" dirty="0">
                <a:latin typeface="Consolas" charset="0"/>
              </a:rPr>
              <a:t> (</a:t>
            </a:r>
            <a:r>
              <a:rPr lang="en-US" sz="2000" dirty="0" err="1">
                <a:latin typeface="Consolas" charset="0"/>
              </a:rPr>
              <a:t>cpu</a:t>
            </a:r>
            <a:r>
              <a:rPr lang="en-US" sz="2000" dirty="0">
                <a:latin typeface="Consolas" charset="0"/>
              </a:rPr>
              <a:t>=0x5556d5241000)</a:t>
            </a:r>
          </a:p>
          <a:p>
            <a:r>
              <a:rPr lang="en-US" sz="2000" dirty="0">
                <a:latin typeface="Consolas" charset="0"/>
              </a:rPr>
              <a:t>    at /home/</a:t>
            </a:r>
            <a:r>
              <a:rPr lang="en-US" sz="2000" dirty="0" err="1">
                <a:latin typeface="Consolas" charset="0"/>
              </a:rPr>
              <a:t>zyxu</a:t>
            </a:r>
            <a:r>
              <a:rPr lang="en-US" sz="2000" dirty="0">
                <a:latin typeface="Consolas" charset="0"/>
              </a:rPr>
              <a:t>/UniCore32/working/</a:t>
            </a:r>
            <a:r>
              <a:rPr lang="en-US" sz="2000" dirty="0" err="1">
                <a:latin typeface="Consolas" charset="0"/>
              </a:rPr>
              <a:t>qemu</a:t>
            </a:r>
            <a:r>
              <a:rPr lang="en-US" sz="2000" dirty="0">
                <a:latin typeface="Consolas" charset="0"/>
              </a:rPr>
              <a:t>/cpu-exec.c:617</a:t>
            </a:r>
          </a:p>
          <a:p>
            <a:r>
              <a:rPr lang="en-US" sz="2000" dirty="0">
                <a:latin typeface="Consolas" charset="0"/>
              </a:rPr>
              <a:t>#6  0x00005556d2f570df in </a:t>
            </a:r>
            <a:r>
              <a:rPr lang="en-US" sz="2000" dirty="0" err="1">
                <a:latin typeface="Consolas" charset="0"/>
              </a:rPr>
              <a:t>tcg_cpu_exec</a:t>
            </a:r>
            <a:r>
              <a:rPr lang="en-US" sz="2000" dirty="0">
                <a:latin typeface="Consolas" charset="0"/>
              </a:rPr>
              <a:t> (</a:t>
            </a:r>
            <a:r>
              <a:rPr lang="en-US" sz="2000" dirty="0" err="1">
                <a:latin typeface="Consolas" charset="0"/>
              </a:rPr>
              <a:t>cpu</a:t>
            </a:r>
            <a:r>
              <a:rPr lang="en-US" sz="2000" dirty="0">
                <a:latin typeface="Consolas" charset="0"/>
              </a:rPr>
              <a:t>=0x5556d5241000)</a:t>
            </a:r>
          </a:p>
          <a:p>
            <a:r>
              <a:rPr lang="en-US" sz="2000" dirty="0">
                <a:latin typeface="Consolas" charset="0"/>
              </a:rPr>
              <a:t>    at /home/</a:t>
            </a:r>
            <a:r>
              <a:rPr lang="en-US" sz="2000" dirty="0" err="1">
                <a:latin typeface="Consolas" charset="0"/>
              </a:rPr>
              <a:t>zyxu</a:t>
            </a:r>
            <a:r>
              <a:rPr lang="en-US" sz="2000" dirty="0">
                <a:latin typeface="Consolas" charset="0"/>
              </a:rPr>
              <a:t>/UniCore32/working/</a:t>
            </a:r>
            <a:r>
              <a:rPr lang="en-US" sz="2000" dirty="0" err="1">
                <a:latin typeface="Consolas" charset="0"/>
              </a:rPr>
              <a:t>qemu</a:t>
            </a:r>
            <a:r>
              <a:rPr lang="en-US" sz="2000" dirty="0">
                <a:latin typeface="Consolas" charset="0"/>
              </a:rPr>
              <a:t>/cpus.c:1541</a:t>
            </a:r>
          </a:p>
          <a:p>
            <a:r>
              <a:rPr lang="en-US" sz="2000" dirty="0">
                <a:latin typeface="Consolas" charset="0"/>
              </a:rPr>
              <a:t>#7  0x00005556d2f571ca in </a:t>
            </a:r>
            <a:r>
              <a:rPr lang="en-US" sz="2000" dirty="0" err="1">
                <a:latin typeface="Consolas" charset="0"/>
              </a:rPr>
              <a:t>tcg_exec_all</a:t>
            </a:r>
            <a:r>
              <a:rPr lang="en-US" sz="2000" dirty="0">
                <a:latin typeface="Consolas" charset="0"/>
              </a:rPr>
              <a:t> ()</a:t>
            </a:r>
          </a:p>
          <a:p>
            <a:r>
              <a:rPr lang="en-US" sz="2000" dirty="0">
                <a:latin typeface="Consolas" charset="0"/>
              </a:rPr>
              <a:t>    at /home/</a:t>
            </a:r>
            <a:r>
              <a:rPr lang="en-US" sz="2000" dirty="0" err="1">
                <a:latin typeface="Consolas" charset="0"/>
              </a:rPr>
              <a:t>zyxu</a:t>
            </a:r>
            <a:r>
              <a:rPr lang="en-US" sz="2000" dirty="0">
                <a:latin typeface="Consolas" charset="0"/>
              </a:rPr>
              <a:t>/UniCore32/working/</a:t>
            </a:r>
            <a:r>
              <a:rPr lang="en-US" sz="2000" dirty="0" err="1">
                <a:latin typeface="Consolas" charset="0"/>
              </a:rPr>
              <a:t>qemu</a:t>
            </a:r>
            <a:r>
              <a:rPr lang="en-US" sz="2000" dirty="0">
                <a:latin typeface="Consolas" charset="0"/>
              </a:rPr>
              <a:t>/cpus.c:1574</a:t>
            </a:r>
          </a:p>
          <a:p>
            <a:r>
              <a:rPr lang="en-US" sz="2000" dirty="0">
                <a:latin typeface="Consolas" charset="0"/>
              </a:rPr>
              <a:t>#8  0x00005556d2f565aa in </a:t>
            </a:r>
            <a:r>
              <a:rPr lang="en-US" sz="2000" dirty="0" err="1">
                <a:latin typeface="Consolas" charset="0"/>
              </a:rPr>
              <a:t>qemu_tcg_cpu_thread_fn</a:t>
            </a:r>
            <a:r>
              <a:rPr lang="en-US" sz="2000" dirty="0">
                <a:latin typeface="Consolas" charset="0"/>
              </a:rPr>
              <a:t> (</a:t>
            </a:r>
            <a:r>
              <a:rPr lang="en-US" sz="2000" dirty="0" err="1">
                <a:latin typeface="Consolas" charset="0"/>
              </a:rPr>
              <a:t>arg</a:t>
            </a:r>
            <a:r>
              <a:rPr lang="en-US" sz="2000" dirty="0">
                <a:latin typeface="Consolas" charset="0"/>
              </a:rPr>
              <a:t>=0x5556d5241000)</a:t>
            </a:r>
          </a:p>
          <a:p>
            <a:r>
              <a:rPr lang="en-US" sz="2000" dirty="0">
                <a:latin typeface="Consolas" charset="0"/>
              </a:rPr>
              <a:t>    at /home/</a:t>
            </a:r>
            <a:r>
              <a:rPr lang="en-US" sz="2000" dirty="0" err="1">
                <a:latin typeface="Consolas" charset="0"/>
              </a:rPr>
              <a:t>zyxu</a:t>
            </a:r>
            <a:r>
              <a:rPr lang="en-US" sz="2000" dirty="0">
                <a:latin typeface="Consolas" charset="0"/>
              </a:rPr>
              <a:t>/UniCore32/working/</a:t>
            </a:r>
            <a:r>
              <a:rPr lang="en-US" sz="2000" dirty="0" err="1">
                <a:latin typeface="Consolas" charset="0"/>
              </a:rPr>
              <a:t>qemu</a:t>
            </a:r>
            <a:r>
              <a:rPr lang="en-US" sz="2000" dirty="0">
                <a:latin typeface="Consolas" charset="0"/>
              </a:rPr>
              <a:t>/cpus.c:1171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388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r>
              <a:rPr lang="en-US" altLang="zh-CN" dirty="0" smtClean="0"/>
              <a:t>QEMU</a:t>
            </a:r>
            <a:r>
              <a:rPr lang="zh-CN" altLang="en-US" dirty="0" smtClean="0"/>
              <a:t>环境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1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</a:t>
            </a:r>
            <a:r>
              <a:rPr lang="en-US" altLang="zh-CN" dirty="0"/>
              <a:t>QEMU</a:t>
            </a:r>
            <a:r>
              <a:rPr lang="zh-CN" altLang="en-US" dirty="0"/>
              <a:t>虚拟机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/pub/</a:t>
            </a:r>
            <a:r>
              <a:rPr lang="en-US" altLang="zh-CN" dirty="0" err="1"/>
              <a:t>git</a:t>
            </a:r>
            <a:r>
              <a:rPr lang="en-US" altLang="zh-CN" dirty="0"/>
              <a:t>/Unicore32.git</a:t>
            </a:r>
          </a:p>
          <a:p>
            <a:r>
              <a:rPr lang="en-US" altLang="zh-CN" dirty="0"/>
              <a:t>make </a:t>
            </a:r>
            <a:r>
              <a:rPr lang="en-US" altLang="zh-CN" dirty="0" err="1"/>
              <a:t>qemu</a:t>
            </a:r>
            <a:r>
              <a:rPr lang="en-US" altLang="zh-CN" dirty="0"/>
              <a:t>-new</a:t>
            </a:r>
            <a:r>
              <a:rPr lang="zh-CN" altLang="en-US" dirty="0"/>
              <a:t>，即可</a:t>
            </a:r>
            <a:r>
              <a:rPr lang="en-US" altLang="zh-CN" dirty="0"/>
              <a:t>clone </a:t>
            </a:r>
            <a:r>
              <a:rPr lang="zh-CN" altLang="en-US" dirty="0"/>
              <a:t>本地</a:t>
            </a:r>
            <a:r>
              <a:rPr lang="en-US" altLang="zh-CN" dirty="0"/>
              <a:t>/pub/</a:t>
            </a:r>
            <a:r>
              <a:rPr lang="en-US" altLang="zh-CN" dirty="0" err="1"/>
              <a:t>git</a:t>
            </a:r>
            <a:r>
              <a:rPr lang="zh-CN" altLang="en-US" dirty="0"/>
              <a:t>下的</a:t>
            </a:r>
            <a:r>
              <a:rPr lang="en-US" altLang="zh-CN" dirty="0" err="1"/>
              <a:t>qemu</a:t>
            </a:r>
            <a:r>
              <a:rPr lang="zh-CN" altLang="en-US" dirty="0"/>
              <a:t>仓库到</a:t>
            </a:r>
            <a:r>
              <a:rPr lang="en-US" altLang="zh-CN" dirty="0"/>
              <a:t>working/</a:t>
            </a:r>
            <a:r>
              <a:rPr lang="en-US" altLang="zh-CN" dirty="0" err="1"/>
              <a:t>qemu</a:t>
            </a:r>
            <a:r>
              <a:rPr lang="zh-CN" altLang="en-US" dirty="0"/>
              <a:t>目录。</a:t>
            </a:r>
          </a:p>
          <a:p>
            <a:r>
              <a:rPr lang="en-US" altLang="zh-CN" dirty="0"/>
              <a:t>make </a:t>
            </a:r>
            <a:r>
              <a:rPr lang="en-US" altLang="zh-CN" dirty="0" err="1"/>
              <a:t>qemu</a:t>
            </a:r>
            <a:r>
              <a:rPr lang="en-US" altLang="zh-CN" dirty="0"/>
              <a:t>-make</a:t>
            </a:r>
            <a:r>
              <a:rPr lang="zh-CN" altLang="en-US" dirty="0"/>
              <a:t>，编译</a:t>
            </a:r>
            <a:r>
              <a:rPr lang="en-US" altLang="zh-CN" dirty="0"/>
              <a:t>unicore32</a:t>
            </a:r>
            <a:r>
              <a:rPr lang="zh-CN" altLang="en-US" dirty="0"/>
              <a:t>体系结构的</a:t>
            </a:r>
            <a:r>
              <a:rPr lang="en-US" altLang="zh-CN" dirty="0"/>
              <a:t>QEMU</a:t>
            </a:r>
            <a:r>
              <a:rPr lang="zh-CN" altLang="en-US" dirty="0"/>
              <a:t>，放在</a:t>
            </a:r>
            <a:r>
              <a:rPr lang="en-US" altLang="zh-CN" dirty="0"/>
              <a:t>working/qemu-unicore32</a:t>
            </a:r>
            <a:r>
              <a:rPr lang="zh-CN" altLang="en-US" dirty="0"/>
              <a:t>目录下。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70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helloworld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helloworld.c</a:t>
            </a:r>
            <a:r>
              <a:rPr lang="zh-CN" altLang="en-US" dirty="0"/>
              <a:t>使用</a:t>
            </a:r>
            <a:r>
              <a:rPr lang="en-US" altLang="zh-CN" dirty="0"/>
              <a:t>/pub/toolchain/uc32/bin </a:t>
            </a:r>
            <a:r>
              <a:rPr lang="zh-CN" altLang="en-US" dirty="0"/>
              <a:t>下的</a:t>
            </a:r>
            <a:r>
              <a:rPr lang="en-US" altLang="zh-CN" dirty="0"/>
              <a:t>unicore32-linux-gcc</a:t>
            </a:r>
            <a:r>
              <a:rPr lang="zh-CN" altLang="en-US" dirty="0"/>
              <a:t>编译得到</a:t>
            </a:r>
            <a:r>
              <a:rPr lang="en-US" altLang="zh-CN" dirty="0" err="1"/>
              <a:t>a.out</a:t>
            </a:r>
            <a:endParaRPr lang="en-US" altLang="zh-CN" dirty="0"/>
          </a:p>
          <a:p>
            <a:r>
              <a:rPr lang="zh-CN" altLang="en-US" dirty="0"/>
              <a:t>静态链接和动态链接都可以运行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working/qemu-unicore32/bin/qemu-unicore32 –</a:t>
            </a:r>
            <a:r>
              <a:rPr lang="en-US" altLang="zh-CN" dirty="0" err="1"/>
              <a:t>strace</a:t>
            </a:r>
            <a:r>
              <a:rPr lang="en-US" altLang="zh-CN" dirty="0"/>
              <a:t> </a:t>
            </a:r>
            <a:r>
              <a:rPr lang="en-US" altLang="zh-CN" dirty="0" err="1"/>
              <a:t>a.out</a:t>
            </a:r>
            <a:r>
              <a:rPr lang="en-US" altLang="zh-CN" dirty="0"/>
              <a:t> </a:t>
            </a:r>
            <a:r>
              <a:rPr lang="zh-CN" altLang="en-US" dirty="0"/>
              <a:t>得到其运行过程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09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Hello-World</a:t>
            </a:r>
            <a:r>
              <a:rPr lang="zh-CN" altLang="en-US" dirty="0" smtClean="0"/>
              <a:t>运行过程（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-user)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9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  <a:r>
              <a:rPr lang="en-US" altLang="zh-CN" dirty="0"/>
              <a:t>-</a:t>
            </a:r>
            <a:r>
              <a:rPr lang="zh-CN" altLang="en-US" dirty="0"/>
              <a:t>静态</a:t>
            </a:r>
          </a:p>
        </p:txBody>
      </p:sp>
      <p:pic>
        <p:nvPicPr>
          <p:cNvPr id="4" name="图片 3" descr="D:\学科教学资料\大三（上）\操作系统实习\作业\stra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07" y="2411449"/>
            <a:ext cx="9222422" cy="2881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6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  <a:r>
              <a:rPr lang="en-US" altLang="zh-CN" dirty="0"/>
              <a:t>-</a:t>
            </a:r>
            <a:r>
              <a:rPr lang="zh-CN" altLang="en-US" dirty="0"/>
              <a:t>动态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0687" y="2259106"/>
            <a:ext cx="10042264" cy="37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2593"/>
            <a:ext cx="12034925" cy="23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8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  <a:r>
              <a:rPr lang="en-US" altLang="zh-CN" dirty="0"/>
              <a:t>-</a:t>
            </a:r>
            <a:r>
              <a:rPr lang="zh-CN" altLang="en-US" dirty="0"/>
              <a:t>动态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68" y="2750754"/>
            <a:ext cx="9072629" cy="248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1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r>
              <a:rPr lang="en-US" altLang="zh-CN" dirty="0" smtClean="0"/>
              <a:t>QEMU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Linux(Soft-MMU)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764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132</TotalTime>
  <Words>245</Words>
  <Application>Microsoft Macintosh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Consolas</vt:lpstr>
      <vt:lpstr>Mangal</vt:lpstr>
      <vt:lpstr>Trebuchet MS</vt:lpstr>
      <vt:lpstr>宋体</vt:lpstr>
      <vt:lpstr>Arial</vt:lpstr>
      <vt:lpstr>柏林</vt:lpstr>
      <vt:lpstr>UC32-B组报告</vt:lpstr>
      <vt:lpstr>准备QEMU环境</vt:lpstr>
      <vt:lpstr>搭建QEMU虚拟机</vt:lpstr>
      <vt:lpstr>运行helloworld</vt:lpstr>
      <vt:lpstr>查看Hello-World运行过程（linux-user)</vt:lpstr>
      <vt:lpstr>运行过程-静态</vt:lpstr>
      <vt:lpstr>运行过程-动态</vt:lpstr>
      <vt:lpstr>运行过程-动态</vt:lpstr>
      <vt:lpstr>准备QEMU和Linux(Soft-MMU)</vt:lpstr>
      <vt:lpstr>准备Linux内核</vt:lpstr>
      <vt:lpstr>准备QEMU</vt:lpstr>
      <vt:lpstr>准备QEMU(cont.)</vt:lpstr>
      <vt:lpstr>准备Initramfs</vt:lpstr>
      <vt:lpstr>准备Initramfs(cont.)</vt:lpstr>
      <vt:lpstr>运行QEMU</vt:lpstr>
      <vt:lpstr>运行结果</vt:lpstr>
      <vt:lpstr>一些思考</vt:lpstr>
      <vt:lpstr>GDB查看core dump文件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UC32-B组报告</dc:title>
  <dc:creator>刘子钰</dc:creator>
  <cp:lastModifiedBy>徐子扬</cp:lastModifiedBy>
  <cp:revision>17</cp:revision>
  <dcterms:created xsi:type="dcterms:W3CDTF">2016-11-30T05:19:37Z</dcterms:created>
  <dcterms:modified xsi:type="dcterms:W3CDTF">2016-11-30T08:02:22Z</dcterms:modified>
</cp:coreProperties>
</file>