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61" r:id="rId4"/>
    <p:sldId id="262" r:id="rId5"/>
    <p:sldId id="263" r:id="rId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68D9"/>
    <a:srgbClr val="C3C8F7"/>
    <a:srgbClr val="CC9900"/>
    <a:srgbClr val="663300"/>
    <a:srgbClr val="FFFFFF"/>
    <a:srgbClr val="BCBCBC"/>
    <a:srgbClr val="F2F2F2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96" autoAdjust="0"/>
    <p:restoredTop sz="80804" autoAdjust="0"/>
  </p:normalViewPr>
  <p:slideViewPr>
    <p:cSldViewPr snapToGrid="0" snapToObjects="1">
      <p:cViewPr varScale="1">
        <p:scale>
          <a:sx n="76" d="100"/>
          <a:sy n="76" d="100"/>
        </p:scale>
        <p:origin x="25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-217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87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87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43778D89-A608-4440-8FE4-43314E4D42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843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CF0868F-A227-4F37-AD74-32E6B073AD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838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900" y="227013"/>
            <a:ext cx="37528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4000" y="1758786"/>
            <a:ext cx="8457514" cy="1143000"/>
          </a:xfrm>
        </p:spPr>
        <p:txBody>
          <a:bodyPr/>
          <a:lstStyle>
            <a:lvl1pPr algn="ctr">
              <a:defRPr sz="4000" i="0" baseline="0">
                <a:effectLst/>
                <a:ea typeface="+mj-ea"/>
              </a:defRPr>
            </a:lvl1pPr>
          </a:lstStyle>
          <a:p>
            <a:r>
              <a:rPr lang="en-US" altLang="zh-CN" dirty="0"/>
              <a:t>&lt;Title&gt;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6350" y="3496971"/>
            <a:ext cx="6400800" cy="1600844"/>
          </a:xfrm>
        </p:spPr>
        <p:txBody>
          <a:bodyPr/>
          <a:lstStyle>
            <a:lvl1pPr marL="0" indent="0" algn="ctr">
              <a:lnSpc>
                <a:spcPct val="95000"/>
              </a:lnSpc>
              <a:buFont typeface="Monotype Sorts" charset="2"/>
              <a:buNone/>
              <a:defRPr sz="2200" baseline="0">
                <a:effectLst/>
                <a:ea typeface="+mn-ea"/>
              </a:defRPr>
            </a:lvl1pPr>
          </a:lstStyle>
          <a:p>
            <a:r>
              <a:rPr lang="en-US" altLang="zh-CN" dirty="0"/>
              <a:t>&lt;name&gt;</a:t>
            </a:r>
          </a:p>
          <a:p>
            <a:r>
              <a:rPr lang="en-US" altLang="zh-CN" dirty="0"/>
              <a:t>&lt;affiliation&gt;</a:t>
            </a:r>
          </a:p>
          <a:p>
            <a:r>
              <a:rPr lang="en-US" altLang="zh-CN" dirty="0"/>
              <a:t>&lt;event&gt;</a:t>
            </a:r>
          </a:p>
          <a:p>
            <a:r>
              <a:rPr lang="en-US" altLang="zh-CN" dirty="0"/>
              <a:t>&lt;date&gt;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28600" y="1079500"/>
            <a:ext cx="86995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baseline="0">
                <a:ea typeface="+mn-ea"/>
              </a:defRPr>
            </a:lvl1pPr>
            <a:lvl2pPr>
              <a:defRPr baseline="0">
                <a:ea typeface="+mn-ea"/>
              </a:defRPr>
            </a:lvl2pPr>
            <a:lvl3pPr>
              <a:defRPr baseline="0">
                <a:ea typeface="+mn-ea"/>
              </a:defRPr>
            </a:lvl3pPr>
            <a:lvl4pPr>
              <a:defRPr baseline="0">
                <a:ea typeface="+mn-ea"/>
              </a:defRPr>
            </a:lvl4pPr>
          </a:lstStyle>
          <a:p>
            <a:pPr lvl="0"/>
            <a:r>
              <a:rPr lang="en-US" altLang="zh-CN" noProof="0" dirty="0" smtClean="0"/>
              <a:t>Body Text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</p:txBody>
      </p:sp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19558"/>
            <a:ext cx="82296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baseline="0">
                <a:ea typeface="+mj-ea"/>
              </a:defRPr>
            </a:lvl1pPr>
          </a:lstStyle>
          <a:p>
            <a:pPr lvl="0"/>
            <a:r>
              <a:rPr lang="en-US" altLang="zh-CN" dirty="0" smtClean="0"/>
              <a:t>Slide Title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38138"/>
            <a:ext cx="82296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Slide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79500"/>
            <a:ext cx="86995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Body Text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</p:txBody>
      </p:sp>
      <p:pic>
        <p:nvPicPr>
          <p:cNvPr id="1028" name="Picture 4" descr="arrow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190500" y="685800"/>
            <a:ext cx="8915400" cy="34290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5921375" y="6381750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0D93089-2805-41D4-9351-CED27D159976}" type="slidenum">
              <a:rPr lang="zh-CN" altLang="en-US" sz="1200">
                <a:latin typeface="Arial" pitchFamily="34" charset="0"/>
              </a:rPr>
              <a:pPr algn="r">
                <a:defRPr/>
              </a:pPr>
              <a:t>‹#›</a:t>
            </a:fld>
            <a:endParaRPr lang="en-US" altLang="zh-CN" sz="1200">
              <a:latin typeface="Arial" pitchFamily="34" charset="0"/>
            </a:endParaRPr>
          </a:p>
        </p:txBody>
      </p:sp>
      <p:pic>
        <p:nvPicPr>
          <p:cNvPr id="1030" name="图片 6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13725" y="6303963"/>
            <a:ext cx="8477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09" r:id="rId2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/>
          <a:latin typeface="+mj-lt"/>
          <a:ea typeface="宋体" pitchFamily="2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285750" indent="-285750" algn="l" rtl="0" eaLnBrk="0" fontAlgn="base" hangingPunct="0">
        <a:lnSpc>
          <a:spcPct val="125000"/>
        </a:lnSpc>
        <a:spcBef>
          <a:spcPct val="30000"/>
        </a:spcBef>
        <a:spcAft>
          <a:spcPct val="0"/>
        </a:spcAft>
        <a:buClr>
          <a:srgbClr val="660066"/>
        </a:buClr>
        <a:buSzPct val="75000"/>
        <a:buFont typeface="Monotype Sorts"/>
        <a:buChar char="u"/>
        <a:defRPr sz="2800" b="1">
          <a:solidFill>
            <a:schemeClr val="tx1"/>
          </a:solidFill>
          <a:effectLst/>
          <a:latin typeface="+mn-lt"/>
          <a:ea typeface="宋体" pitchFamily="2" charset="-122"/>
          <a:cs typeface="+mn-cs"/>
        </a:defRPr>
      </a:lvl1pPr>
      <a:lvl2pPr marL="628650" indent="-228600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 b="1">
          <a:solidFill>
            <a:srgbClr val="1F366F"/>
          </a:solidFill>
          <a:effectLst/>
          <a:latin typeface="+mn-lt"/>
          <a:ea typeface="宋体" pitchFamily="2" charset="-122"/>
        </a:defRPr>
      </a:lvl2pPr>
      <a:lvl3pPr marL="97155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0033CC"/>
        </a:buClr>
        <a:buSzPct val="120000"/>
        <a:buChar char="•"/>
        <a:defRPr sz="2200" b="1">
          <a:solidFill>
            <a:srgbClr val="333333"/>
          </a:solidFill>
          <a:effectLst/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SzPct val="40000"/>
        <a:buFont typeface="Monotype Sorts"/>
        <a:buChar char="u"/>
        <a:defRPr sz="2000">
          <a:solidFill>
            <a:schemeClr val="tx1"/>
          </a:solidFill>
          <a:effectLst/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eekly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357" y="5054838"/>
            <a:ext cx="6400800" cy="1600844"/>
          </a:xfrm>
        </p:spPr>
        <p:txBody>
          <a:bodyPr/>
          <a:lstStyle/>
          <a:p>
            <a:r>
              <a:rPr lang="en-US" dirty="0" err="1" smtClean="0"/>
              <a:t>Qiqi</a:t>
            </a:r>
            <a:r>
              <a:rPr lang="en-US" dirty="0" smtClean="0"/>
              <a:t> Xiao</a:t>
            </a:r>
          </a:p>
          <a:p>
            <a:r>
              <a:rPr lang="en-US" dirty="0" smtClean="0"/>
              <a:t>11/8/2015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kinds of cars	A6L&amp;COROLLA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3466" y="1509693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50*2</a:t>
            </a:r>
          </a:p>
          <a:p>
            <a:r>
              <a:rPr lang="en-US" sz="2400" dirty="0" err="1"/>
              <a:t>accurancy</a:t>
            </a:r>
            <a:r>
              <a:rPr lang="en-US" sz="2400" dirty="0"/>
              <a:t> = 0.8</a:t>
            </a:r>
          </a:p>
          <a:p>
            <a:r>
              <a:rPr lang="en-US" sz="2400" dirty="0"/>
              <a:t>17/20</a:t>
            </a:r>
          </a:p>
          <a:p>
            <a:r>
              <a:rPr lang="en-US" sz="2400" dirty="0" smtClean="0"/>
              <a:t>13/20</a:t>
            </a:r>
          </a:p>
          <a:p>
            <a:r>
              <a:rPr lang="en-US" sz="2400" dirty="0" smtClean="0"/>
              <a:t>	30/40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588933" y="1509693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200*2</a:t>
            </a:r>
            <a:endParaRPr lang="en-US" sz="2400" dirty="0"/>
          </a:p>
          <a:p>
            <a:r>
              <a:rPr lang="en-US" sz="2400" dirty="0" err="1"/>
              <a:t>accurancy</a:t>
            </a:r>
            <a:r>
              <a:rPr lang="en-US" sz="2400" dirty="0"/>
              <a:t> = 0.73</a:t>
            </a:r>
          </a:p>
          <a:p>
            <a:r>
              <a:rPr lang="en-US" sz="2400" dirty="0"/>
              <a:t>15/20</a:t>
            </a:r>
          </a:p>
          <a:p>
            <a:r>
              <a:rPr lang="en-US" sz="2400" dirty="0"/>
              <a:t>15/20</a:t>
            </a:r>
          </a:p>
          <a:p>
            <a:r>
              <a:rPr lang="en-US" sz="2400" dirty="0"/>
              <a:t>	30/40</a:t>
            </a:r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A6L	</a:t>
            </a:r>
            <a:r>
              <a:rPr lang="en-US" dirty="0" smtClean="0"/>
              <a:t>	3511+50</a:t>
            </a:r>
          </a:p>
          <a:p>
            <a:pPr marL="0" indent="0">
              <a:buNone/>
            </a:pPr>
            <a:r>
              <a:rPr lang="en-US" dirty="0" smtClean="0"/>
              <a:t>COROLLA 	3331+50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 smtClean="0"/>
              <a:t>不收敛。。。</a:t>
            </a:r>
            <a:r>
              <a:rPr lang="en-US" altLang="zh-CN" dirty="0" smtClean="0"/>
              <a:t>Accuracy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0.5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2000</a:t>
            </a:r>
            <a:r>
              <a:rPr lang="zh-CN" altLang="en-US" dirty="0" smtClean="0"/>
              <a:t>不收敛</a:t>
            </a:r>
          </a:p>
          <a:p>
            <a:pPr marL="0" indent="0">
              <a:buNone/>
            </a:pPr>
            <a:r>
              <a:rPr lang="en-US" altLang="zh-CN" dirty="0" smtClean="0"/>
              <a:t>1000</a:t>
            </a:r>
            <a:r>
              <a:rPr lang="zh-CN" altLang="en-US" dirty="0" smtClean="0"/>
              <a:t>不收敛</a:t>
            </a:r>
          </a:p>
          <a:p>
            <a:pPr marL="0" indent="0">
              <a:buNone/>
            </a:pPr>
            <a:r>
              <a:rPr lang="en-US" altLang="zh-CN" dirty="0" smtClean="0"/>
              <a:t>500</a:t>
            </a:r>
            <a:r>
              <a:rPr lang="zh-CN" altLang="en-US" dirty="0" smtClean="0"/>
              <a:t>收敛</a:t>
            </a:r>
            <a:r>
              <a:rPr lang="en-US" altLang="zh-CN" dirty="0" smtClean="0"/>
              <a:t>  </a:t>
            </a:r>
            <a:r>
              <a:rPr lang="en-US" altLang="zh-CN" dirty="0" smtClean="0">
                <a:sym typeface="Wingdings"/>
              </a:rPr>
              <a:t> accuracy ~= 0.7</a:t>
            </a:r>
            <a:endParaRPr lang="zh-CN" alt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5422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sz="3200" dirty="0" err="1" smtClean="0"/>
              <a:t>base_lr</a:t>
            </a:r>
            <a:r>
              <a:rPr lang="en-US" sz="3200" dirty="0" smtClean="0"/>
              <a:t> = 10e-5</a:t>
            </a:r>
          </a:p>
          <a:p>
            <a:pPr>
              <a:buFont typeface="Arial" charset="0"/>
              <a:buChar char="•"/>
            </a:pPr>
            <a:r>
              <a:rPr lang="en-US" sz="3200" dirty="0" smtClean="0"/>
              <a:t>Train:</a:t>
            </a:r>
          </a:p>
          <a:p>
            <a:pPr lvl="1"/>
            <a:r>
              <a:rPr lang="en-US" b="0" dirty="0" smtClean="0"/>
              <a:t>B</a:t>
            </a:r>
            <a:r>
              <a:rPr lang="tr-TR" b="0" dirty="0" err="1" smtClean="0"/>
              <a:t>irds</a:t>
            </a:r>
            <a:r>
              <a:rPr lang="tr-TR" b="0" dirty="0" smtClean="0"/>
              <a:t>: 1569</a:t>
            </a:r>
            <a:endParaRPr lang="tr-TR" b="0" dirty="0"/>
          </a:p>
          <a:p>
            <a:pPr lvl="1"/>
            <a:r>
              <a:rPr lang="tr-TR" b="0" dirty="0" err="1" smtClean="0"/>
              <a:t>Casr</a:t>
            </a:r>
            <a:r>
              <a:rPr lang="tr-TR" b="0" dirty="0" smtClean="0"/>
              <a:t>: 1483</a:t>
            </a:r>
            <a:endParaRPr lang="tr-TR" b="0" dirty="0"/>
          </a:p>
          <a:p>
            <a:pPr>
              <a:buFont typeface="Arial" charset="0"/>
              <a:buChar char="•"/>
            </a:pPr>
            <a:r>
              <a:rPr lang="en-US" sz="3200" dirty="0" smtClean="0"/>
              <a:t>Test:</a:t>
            </a:r>
          </a:p>
          <a:p>
            <a:pPr lvl="1">
              <a:buFont typeface="Arial" charset="0"/>
              <a:buChar char="•"/>
            </a:pPr>
            <a:r>
              <a:rPr lang="en-US" b="0" dirty="0" smtClean="0"/>
              <a:t>Birds: 99/100</a:t>
            </a:r>
          </a:p>
          <a:p>
            <a:pPr lvl="1">
              <a:buFont typeface="Arial" charset="0"/>
              <a:buChar char="•"/>
            </a:pPr>
            <a:r>
              <a:rPr lang="en-US" b="0" dirty="0" smtClean="0"/>
              <a:t>Cars: 100/100</a:t>
            </a:r>
          </a:p>
          <a:p>
            <a:pPr>
              <a:buFont typeface="Arial" charset="0"/>
              <a:buChar char="•"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cars&amp;birds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1278466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err="1"/>
              <a:t>base_lr</a:t>
            </a:r>
            <a:r>
              <a:rPr lang="en-US" dirty="0"/>
              <a:t> </a:t>
            </a:r>
            <a:r>
              <a:rPr lang="en-US" dirty="0" smtClean="0"/>
              <a:t>=10e-4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Iterations 100000</a:t>
            </a:r>
          </a:p>
          <a:p>
            <a:pPr lvl="1">
              <a:buFont typeface="Arial" charset="0"/>
              <a:buChar char="•"/>
            </a:pPr>
            <a:r>
              <a:rPr lang="en-US" altLang="zh-CN" dirty="0" err="1"/>
              <a:t>l</a:t>
            </a:r>
            <a:r>
              <a:rPr lang="en-US" altLang="zh-CN" dirty="0" err="1" smtClean="0"/>
              <a:t>r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10e-24</a:t>
            </a:r>
            <a:endParaRPr lang="zh-CN" altLang="en-US" dirty="0" smtClean="0"/>
          </a:p>
          <a:p>
            <a:pPr lvl="1">
              <a:buFont typeface="Arial" charset="0"/>
              <a:buChar char="•"/>
            </a:pPr>
            <a:r>
              <a:rPr lang="en-US" altLang="zh-CN" dirty="0"/>
              <a:t>a</a:t>
            </a:r>
            <a:r>
              <a:rPr lang="en-US" dirty="0" smtClean="0"/>
              <a:t>ccuracy = 0.6</a:t>
            </a:r>
          </a:p>
          <a:p>
            <a:pPr lvl="1">
              <a:buFont typeface="Arial" charset="0"/>
              <a:buChar char="•"/>
            </a:pPr>
            <a:r>
              <a:rPr lang="zh-CN" altLang="en-US" dirty="0" smtClean="0"/>
              <a:t>不收敛 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0.5~0.9</a:t>
            </a:r>
            <a:endParaRPr lang="zh-CN" altLang="en-US" dirty="0" smtClean="0"/>
          </a:p>
          <a:p>
            <a:pPr>
              <a:buFont typeface="Arial" charset="0"/>
              <a:buChar char="•"/>
            </a:pPr>
            <a:r>
              <a:rPr lang="en-US" altLang="zh-CN" dirty="0" err="1"/>
              <a:t>b</a:t>
            </a:r>
            <a:r>
              <a:rPr lang="en-US" altLang="zh-CN" dirty="0" err="1" smtClean="0"/>
              <a:t>ase_lr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10e-3,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10e-5,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10e-6,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10e-7,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10e-8,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10e-9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局部图</a:t>
            </a:r>
            <a:endParaRPr lang="zh-CN" alt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zh-CN" altLang="en-US" dirty="0" smtClean="0"/>
          </a:p>
          <a:p>
            <a:pPr>
              <a:buFont typeface="Arial" charset="0"/>
              <a:buChar char="•"/>
            </a:pPr>
            <a:endParaRPr lang="zh-CN" alt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kinds of cars</a:t>
            </a:r>
            <a:r>
              <a:rPr lang="zh-CN" altLang="en-US" dirty="0" smtClean="0"/>
              <a:t> </a:t>
            </a:r>
            <a:r>
              <a:rPr lang="en-US" altLang="zh-CN" dirty="0" smtClean="0"/>
              <a:t>(2000+2000)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8228"/>
      </p:ext>
    </p:extLst>
  </p:cSld>
  <p:clrMapOvr>
    <a:masterClrMapping/>
  </p:clrMapOvr>
  <p:transition spd="med">
    <p:cut/>
  </p:transition>
</p:sld>
</file>

<file path=ppt/theme/theme1.xml><?xml version="1.0" encoding="utf-8"?>
<a:theme xmlns:a="http://schemas.openxmlformats.org/drawingml/2006/main" name="CECA_PresentationTemplate">
  <a:themeElements>
    <a:clrScheme name="">
      <a:dk1>
        <a:srgbClr val="000000"/>
      </a:dk1>
      <a:lt1>
        <a:srgbClr val="FFFFCC"/>
      </a:lt1>
      <a:dk2>
        <a:srgbClr val="660066"/>
      </a:dk2>
      <a:lt2>
        <a:srgbClr val="660066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0099"/>
      </a:hlink>
      <a:folHlink>
        <a:srgbClr val="FF9900"/>
      </a:folHlink>
    </a:clrScheme>
    <a:fontScheme name="自定义 1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gsrcPresentationTemplate 1">
        <a:dk1>
          <a:srgbClr val="0033CC"/>
        </a:dk1>
        <a:lt1>
          <a:srgbClr val="99FFFF"/>
        </a:lt1>
        <a:dk2>
          <a:srgbClr val="000000"/>
        </a:dk2>
        <a:lt2>
          <a:srgbClr val="000000"/>
        </a:lt2>
        <a:accent1>
          <a:srgbClr val="00B8A5"/>
        </a:accent1>
        <a:accent2>
          <a:srgbClr val="2C005E"/>
        </a:accent2>
        <a:accent3>
          <a:srgbClr val="CAFFFF"/>
        </a:accent3>
        <a:accent4>
          <a:srgbClr val="002AAE"/>
        </a:accent4>
        <a:accent5>
          <a:srgbClr val="AAD8CF"/>
        </a:accent5>
        <a:accent6>
          <a:srgbClr val="270054"/>
        </a:accent6>
        <a:hlink>
          <a:srgbClr val="4C82FF"/>
        </a:hlink>
        <a:folHlink>
          <a:srgbClr val="FFB8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3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srcPresentationTemplate 4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5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6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7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GSRC</Template>
  <TotalTime>14636</TotalTime>
  <Words>81</Words>
  <Application>Microsoft Macintosh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 Narrow</vt:lpstr>
      <vt:lpstr>Monotype Sorts</vt:lpstr>
      <vt:lpstr>MS PGothic</vt:lpstr>
      <vt:lpstr>Times New Roman</vt:lpstr>
      <vt:lpstr>Wingdings</vt:lpstr>
      <vt:lpstr>宋体</vt:lpstr>
      <vt:lpstr>黑体</vt:lpstr>
      <vt:lpstr>CECA_PresentationTemplate</vt:lpstr>
      <vt:lpstr>weekly report</vt:lpstr>
      <vt:lpstr>2 kinds of cars A6L&amp;COROLLA</vt:lpstr>
      <vt:lpstr>PowerPoint Presentation</vt:lpstr>
      <vt:lpstr>cars&amp;birds</vt:lpstr>
      <vt:lpstr>2 kinds of cars (2000+2000)</vt:lpstr>
    </vt:vector>
  </TitlesOfParts>
  <Company>UCLA VLSICAD 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Yi Zou</dc:creator>
  <cp:lastModifiedBy>Microsoft Office User</cp:lastModifiedBy>
  <cp:revision>1537</cp:revision>
  <dcterms:created xsi:type="dcterms:W3CDTF">2006-10-03T17:21:54Z</dcterms:created>
  <dcterms:modified xsi:type="dcterms:W3CDTF">2015-08-11T09:17:46Z</dcterms:modified>
</cp:coreProperties>
</file>