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68D9"/>
    <a:srgbClr val="C3C8F7"/>
    <a:srgbClr val="CC9900"/>
    <a:srgbClr val="663300"/>
    <a:srgbClr val="FFFFFF"/>
    <a:srgbClr val="BCBCBC"/>
    <a:srgbClr val="F2F2F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96" autoAdjust="0"/>
    <p:restoredTop sz="80804" autoAdjust="0"/>
  </p:normalViewPr>
  <p:slideViewPr>
    <p:cSldViewPr snapToGrid="0" snapToObjects="1">
      <p:cViewPr varScale="1">
        <p:scale>
          <a:sx n="76" d="100"/>
          <a:sy n="76" d="100"/>
        </p:scale>
        <p:origin x="25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21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87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87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43778D89-A608-4440-8FE4-43314E4D42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843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CF0868F-A227-4F37-AD74-32E6B073AD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838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0868F-A227-4F37-AD74-32E6B073ADB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58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0868F-A227-4F37-AD74-32E6B073ADB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00" y="227013"/>
            <a:ext cx="3752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4000" y="1758786"/>
            <a:ext cx="8457514" cy="1143000"/>
          </a:xfrm>
        </p:spPr>
        <p:txBody>
          <a:bodyPr/>
          <a:lstStyle>
            <a:lvl1pPr algn="ctr">
              <a:defRPr sz="4000" i="0" baseline="0">
                <a:effectLst/>
                <a:ea typeface="+mj-ea"/>
              </a:defRPr>
            </a:lvl1pPr>
          </a:lstStyle>
          <a:p>
            <a:r>
              <a:rPr lang="en-US" altLang="zh-CN" dirty="0"/>
              <a:t>&lt;Title&gt;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6350" y="3496971"/>
            <a:ext cx="6400800" cy="1600844"/>
          </a:xfrm>
        </p:spPr>
        <p:txBody>
          <a:bodyPr/>
          <a:lstStyle>
            <a:lvl1pPr marL="0" indent="0" algn="ctr">
              <a:lnSpc>
                <a:spcPct val="95000"/>
              </a:lnSpc>
              <a:buFont typeface="Monotype Sorts" charset="2"/>
              <a:buNone/>
              <a:defRPr sz="2200" baseline="0">
                <a:effectLst/>
                <a:ea typeface="+mn-ea"/>
              </a:defRPr>
            </a:lvl1pPr>
          </a:lstStyle>
          <a:p>
            <a:r>
              <a:rPr lang="en-US" altLang="zh-CN" dirty="0"/>
              <a:t>&lt;name&gt;</a:t>
            </a:r>
          </a:p>
          <a:p>
            <a:r>
              <a:rPr lang="en-US" altLang="zh-CN" dirty="0"/>
              <a:t>&lt;affiliation&gt;</a:t>
            </a:r>
          </a:p>
          <a:p>
            <a:r>
              <a:rPr lang="en-US" altLang="zh-CN" dirty="0"/>
              <a:t>&lt;event&gt;</a:t>
            </a:r>
          </a:p>
          <a:p>
            <a:r>
              <a:rPr lang="en-US" altLang="zh-CN" dirty="0"/>
              <a:t>&lt;date&gt;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8600" y="1079500"/>
            <a:ext cx="86995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aseline="0">
                <a:ea typeface="+mn-ea"/>
              </a:defRPr>
            </a:lvl1pPr>
            <a:lvl2pPr>
              <a:defRPr baseline="0">
                <a:ea typeface="+mn-ea"/>
              </a:defRPr>
            </a:lvl2pPr>
            <a:lvl3pPr>
              <a:defRPr baseline="0">
                <a:ea typeface="+mn-ea"/>
              </a:defRPr>
            </a:lvl3pPr>
            <a:lvl4pPr>
              <a:defRPr baseline="0">
                <a:ea typeface="+mn-ea"/>
              </a:defRPr>
            </a:lvl4pPr>
          </a:lstStyle>
          <a:p>
            <a:pPr lvl="0"/>
            <a:r>
              <a:rPr lang="en-US" altLang="zh-CN" noProof="0" dirty="0" smtClean="0"/>
              <a:t>Body Text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</p:txBody>
      </p:sp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19558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aseline="0">
                <a:ea typeface="+mj-ea"/>
              </a:defRPr>
            </a:lvl1pPr>
          </a:lstStyle>
          <a:p>
            <a:pPr lvl="0"/>
            <a:r>
              <a:rPr lang="en-US" altLang="zh-CN" dirty="0" smtClean="0"/>
              <a:t>Slide Title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38138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Slide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79500"/>
            <a:ext cx="86995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Body Text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pic>
        <p:nvPicPr>
          <p:cNvPr id="1028" name="Picture 4" descr="arrow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190500" y="685800"/>
            <a:ext cx="8915400" cy="34290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921375" y="6381750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0D93089-2805-41D4-9351-CED27D159976}" type="slidenum">
              <a:rPr lang="zh-CN" altLang="en-US" sz="1200">
                <a:latin typeface="Arial" pitchFamily="34" charset="0"/>
              </a:rPr>
              <a:pPr algn="r">
                <a:defRPr/>
              </a:pPr>
              <a:t>‹#›</a:t>
            </a:fld>
            <a:endParaRPr lang="en-US" altLang="zh-CN" sz="1200">
              <a:latin typeface="Arial" pitchFamily="34" charset="0"/>
            </a:endParaRPr>
          </a:p>
        </p:txBody>
      </p:sp>
      <p:pic>
        <p:nvPicPr>
          <p:cNvPr id="1030" name="图片 6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13725" y="6303963"/>
            <a:ext cx="8477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09" r:id="rId2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/>
          <a:latin typeface="+mj-lt"/>
          <a:ea typeface="宋体" pitchFamily="2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285750" indent="-285750" algn="l" rtl="0" eaLnBrk="0" fontAlgn="base" hangingPunct="0">
        <a:lnSpc>
          <a:spcPct val="125000"/>
        </a:lnSpc>
        <a:spcBef>
          <a:spcPct val="30000"/>
        </a:spcBef>
        <a:spcAft>
          <a:spcPct val="0"/>
        </a:spcAft>
        <a:buClr>
          <a:srgbClr val="660066"/>
        </a:buClr>
        <a:buSzPct val="75000"/>
        <a:buFont typeface="Monotype Sorts"/>
        <a:buChar char="u"/>
        <a:defRPr sz="2800" b="1">
          <a:solidFill>
            <a:schemeClr val="tx1"/>
          </a:solidFill>
          <a:effectLst/>
          <a:latin typeface="+mn-lt"/>
          <a:ea typeface="宋体" pitchFamily="2" charset="-122"/>
          <a:cs typeface="+mn-cs"/>
        </a:defRPr>
      </a:lvl1pPr>
      <a:lvl2pPr marL="628650" indent="-22860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 b="1">
          <a:solidFill>
            <a:srgbClr val="1F366F"/>
          </a:solidFill>
          <a:effectLst/>
          <a:latin typeface="+mn-lt"/>
          <a:ea typeface="宋体" pitchFamily="2" charset="-122"/>
        </a:defRPr>
      </a:lvl2pPr>
      <a:lvl3pPr marL="97155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33CC"/>
        </a:buClr>
        <a:buSzPct val="120000"/>
        <a:buChar char="•"/>
        <a:defRPr sz="2200" b="1">
          <a:solidFill>
            <a:srgbClr val="333333"/>
          </a:solidFill>
          <a:effectLst/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SzPct val="40000"/>
        <a:buFont typeface="Monotype Sorts"/>
        <a:buChar char="u"/>
        <a:defRPr sz="2000">
          <a:solidFill>
            <a:schemeClr val="tx1"/>
          </a:solidFill>
          <a:effectLst/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eekly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357" y="5054838"/>
            <a:ext cx="6400800" cy="1600844"/>
          </a:xfrm>
        </p:spPr>
        <p:txBody>
          <a:bodyPr/>
          <a:lstStyle/>
          <a:p>
            <a:r>
              <a:rPr lang="en-US" dirty="0" err="1" smtClean="0"/>
              <a:t>Qiqi</a:t>
            </a:r>
            <a:r>
              <a:rPr lang="en-US" dirty="0" smtClean="0"/>
              <a:t> Xiao</a:t>
            </a:r>
          </a:p>
          <a:p>
            <a:r>
              <a:rPr lang="en-US" dirty="0" smtClean="0"/>
              <a:t>29/7/2015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cats&amp;birds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932" y="1182231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bird30 x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bird31 o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bird32 o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bird33 x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bird34 o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bird35 x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bird36 o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bird37 o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bird38 o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bird39 </a:t>
            </a:r>
            <a:r>
              <a:rPr lang="en-US" sz="2000" dirty="0" smtClean="0"/>
              <a:t>o</a:t>
            </a:r>
            <a:endParaRPr lang="zh-CN" altLang="en-US" sz="2000" dirty="0" smtClean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/>
              <a:t>7/10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341033" y="1182230"/>
            <a:ext cx="180763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cat30 o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cat31 x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cat32 o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cat33 o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cat34 o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cat35 o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cat36 o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cat37 o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cat38 o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cat39 </a:t>
            </a:r>
            <a:r>
              <a:rPr lang="en-US" sz="2000" dirty="0" smtClean="0"/>
              <a:t>o</a:t>
            </a:r>
            <a:endParaRPr lang="zh-CN" altLang="en-US" sz="2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/>
              <a:t>9/10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096932" y="1182230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prstClr val="black"/>
                </a:solidFill>
                <a:latin typeface="HelveticaNeue" charset="0"/>
              </a:rPr>
              <a:t>Training</a:t>
            </a:r>
            <a:r>
              <a:rPr lang="zh-CN" altLang="en-US" sz="2000" b="1" dirty="0" smtClean="0">
                <a:solidFill>
                  <a:prstClr val="black"/>
                </a:solidFill>
                <a:latin typeface="HelveticaNeue" charset="0"/>
              </a:rPr>
              <a:t> </a:t>
            </a:r>
            <a:r>
              <a:rPr lang="en-US" altLang="zh-CN" sz="2000" b="1" dirty="0" smtClean="0">
                <a:solidFill>
                  <a:prstClr val="black"/>
                </a:solidFill>
                <a:latin typeface="HelveticaNeue" charset="0"/>
              </a:rPr>
              <a:t>scale:</a:t>
            </a:r>
            <a:endParaRPr lang="zh-CN" altLang="en-US" sz="2000" b="1" dirty="0" smtClean="0">
              <a:solidFill>
                <a:prstClr val="black"/>
              </a:solidFill>
              <a:latin typeface="HelveticaNeue" charset="0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HelveticaNeue" charset="0"/>
              </a:rPr>
              <a:t>30birds+30cats</a:t>
            </a:r>
            <a:endParaRPr lang="zh-CN" altLang="en-US" sz="2000" dirty="0" smtClean="0">
              <a:solidFill>
                <a:prstClr val="black"/>
              </a:solidFill>
              <a:latin typeface="HelveticaNeue" charset="0"/>
            </a:endParaRPr>
          </a:p>
          <a:p>
            <a:endParaRPr lang="zh-CN" altLang="en-US" sz="2000" b="1" dirty="0">
              <a:solidFill>
                <a:prstClr val="black"/>
              </a:solidFill>
              <a:latin typeface="HelveticaNeue" charset="0"/>
            </a:endParaRPr>
          </a:p>
          <a:p>
            <a:r>
              <a:rPr lang="en-US" altLang="zh-CN" sz="2000" b="1" dirty="0" smtClean="0">
                <a:solidFill>
                  <a:prstClr val="black"/>
                </a:solidFill>
                <a:latin typeface="HelveticaNeue" charset="0"/>
              </a:rPr>
              <a:t>Testing</a:t>
            </a:r>
            <a:r>
              <a:rPr lang="zh-CN" altLang="en-US" sz="2000" b="1" dirty="0" smtClean="0">
                <a:solidFill>
                  <a:prstClr val="black"/>
                </a:solidFill>
                <a:latin typeface="HelveticaNeue" charset="0"/>
              </a:rPr>
              <a:t> </a:t>
            </a:r>
            <a:r>
              <a:rPr lang="en-US" altLang="zh-CN" sz="2000" b="1" dirty="0" smtClean="0">
                <a:solidFill>
                  <a:prstClr val="black"/>
                </a:solidFill>
                <a:latin typeface="HelveticaNeue" charset="0"/>
              </a:rPr>
              <a:t>scale:</a:t>
            </a:r>
            <a:endParaRPr lang="zh-CN" altLang="en-US" sz="2000" b="1" dirty="0" smtClean="0">
              <a:solidFill>
                <a:prstClr val="black"/>
              </a:solidFill>
              <a:latin typeface="HelveticaNeue" charset="0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HelveticaNeue" charset="0"/>
              </a:rPr>
              <a:t>10birds+10cats</a:t>
            </a:r>
            <a:endParaRPr lang="zh-CN" altLang="en-US" sz="2000" dirty="0" smtClean="0">
              <a:solidFill>
                <a:prstClr val="black"/>
              </a:solidFill>
              <a:latin typeface="HelveticaNeue" charset="0"/>
            </a:endParaRPr>
          </a:p>
          <a:p>
            <a:endParaRPr lang="zh-CN" altLang="en-US" sz="2000" b="1" dirty="0" smtClean="0">
              <a:solidFill>
                <a:prstClr val="black"/>
              </a:solidFill>
              <a:latin typeface="HelveticaNeue" charset="0"/>
            </a:endParaRPr>
          </a:p>
          <a:p>
            <a:r>
              <a:rPr lang="en-US" sz="2000" b="1" dirty="0" err="1" smtClean="0">
                <a:solidFill>
                  <a:prstClr val="black"/>
                </a:solidFill>
                <a:latin typeface="HelveticaNeue" charset="0"/>
              </a:rPr>
              <a:t>gpu</a:t>
            </a:r>
            <a:r>
              <a:rPr lang="en-US" sz="2000" b="1" dirty="0">
                <a:solidFill>
                  <a:prstClr val="black"/>
                </a:solidFill>
                <a:latin typeface="HelveticaNeue" charset="0"/>
              </a:rPr>
              <a:t>: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HelveticaNeue" charset="0"/>
              </a:rPr>
              <a:t>real </a:t>
            </a:r>
            <a:r>
              <a:rPr lang="en-US" sz="2000" dirty="0">
                <a:solidFill>
                  <a:prstClr val="black"/>
                </a:solidFill>
                <a:latin typeface="HelveticaNeue" charset="0"/>
              </a:rPr>
              <a:t>21m26.281s</a:t>
            </a:r>
          </a:p>
          <a:p>
            <a:r>
              <a:rPr lang="en-US" sz="2000" dirty="0">
                <a:solidFill>
                  <a:prstClr val="black"/>
                </a:solidFill>
                <a:latin typeface="HelveticaNeue" charset="0"/>
              </a:rPr>
              <a:t>user 22m33.830s</a:t>
            </a:r>
          </a:p>
          <a:p>
            <a:r>
              <a:rPr lang="en-US" sz="2000" dirty="0">
                <a:solidFill>
                  <a:prstClr val="black"/>
                </a:solidFill>
                <a:latin typeface="HelveticaNeue" charset="0"/>
              </a:rPr>
              <a:t>sys 3m15.137s</a:t>
            </a:r>
          </a:p>
          <a:p>
            <a:endParaRPr lang="en-US" sz="2000" dirty="0">
              <a:solidFill>
                <a:prstClr val="black"/>
              </a:solidFill>
              <a:latin typeface="HelveticaNeue" charset="0"/>
            </a:endParaRPr>
          </a:p>
          <a:p>
            <a:r>
              <a:rPr lang="en-US" sz="2000" b="1" dirty="0" err="1">
                <a:solidFill>
                  <a:prstClr val="black"/>
                </a:solidFill>
                <a:latin typeface="HelveticaNeue" charset="0"/>
              </a:rPr>
              <a:t>cpu</a:t>
            </a:r>
            <a:r>
              <a:rPr lang="en-US" sz="2000" b="1" dirty="0">
                <a:solidFill>
                  <a:prstClr val="black"/>
                </a:solidFill>
                <a:latin typeface="HelveticaNeue" charset="0"/>
              </a:rPr>
              <a:t>: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HelveticaNeue" charset="0"/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  <a:latin typeface="HelveticaNeue" charset="0"/>
              </a:rPr>
              <a:t>4</a:t>
            </a:r>
            <a:r>
              <a:rPr lang="en-US" sz="2000" dirty="0" smtClean="0">
                <a:solidFill>
                  <a:prstClr val="black"/>
                </a:solidFill>
                <a:latin typeface="HelveticaNeue" charset="0"/>
              </a:rPr>
              <a:t>.5h</a:t>
            </a:r>
          </a:p>
          <a:p>
            <a:endParaRPr lang="en-US" sz="2000" dirty="0">
              <a:solidFill>
                <a:prstClr val="black"/>
              </a:solidFill>
              <a:latin typeface="HelveticaNeue" charset="0"/>
            </a:endParaRPr>
          </a:p>
          <a:p>
            <a:r>
              <a:rPr lang="en-US" altLang="zh-CN" sz="2000" b="1" dirty="0" smtClean="0">
                <a:solidFill>
                  <a:prstClr val="black"/>
                </a:solidFill>
                <a:latin typeface="HelveticaNeue" charset="0"/>
              </a:rPr>
              <a:t>s</a:t>
            </a:r>
            <a:r>
              <a:rPr lang="en-US" sz="2000" b="1" dirty="0" smtClean="0">
                <a:solidFill>
                  <a:prstClr val="black"/>
                </a:solidFill>
                <a:latin typeface="HelveticaNeue" charset="0"/>
              </a:rPr>
              <a:t>peedup</a:t>
            </a:r>
            <a:r>
              <a:rPr lang="en-US" sz="2000" dirty="0" smtClean="0">
                <a:solidFill>
                  <a:prstClr val="black"/>
                </a:solidFill>
                <a:latin typeface="HelveticaNeue" charset="0"/>
              </a:rPr>
              <a:t>=</a:t>
            </a:r>
            <a:r>
              <a:rPr lang="en-US" altLang="zh-CN" sz="2000" dirty="0" smtClean="0">
                <a:solidFill>
                  <a:prstClr val="black"/>
                </a:solidFill>
                <a:latin typeface="HelveticaNeue" charset="0"/>
              </a:rPr>
              <a:t>40.8</a:t>
            </a:r>
            <a:endParaRPr lang="en-US" sz="2000" dirty="0" smtClean="0">
              <a:solidFill>
                <a:prstClr val="black"/>
              </a:solidFill>
              <a:latin typeface="HelveticaNeue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91" y="1079500"/>
            <a:ext cx="3361250" cy="223943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68" y="1079500"/>
            <a:ext cx="3365499" cy="2280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2667" y="3318933"/>
            <a:ext cx="1100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JEEP</a:t>
            </a:r>
            <a:endParaRPr lang="zh-CN" altLang="en-US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897032" y="6183329"/>
            <a:ext cx="1248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SMART</a:t>
            </a:r>
            <a:endParaRPr lang="zh-CN" altLang="en-US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56266" y="6183329"/>
            <a:ext cx="1913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PORSCHE911</a:t>
            </a:r>
            <a:endParaRPr lang="zh-CN" altLang="en-US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14999" y="3322613"/>
            <a:ext cx="12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PASSAT</a:t>
            </a:r>
            <a:endParaRPr lang="zh-CN" altLang="en-US" sz="2000" b="1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91" y="3719043"/>
            <a:ext cx="3361250" cy="23214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305" y="3719043"/>
            <a:ext cx="3312921" cy="232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79500"/>
            <a:ext cx="3513667" cy="284903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sz="2400" dirty="0" smtClean="0"/>
              <a:t>Training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scale:</a:t>
            </a:r>
            <a:endParaRPr lang="zh-CN" altLang="en-US" sz="2400" dirty="0" smtClean="0"/>
          </a:p>
          <a:p>
            <a:pPr lvl="1">
              <a:buFont typeface="Arial" charset="0"/>
              <a:buChar char="•"/>
            </a:pPr>
            <a:r>
              <a:rPr lang="en-US" altLang="zh-CN" sz="2000" dirty="0" smtClean="0"/>
              <a:t>JEEP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279</a:t>
            </a:r>
            <a:endParaRPr lang="zh-CN" altLang="en-US" sz="2000" dirty="0" smtClean="0"/>
          </a:p>
          <a:p>
            <a:pPr lvl="1">
              <a:buFont typeface="Arial" charset="0"/>
              <a:buChar char="•"/>
            </a:pPr>
            <a:r>
              <a:rPr lang="en-US" altLang="zh-CN" sz="2000" dirty="0" smtClean="0"/>
              <a:t>PASSAT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287</a:t>
            </a:r>
            <a:endParaRPr lang="zh-CN" altLang="en-US" sz="2000" dirty="0" smtClean="0"/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PORSCHE911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598</a:t>
            </a:r>
            <a:endParaRPr lang="zh-CN" altLang="en-US" sz="2000" dirty="0" smtClean="0"/>
          </a:p>
          <a:p>
            <a:pPr lvl="1">
              <a:buFont typeface="Arial" charset="0"/>
              <a:buChar char="•"/>
            </a:pPr>
            <a:r>
              <a:rPr lang="en-US" altLang="zh-CN" sz="2000" dirty="0" smtClean="0"/>
              <a:t>SMART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337</a:t>
            </a:r>
            <a:endParaRPr lang="zh-CN" altLang="en-US" sz="20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987800" y="1079500"/>
            <a:ext cx="3513667" cy="271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rgbClr val="660066"/>
              </a:buClr>
              <a:buSzPct val="75000"/>
              <a:buFont typeface="Monotype Sorts"/>
              <a:buChar char="u"/>
              <a:defRPr sz="2800" b="1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2860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 b="1" baseline="0">
                <a:solidFill>
                  <a:srgbClr val="1F366F"/>
                </a:solidFill>
                <a:effectLst/>
                <a:latin typeface="+mn-lt"/>
                <a:ea typeface="+mn-ea"/>
              </a:defRPr>
            </a:lvl2pPr>
            <a:lvl3pPr marL="97155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33CC"/>
              </a:buClr>
              <a:buSzPct val="120000"/>
              <a:buChar char="•"/>
              <a:defRPr sz="2200" b="1" baseline="0">
                <a:solidFill>
                  <a:srgbClr val="333333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40000"/>
              <a:buFont typeface="Monotype Sorts"/>
              <a:buChar char="u"/>
              <a:defRPr sz="2000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CN" sz="2400" kern="0" dirty="0" smtClean="0"/>
              <a:t>Testing</a:t>
            </a:r>
            <a:r>
              <a:rPr lang="zh-CN" altLang="en-US" sz="2400" kern="0" dirty="0" smtClean="0"/>
              <a:t> </a:t>
            </a:r>
            <a:r>
              <a:rPr lang="en-US" altLang="zh-CN" sz="2400" kern="0" dirty="0" smtClean="0"/>
              <a:t>scale:</a:t>
            </a:r>
            <a:endParaRPr lang="zh-CN" altLang="en-US" sz="2400" kern="0" dirty="0" smtClean="0"/>
          </a:p>
          <a:p>
            <a:pPr lvl="1">
              <a:buFont typeface="Arial" charset="0"/>
              <a:buChar char="•"/>
            </a:pPr>
            <a:r>
              <a:rPr lang="en-US" altLang="zh-CN" sz="2000" kern="0" dirty="0" smtClean="0"/>
              <a:t>JEEP</a:t>
            </a:r>
            <a:r>
              <a:rPr lang="zh-CN" altLang="en-US" sz="2000" kern="0" dirty="0" smtClean="0"/>
              <a:t>*</a:t>
            </a:r>
            <a:r>
              <a:rPr lang="en-US" altLang="zh-CN" sz="2000" kern="0" dirty="0" smtClean="0"/>
              <a:t>20</a:t>
            </a:r>
            <a:endParaRPr lang="zh-CN" altLang="en-US" sz="2000" kern="0" dirty="0" smtClean="0"/>
          </a:p>
          <a:p>
            <a:pPr lvl="1">
              <a:buFont typeface="Arial" charset="0"/>
              <a:buChar char="•"/>
            </a:pPr>
            <a:r>
              <a:rPr lang="en-US" altLang="zh-CN" sz="2000" kern="0" dirty="0" smtClean="0"/>
              <a:t>PASSAT</a:t>
            </a:r>
            <a:r>
              <a:rPr lang="zh-CN" altLang="en-US" sz="2000" kern="0" dirty="0" smtClean="0"/>
              <a:t>*</a:t>
            </a:r>
            <a:r>
              <a:rPr lang="en-US" altLang="zh-CN" sz="2000" kern="0" dirty="0" smtClean="0"/>
              <a:t>20</a:t>
            </a:r>
            <a:endParaRPr lang="zh-CN" altLang="en-US" sz="2000" kern="0" dirty="0" smtClean="0"/>
          </a:p>
          <a:p>
            <a:pPr lvl="1">
              <a:buFont typeface="Arial" charset="0"/>
              <a:buChar char="•"/>
            </a:pPr>
            <a:r>
              <a:rPr lang="en-US" sz="2000" kern="0" dirty="0" smtClean="0"/>
              <a:t>PORSCHE911</a:t>
            </a:r>
            <a:r>
              <a:rPr lang="zh-CN" altLang="en-US" sz="2000" kern="0" dirty="0" smtClean="0"/>
              <a:t>*</a:t>
            </a:r>
            <a:r>
              <a:rPr lang="en-US" altLang="zh-CN" sz="2000" kern="0" dirty="0" smtClean="0"/>
              <a:t>20</a:t>
            </a:r>
            <a:endParaRPr lang="zh-CN" altLang="en-US" sz="2000" kern="0" dirty="0" smtClean="0"/>
          </a:p>
          <a:p>
            <a:pPr lvl="1">
              <a:buFont typeface="Arial" charset="0"/>
              <a:buChar char="•"/>
            </a:pPr>
            <a:r>
              <a:rPr lang="en-US" altLang="zh-CN" sz="2000" kern="0" dirty="0" smtClean="0"/>
              <a:t>SMART</a:t>
            </a:r>
            <a:r>
              <a:rPr lang="zh-CN" altLang="en-US" sz="2000" kern="0" dirty="0" smtClean="0"/>
              <a:t>*</a:t>
            </a:r>
            <a:r>
              <a:rPr lang="en-US" altLang="zh-CN" sz="2000" kern="0" dirty="0" smtClean="0"/>
              <a:t>20</a:t>
            </a:r>
            <a:endParaRPr lang="zh-CN" altLang="en-US" sz="2000" kern="0" dirty="0" smtClean="0"/>
          </a:p>
          <a:p>
            <a:endParaRPr lang="en-US" sz="2400" kern="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41300" y="3541301"/>
            <a:ext cx="3746500" cy="284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rgbClr val="660066"/>
              </a:buClr>
              <a:buSzPct val="75000"/>
              <a:buFont typeface="Monotype Sorts"/>
              <a:buChar char="u"/>
              <a:defRPr sz="2800" b="1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2860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 b="1" baseline="0">
                <a:solidFill>
                  <a:srgbClr val="1F366F"/>
                </a:solidFill>
                <a:effectLst/>
                <a:latin typeface="+mn-lt"/>
                <a:ea typeface="+mn-ea"/>
              </a:defRPr>
            </a:lvl2pPr>
            <a:lvl3pPr marL="97155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33CC"/>
              </a:buClr>
              <a:buSzPct val="120000"/>
              <a:buChar char="•"/>
              <a:defRPr sz="2200" b="1" baseline="0">
                <a:solidFill>
                  <a:srgbClr val="333333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40000"/>
              <a:buFont typeface="Monotype Sorts"/>
              <a:buChar char="u"/>
              <a:defRPr sz="2000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CN" sz="2400" kern="0" dirty="0" err="1" smtClean="0"/>
              <a:t>Accurancy</a:t>
            </a:r>
            <a:endParaRPr lang="zh-CN" altLang="en-US" sz="2400" kern="0" dirty="0" smtClean="0"/>
          </a:p>
          <a:p>
            <a:pPr lvl="1">
              <a:buFont typeface="Arial" charset="0"/>
              <a:buChar char="•"/>
            </a:pPr>
            <a:r>
              <a:rPr lang="en-US" altLang="zh-CN" sz="2000" kern="0" dirty="0" smtClean="0"/>
              <a:t>JEEP:</a:t>
            </a:r>
            <a:r>
              <a:rPr lang="zh-CN" altLang="en-US" sz="2000" kern="0" dirty="0"/>
              <a:t> </a:t>
            </a:r>
            <a:r>
              <a:rPr lang="en-US" altLang="zh-CN" sz="2000" kern="0" dirty="0" smtClean="0"/>
              <a:t>20/20</a:t>
            </a:r>
            <a:endParaRPr lang="zh-CN" altLang="en-US" sz="2000" kern="0" dirty="0" smtClean="0"/>
          </a:p>
          <a:p>
            <a:pPr lvl="1">
              <a:buFont typeface="Arial" charset="0"/>
              <a:buChar char="•"/>
            </a:pPr>
            <a:r>
              <a:rPr lang="en-US" altLang="zh-CN" sz="2000" kern="0" dirty="0" smtClean="0"/>
              <a:t>PASSAT:</a:t>
            </a:r>
            <a:r>
              <a:rPr lang="zh-CN" altLang="en-US" sz="2000" kern="0" dirty="0" smtClean="0"/>
              <a:t> </a:t>
            </a:r>
            <a:r>
              <a:rPr lang="en-US" altLang="zh-CN" sz="2000" kern="0" dirty="0" smtClean="0"/>
              <a:t>20/20</a:t>
            </a:r>
            <a:endParaRPr lang="zh-CN" altLang="en-US" sz="2000" kern="0" dirty="0" smtClean="0"/>
          </a:p>
          <a:p>
            <a:pPr lvl="1">
              <a:buFont typeface="Arial" charset="0"/>
              <a:buChar char="•"/>
            </a:pPr>
            <a:r>
              <a:rPr lang="en-US" sz="2000" kern="0" dirty="0" smtClean="0"/>
              <a:t>PORSCHE911</a:t>
            </a:r>
            <a:r>
              <a:rPr lang="en-US" altLang="zh-CN" sz="2000" kern="0" dirty="0" smtClean="0"/>
              <a:t>:</a:t>
            </a:r>
            <a:r>
              <a:rPr lang="zh-CN" altLang="en-US" sz="2000" kern="0" dirty="0" smtClean="0"/>
              <a:t> </a:t>
            </a:r>
            <a:r>
              <a:rPr lang="en-US" altLang="zh-CN" sz="2000" kern="0" dirty="0" smtClean="0"/>
              <a:t>20/20</a:t>
            </a:r>
            <a:r>
              <a:rPr lang="zh-CN" altLang="en-US" sz="2000" kern="0" dirty="0" smtClean="0"/>
              <a:t> </a:t>
            </a:r>
          </a:p>
          <a:p>
            <a:pPr lvl="1">
              <a:buFont typeface="Arial" charset="0"/>
              <a:buChar char="•"/>
            </a:pPr>
            <a:r>
              <a:rPr lang="en-US" altLang="zh-CN" sz="2000" kern="0" dirty="0" smtClean="0"/>
              <a:t>SMART:</a:t>
            </a:r>
            <a:r>
              <a:rPr lang="zh-CN" altLang="en-US" sz="2000" kern="0" dirty="0" smtClean="0"/>
              <a:t> </a:t>
            </a:r>
            <a:r>
              <a:rPr lang="en-US" altLang="zh-CN" sz="2000" kern="0" dirty="0" smtClean="0"/>
              <a:t>20/20</a:t>
            </a:r>
            <a:endParaRPr lang="zh-CN" altLang="en-US" sz="2000" kern="0" dirty="0" smtClean="0"/>
          </a:p>
          <a:p>
            <a:pPr lvl="1">
              <a:buFont typeface="Arial" charset="0"/>
              <a:buChar char="•"/>
            </a:pPr>
            <a:r>
              <a:rPr lang="en-US" sz="2000" dirty="0"/>
              <a:t>Test net output #0: </a:t>
            </a:r>
            <a:r>
              <a:rPr lang="en-US" sz="2000" dirty="0" smtClean="0"/>
              <a:t>accuracy </a:t>
            </a:r>
            <a:r>
              <a:rPr lang="en-US" sz="2000" dirty="0"/>
              <a:t>= 0.95</a:t>
            </a:r>
            <a:endParaRPr lang="zh-CN" altLang="en-US" sz="2000" kern="0" dirty="0" smtClean="0"/>
          </a:p>
          <a:p>
            <a:endParaRPr lang="en-US" sz="2400" kern="0" dirty="0"/>
          </a:p>
        </p:txBody>
      </p:sp>
      <p:sp>
        <p:nvSpPr>
          <p:cNvPr id="6" name="Rectangle 5"/>
          <p:cNvSpPr/>
          <p:nvPr/>
        </p:nvSpPr>
        <p:spPr>
          <a:xfrm>
            <a:off x="3606800" y="3645151"/>
            <a:ext cx="525356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+mn-lt"/>
              </a:rPr>
              <a:t>Example:</a:t>
            </a:r>
            <a:endParaRPr lang="zh-CN" altLang="en-US" dirty="0" smtClean="0">
              <a:solidFill>
                <a:srgbClr val="000000"/>
              </a:solidFill>
              <a:latin typeface="+mn-lt"/>
            </a:endParaRPr>
          </a:p>
          <a:p>
            <a:endParaRPr lang="zh-CN" altLang="en-US" dirty="0" smtClean="0">
              <a:solidFill>
                <a:srgbClr val="00000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./build/examples/</a:t>
            </a:r>
            <a:r>
              <a:rPr lang="en-US" dirty="0" err="1">
                <a:latin typeface="+mn-lt"/>
              </a:rPr>
              <a:t>cpp_classification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classification.bin</a:t>
            </a:r>
            <a:r>
              <a:rPr lang="en-US" dirty="0">
                <a:latin typeface="+mn-lt"/>
              </a:rPr>
              <a:t> car4_/</a:t>
            </a:r>
            <a:r>
              <a:rPr lang="en-US" dirty="0" err="1">
                <a:latin typeface="+mn-lt"/>
              </a:rPr>
              <a:t>deploy.prototxt</a:t>
            </a:r>
            <a:r>
              <a:rPr lang="en-US" dirty="0">
                <a:latin typeface="+mn-lt"/>
              </a:rPr>
              <a:t> car4_/_car4_iter_10000.caffemodel data/car4_/</a:t>
            </a:r>
            <a:r>
              <a:rPr lang="en-US" dirty="0" err="1">
                <a:latin typeface="+mn-lt"/>
              </a:rPr>
              <a:t>imagenet_mean.binaryproto</a:t>
            </a:r>
            <a:r>
              <a:rPr lang="en-US" dirty="0">
                <a:latin typeface="+mn-lt"/>
              </a:rPr>
              <a:t> data/car4_/</a:t>
            </a:r>
            <a:r>
              <a:rPr lang="en-US" dirty="0" err="1">
                <a:latin typeface="+mn-lt"/>
              </a:rPr>
              <a:t>synset_words.txt</a:t>
            </a:r>
            <a:r>
              <a:rPr lang="en-US" dirty="0">
                <a:latin typeface="+mn-lt"/>
              </a:rPr>
              <a:t> data/car4_/</a:t>
            </a:r>
            <a:r>
              <a:rPr lang="en-US" dirty="0" err="1" smtClean="0">
                <a:latin typeface="+mn-lt"/>
              </a:rPr>
              <a:t>val</a:t>
            </a:r>
            <a:r>
              <a:rPr lang="en-US" dirty="0" smtClean="0">
                <a:latin typeface="+mn-lt"/>
              </a:rPr>
              <a:t>/</a:t>
            </a:r>
            <a:r>
              <a:rPr lang="en-US" altLang="zh-CN" dirty="0" smtClean="0">
                <a:latin typeface="+mn-lt"/>
              </a:rPr>
              <a:t>PORSCHE911-2</a:t>
            </a:r>
            <a:r>
              <a:rPr lang="en-US" dirty="0" smtClean="0">
                <a:latin typeface="+mn-lt"/>
              </a:rPr>
              <a:t>.jpg</a:t>
            </a:r>
            <a:endParaRPr lang="zh-CN" altLang="en-US" dirty="0" smtClean="0">
              <a:latin typeface="+mn-lt"/>
            </a:endParaRPr>
          </a:p>
          <a:p>
            <a:endParaRPr lang="zh-CN" altLang="en-US" dirty="0" smtClean="0">
              <a:solidFill>
                <a:srgbClr val="000000"/>
              </a:solidFill>
              <a:latin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----------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Prediction for data/car4_/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/PORSCHE911</a:t>
            </a:r>
            <a:r>
              <a:rPr lang="en-US" altLang="zh-CN" dirty="0" smtClean="0">
                <a:solidFill>
                  <a:srgbClr val="000000"/>
                </a:solidFill>
                <a:latin typeface="+mn-lt"/>
              </a:rPr>
              <a:t>-2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.jpg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----------</a:t>
            </a:r>
          </a:p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0.</a:t>
            </a:r>
            <a:r>
              <a:rPr lang="en-US" altLang="zh-CN" dirty="0" smtClean="0">
                <a:solidFill>
                  <a:srgbClr val="000000"/>
                </a:solidFill>
                <a:latin typeface="+mn-lt"/>
              </a:rPr>
              <a:t>7563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- "PORSCHE911"</a:t>
            </a:r>
          </a:p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0.</a:t>
            </a:r>
            <a:r>
              <a:rPr lang="en-US" altLang="zh-CN" dirty="0" smtClean="0">
                <a:solidFill>
                  <a:srgbClr val="000000"/>
                </a:solidFill>
                <a:latin typeface="+mn-lt"/>
              </a:rPr>
              <a:t>2434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- "PASSAT"</a:t>
            </a:r>
          </a:p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0.00</a:t>
            </a:r>
            <a:r>
              <a:rPr lang="en-US" altLang="zh-CN" dirty="0" smtClean="0">
                <a:solidFill>
                  <a:srgbClr val="000000"/>
                </a:solidFill>
                <a:latin typeface="+mn-lt"/>
              </a:rPr>
              <a:t>03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- "JEEP"</a:t>
            </a:r>
          </a:p>
          <a:p>
            <a:r>
              <a:rPr lang="en-US" dirty="0">
                <a:solidFill>
                  <a:srgbClr val="000000"/>
                </a:solidFill>
                <a:latin typeface="+mn-lt"/>
              </a:rPr>
              <a:t>0.0000 - "SMART"</a:t>
            </a:r>
          </a:p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0.00</a:t>
            </a:r>
            <a:r>
              <a:rPr lang="en-US" altLang="zh-CN" dirty="0" smtClean="0">
                <a:solidFill>
                  <a:srgbClr val="000000"/>
                </a:solidFill>
                <a:latin typeface="+mn-lt"/>
              </a:rPr>
              <a:t>03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- "JEEP"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066"/>
            <a:ext cx="2912533" cy="371191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068" y="135467"/>
            <a:ext cx="6751399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3900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533" y="138973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 </a:t>
            </a:r>
            <a:r>
              <a:rPr lang="en-US" sz="1800" dirty="0" smtClean="0"/>
              <a:t>audi-A6L</a:t>
            </a:r>
            <a:endParaRPr lang="en-US" sz="1800" dirty="0"/>
          </a:p>
          <a:p>
            <a:r>
              <a:rPr lang="is-IS" sz="1800" dirty="0"/>
              <a:t> </a:t>
            </a:r>
            <a:r>
              <a:rPr lang="is-IS" sz="1800" dirty="0" smtClean="0"/>
              <a:t>Besturn-B50</a:t>
            </a:r>
            <a:endParaRPr lang="is-IS" sz="1800" dirty="0"/>
          </a:p>
          <a:p>
            <a:r>
              <a:rPr lang="is-IS" sz="1800" dirty="0"/>
              <a:t> </a:t>
            </a:r>
            <a:r>
              <a:rPr lang="is-IS" sz="1800" dirty="0" smtClean="0"/>
              <a:t>BMW-i3</a:t>
            </a:r>
            <a:endParaRPr lang="is-IS" sz="1800" dirty="0"/>
          </a:p>
          <a:p>
            <a:r>
              <a:rPr lang="en-US" sz="1800" dirty="0"/>
              <a:t> </a:t>
            </a:r>
            <a:r>
              <a:rPr lang="en-US" sz="1800" dirty="0" smtClean="0"/>
              <a:t>Chery-QQ</a:t>
            </a:r>
            <a:endParaRPr lang="en-US" sz="1800" dirty="0"/>
          </a:p>
          <a:p>
            <a:r>
              <a:rPr lang="en-US" sz="1800" dirty="0"/>
              <a:t> </a:t>
            </a:r>
            <a:r>
              <a:rPr lang="en-US" sz="1800" dirty="0" smtClean="0"/>
              <a:t>citroen-C4L</a:t>
            </a:r>
            <a:endParaRPr lang="en-US" sz="1800" dirty="0"/>
          </a:p>
          <a:p>
            <a:r>
              <a:rPr lang="en-US" sz="1800" dirty="0"/>
              <a:t> </a:t>
            </a:r>
            <a:r>
              <a:rPr lang="en-US" sz="1800" dirty="0" smtClean="0"/>
              <a:t>cross-polo</a:t>
            </a:r>
            <a:endParaRPr lang="en-US" sz="1800" dirty="0"/>
          </a:p>
          <a:p>
            <a:r>
              <a:rPr lang="en-US" sz="1800" dirty="0"/>
              <a:t> </a:t>
            </a:r>
            <a:r>
              <a:rPr lang="en-US" sz="1800" dirty="0" smtClean="0"/>
              <a:t>Ford-fox</a:t>
            </a:r>
            <a:endParaRPr lang="en-US" sz="1800" dirty="0"/>
          </a:p>
          <a:p>
            <a:r>
              <a:rPr lang="en-US" sz="1800" dirty="0"/>
              <a:t> </a:t>
            </a:r>
            <a:r>
              <a:rPr lang="en-US" sz="1800" dirty="0" smtClean="0"/>
              <a:t>Honda-jade</a:t>
            </a:r>
            <a:endParaRPr lang="en-US" sz="1800" dirty="0"/>
          </a:p>
          <a:p>
            <a:r>
              <a:rPr lang="en-US" sz="1800" dirty="0"/>
              <a:t> </a:t>
            </a:r>
            <a:r>
              <a:rPr lang="en-US" sz="1800" dirty="0" smtClean="0"/>
              <a:t>Lamborghini-</a:t>
            </a:r>
            <a:r>
              <a:rPr lang="en-US" sz="1800" dirty="0" err="1" smtClean="0"/>
              <a:t>Huracan</a:t>
            </a:r>
            <a:endParaRPr lang="en-US" sz="1800" dirty="0"/>
          </a:p>
          <a:p>
            <a:r>
              <a:rPr lang="en-US" sz="1800" dirty="0"/>
              <a:t> </a:t>
            </a:r>
            <a:r>
              <a:rPr lang="en-US" sz="1800" dirty="0" err="1" smtClean="0"/>
              <a:t>Maselarati-Ghibli</a:t>
            </a:r>
            <a:endParaRPr lang="en-US" sz="1800" dirty="0"/>
          </a:p>
          <a:p>
            <a:r>
              <a:rPr lang="en-US" sz="1800" dirty="0"/>
              <a:t> </a:t>
            </a:r>
            <a:r>
              <a:rPr lang="en-US" sz="1800" dirty="0" smtClean="0"/>
              <a:t>Porsche-</a:t>
            </a:r>
            <a:r>
              <a:rPr lang="en-US" sz="1800" dirty="0" err="1" smtClean="0"/>
              <a:t>Panamera</a:t>
            </a:r>
            <a:endParaRPr lang="en-US" sz="1800" dirty="0"/>
          </a:p>
          <a:p>
            <a:r>
              <a:rPr lang="en-US" sz="1800" dirty="0"/>
              <a:t> </a:t>
            </a:r>
            <a:r>
              <a:rPr lang="en-US" sz="1800" dirty="0" smtClean="0"/>
              <a:t>Polls-Royce-Phantom</a:t>
            </a:r>
            <a:endParaRPr lang="en-US" sz="1800" dirty="0"/>
          </a:p>
          <a:p>
            <a:r>
              <a:rPr lang="en-US" sz="1800" dirty="0"/>
              <a:t> </a:t>
            </a:r>
            <a:r>
              <a:rPr lang="en-US" sz="1800" dirty="0" smtClean="0"/>
              <a:t>TOYOTA-YARIS-L</a:t>
            </a:r>
            <a:endParaRPr lang="en-US" sz="1800" dirty="0"/>
          </a:p>
          <a:p>
            <a:r>
              <a:rPr lang="en-US" sz="1800" dirty="0"/>
              <a:t> </a:t>
            </a:r>
            <a:r>
              <a:rPr lang="en-US" sz="1800" dirty="0" err="1" smtClean="0"/>
              <a:t>xiandai-ruina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2404533" y="1389738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3/20</a:t>
            </a:r>
          </a:p>
          <a:p>
            <a:r>
              <a:rPr lang="en-US" sz="1800" dirty="0"/>
              <a:t>0/20</a:t>
            </a:r>
          </a:p>
          <a:p>
            <a:r>
              <a:rPr lang="en-US" sz="1800" dirty="0"/>
              <a:t>7/20</a:t>
            </a:r>
          </a:p>
          <a:p>
            <a:r>
              <a:rPr lang="en-US" sz="1800" dirty="0"/>
              <a:t>1/20</a:t>
            </a:r>
          </a:p>
          <a:p>
            <a:r>
              <a:rPr lang="en-US" sz="1800" dirty="0"/>
              <a:t>2/20</a:t>
            </a:r>
          </a:p>
          <a:p>
            <a:r>
              <a:rPr lang="en-US" sz="1800" dirty="0"/>
              <a:t>7/20</a:t>
            </a:r>
          </a:p>
          <a:p>
            <a:r>
              <a:rPr lang="en-US" sz="1800" dirty="0"/>
              <a:t>3/20</a:t>
            </a:r>
          </a:p>
          <a:p>
            <a:r>
              <a:rPr lang="en-US" sz="1800" dirty="0"/>
              <a:t>3/20</a:t>
            </a:r>
          </a:p>
          <a:p>
            <a:r>
              <a:rPr lang="en-US" sz="1800" dirty="0"/>
              <a:t>14/20</a:t>
            </a:r>
          </a:p>
          <a:p>
            <a:r>
              <a:rPr lang="en-US" sz="1800" dirty="0"/>
              <a:t>3/20</a:t>
            </a:r>
          </a:p>
          <a:p>
            <a:r>
              <a:rPr lang="en-US" sz="1800" dirty="0"/>
              <a:t>2/20</a:t>
            </a:r>
          </a:p>
          <a:p>
            <a:r>
              <a:rPr lang="en-US" sz="1800" dirty="0"/>
              <a:t>6/20</a:t>
            </a:r>
          </a:p>
          <a:p>
            <a:r>
              <a:rPr lang="en-US" sz="1800" dirty="0"/>
              <a:t>8/20</a:t>
            </a:r>
          </a:p>
          <a:p>
            <a:r>
              <a:rPr lang="en-US" sz="1800" dirty="0" smtClean="0"/>
              <a:t>1/20</a:t>
            </a:r>
            <a:endParaRPr lang="zh-CN" alt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60/280=3/14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167" y="1237338"/>
            <a:ext cx="7536141" cy="45877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70099" y="6222147"/>
            <a:ext cx="52789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charset="0"/>
              <a:buChar char="•"/>
            </a:pPr>
            <a:r>
              <a:rPr lang="zh-CN" altLang="en-US" sz="2800"/>
              <a:t>（写分类的代码 用来调试）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308092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 smtClean="0"/>
              <a:t>训练集大小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多分类的</a:t>
            </a:r>
            <a:r>
              <a:rPr lang="zh-CN" altLang="en-US" dirty="0" smtClean="0"/>
              <a:t>问题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直接</a:t>
            </a:r>
            <a:r>
              <a:rPr lang="en-US" altLang="zh-CN" dirty="0" smtClean="0"/>
              <a:t>convert</a:t>
            </a:r>
            <a:r>
              <a:rPr lang="zh-CN" altLang="en-US" dirty="0" smtClean="0"/>
              <a:t>图片消减特征？</a:t>
            </a:r>
          </a:p>
          <a:p>
            <a:pPr lvl="1">
              <a:buFont typeface="Arial" charset="0"/>
              <a:buChar char="•"/>
            </a:pPr>
            <a:endParaRPr lang="zh-CN" altLang="en-US" dirty="0"/>
          </a:p>
          <a:p>
            <a:pPr>
              <a:buFont typeface="Arial" charset="0"/>
              <a:buChar char="•"/>
            </a:pPr>
            <a:endParaRPr lang="zh-CN" altLang="en-US" dirty="0" smtClean="0"/>
          </a:p>
          <a:p>
            <a:pPr>
              <a:buFont typeface="Arial" charset="0"/>
              <a:buChar char="•"/>
            </a:pPr>
            <a:endParaRPr lang="zh-CN" alt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3351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dirty="0"/>
              <a:t>1. </a:t>
            </a:r>
            <a:r>
              <a:rPr lang="zh-CN" altLang="en-US" dirty="0"/>
              <a:t>对图像进行预处理</a:t>
            </a:r>
          </a:p>
          <a:p>
            <a:pPr marL="857250" lvl="1" indent="-514350">
              <a:buFont typeface="+mj-lt"/>
              <a:buAutoNum type="alphaLcPeriod"/>
            </a:pPr>
            <a:r>
              <a:rPr lang="zh-CN" altLang="en-US" dirty="0" smtClean="0"/>
              <a:t>找到</a:t>
            </a:r>
            <a:r>
              <a:rPr lang="zh-CN" altLang="en-US" dirty="0"/>
              <a:t>车边缘 去除</a:t>
            </a:r>
            <a:r>
              <a:rPr lang="zh-CN" altLang="en-US" dirty="0" smtClean="0"/>
              <a:t>背景</a:t>
            </a:r>
          </a:p>
          <a:p>
            <a:pPr marL="857250" lvl="1" indent="-514350">
              <a:buFont typeface="+mj-lt"/>
              <a:buAutoNum type="alphaLcPeriod"/>
            </a:pPr>
            <a:r>
              <a:rPr lang="zh-CN" altLang="en-US" dirty="0" smtClean="0"/>
              <a:t>分析</a:t>
            </a:r>
            <a:r>
              <a:rPr lang="zh-CN" altLang="en-US" dirty="0"/>
              <a:t>和车本身相关的一些特征值（长、宽等</a:t>
            </a:r>
            <a:r>
              <a:rPr lang="zh-CN" altLang="en-US" dirty="0" smtClean="0"/>
              <a:t>）</a:t>
            </a:r>
          </a:p>
          <a:p>
            <a:pPr marL="857250" lvl="1" indent="-514350">
              <a:buFont typeface="+mj-lt"/>
              <a:buAutoNum type="alphaLcPeriod"/>
            </a:pPr>
            <a:r>
              <a:rPr lang="zh-CN" altLang="en-US" dirty="0" smtClean="0"/>
              <a:t>对</a:t>
            </a:r>
            <a:r>
              <a:rPr lang="zh-CN" altLang="en-US" dirty="0"/>
              <a:t>车进行预分类</a:t>
            </a:r>
          </a:p>
          <a:p>
            <a:pPr>
              <a:buFont typeface="Arial" charset="0"/>
              <a:buChar char="•"/>
            </a:pPr>
            <a:r>
              <a:rPr lang="en-US" altLang="zh-CN" dirty="0"/>
              <a:t>2. </a:t>
            </a:r>
            <a:r>
              <a:rPr lang="zh-CN" altLang="en-US" dirty="0"/>
              <a:t>对数据的</a:t>
            </a:r>
            <a:r>
              <a:rPr lang="zh-CN" altLang="en-US" dirty="0" smtClean="0"/>
              <a:t>选择</a:t>
            </a:r>
          </a:p>
          <a:p>
            <a:pPr marL="857250" lvl="1" indent="-457200">
              <a:buFont typeface="+mj-lt"/>
              <a:buAutoNum type="alphaLcPeriod"/>
            </a:pPr>
            <a:r>
              <a:rPr lang="zh-CN" altLang="en-US" dirty="0" smtClean="0"/>
              <a:t>差异</a:t>
            </a:r>
            <a:r>
              <a:rPr lang="zh-CN" altLang="en-US" dirty="0"/>
              <a:t>大的已经验证可行</a:t>
            </a:r>
            <a:r>
              <a:rPr lang="zh-CN" altLang="en-US" dirty="0" smtClean="0"/>
              <a:t>了</a:t>
            </a:r>
          </a:p>
          <a:p>
            <a:pPr marL="857250" lvl="1" indent="-457200">
              <a:buFont typeface="+mj-lt"/>
              <a:buAutoNum type="alphaLcPeriod"/>
            </a:pPr>
            <a:r>
              <a:rPr lang="zh-CN" altLang="en-US" dirty="0" smtClean="0"/>
              <a:t>可以</a:t>
            </a:r>
            <a:r>
              <a:rPr lang="zh-CN" altLang="en-US" dirty="0"/>
              <a:t>先从差异小的两种车型进行</a:t>
            </a:r>
            <a:r>
              <a:rPr lang="zh-CN" altLang="en-US" dirty="0" smtClean="0"/>
              <a:t>对比</a:t>
            </a:r>
          </a:p>
          <a:p>
            <a:pPr marL="857250" lvl="1" indent="-457200">
              <a:buFont typeface="+mj-lt"/>
              <a:buAutoNum type="alphaLcPeriod"/>
            </a:pPr>
            <a:r>
              <a:rPr lang="zh-CN" altLang="en-US" dirty="0" smtClean="0"/>
              <a:t>选取</a:t>
            </a:r>
            <a:r>
              <a:rPr lang="zh-CN" altLang="en-US" dirty="0"/>
              <a:t>多个车型进行</a:t>
            </a:r>
            <a:r>
              <a:rPr lang="zh-CN" altLang="en-US" dirty="0" smtClean="0"/>
              <a:t>对比</a:t>
            </a:r>
          </a:p>
          <a:p>
            <a:pPr marL="857250" lvl="1" indent="-457200">
              <a:buFont typeface="+mj-lt"/>
              <a:buAutoNum type="alphaLcPeriod"/>
            </a:pPr>
            <a:endParaRPr lang="zh-CN" altLang="en-US" dirty="0" smtClean="0"/>
          </a:p>
          <a:p>
            <a:pPr marL="857250" lvl="1" indent="-457200">
              <a:buFont typeface="+mj-lt"/>
              <a:buAutoNum type="alphaLcPeriod"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6395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CA_PresentationTemplate">
  <a:themeElements>
    <a:clrScheme name="">
      <a:dk1>
        <a:srgbClr val="000000"/>
      </a:dk1>
      <a:lt1>
        <a:srgbClr val="FFFFCC"/>
      </a:lt1>
      <a:dk2>
        <a:srgbClr val="660066"/>
      </a:dk2>
      <a:lt2>
        <a:srgbClr val="660066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0099"/>
      </a:hlink>
      <a:folHlink>
        <a:srgbClr val="FF9900"/>
      </a:folHlink>
    </a:clrScheme>
    <a:fontScheme name="自定义 1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srcPresentationTemplate 1">
        <a:dk1>
          <a:srgbClr val="0033CC"/>
        </a:dk1>
        <a:lt1>
          <a:srgbClr val="99FFFF"/>
        </a:lt1>
        <a:dk2>
          <a:srgbClr val="000000"/>
        </a:dk2>
        <a:lt2>
          <a:srgbClr val="000000"/>
        </a:lt2>
        <a:accent1>
          <a:srgbClr val="00B8A5"/>
        </a:accent1>
        <a:accent2>
          <a:srgbClr val="2C005E"/>
        </a:accent2>
        <a:accent3>
          <a:srgbClr val="CAFFFF"/>
        </a:accent3>
        <a:accent4>
          <a:srgbClr val="002AAE"/>
        </a:accent4>
        <a:accent5>
          <a:srgbClr val="AAD8CF"/>
        </a:accent5>
        <a:accent6>
          <a:srgbClr val="270054"/>
        </a:accent6>
        <a:hlink>
          <a:srgbClr val="4C82FF"/>
        </a:hlink>
        <a:folHlink>
          <a:srgbClr val="FFB8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3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rcPresentationTemplate 4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5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6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7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GSRC</Template>
  <TotalTime>14499</TotalTime>
  <Words>279</Words>
  <Application>Microsoft Macintosh PowerPoint</Application>
  <PresentationFormat>On-screen Show (4:3)</PresentationFormat>
  <Paragraphs>121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 Narrow</vt:lpstr>
      <vt:lpstr>HelveticaNeue</vt:lpstr>
      <vt:lpstr>Monotype Sorts</vt:lpstr>
      <vt:lpstr>MS PGothic</vt:lpstr>
      <vt:lpstr>Times New Roman</vt:lpstr>
      <vt:lpstr>Wingdings</vt:lpstr>
      <vt:lpstr>宋体</vt:lpstr>
      <vt:lpstr>黑体</vt:lpstr>
      <vt:lpstr>Arial</vt:lpstr>
      <vt:lpstr>CECA_PresentationTemplate</vt:lpstr>
      <vt:lpstr>weekly report</vt:lpstr>
      <vt:lpstr>cats&amp;birds</vt:lpstr>
      <vt:lpstr>4 cars</vt:lpstr>
      <vt:lpstr>PowerPoint Presentation</vt:lpstr>
      <vt:lpstr>PowerPoint Presentation</vt:lpstr>
      <vt:lpstr>PowerPoint Presentation</vt:lpstr>
      <vt:lpstr>Problems</vt:lpstr>
      <vt:lpstr>PowerPoint Presentation</vt:lpstr>
    </vt:vector>
  </TitlesOfParts>
  <Company>UCLA VLSICAD 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Yi Zou</dc:creator>
  <cp:lastModifiedBy>Microsoft Office User</cp:lastModifiedBy>
  <cp:revision>1514</cp:revision>
  <dcterms:created xsi:type="dcterms:W3CDTF">2006-10-03T17:21:54Z</dcterms:created>
  <dcterms:modified xsi:type="dcterms:W3CDTF">2015-07-29T07:20:40Z</dcterms:modified>
</cp:coreProperties>
</file>