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8D9"/>
    <a:srgbClr val="C3C8F7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 autoAdjust="0"/>
    <p:restoredTop sz="80804" autoAdjust="0"/>
  </p:normalViewPr>
  <p:slideViewPr>
    <p:cSldViewPr snapToGrid="0" snapToObjects="1">
      <p:cViewPr varScale="1">
        <p:scale>
          <a:sx n="76" d="100"/>
          <a:sy n="76" d="100"/>
        </p:scale>
        <p:origin x="2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357" y="5054838"/>
            <a:ext cx="6400800" cy="1600844"/>
          </a:xfrm>
        </p:spPr>
        <p:txBody>
          <a:bodyPr/>
          <a:lstStyle/>
          <a:p>
            <a:r>
              <a:rPr lang="en-US" dirty="0" err="1" smtClean="0"/>
              <a:t>Qiqi</a:t>
            </a:r>
            <a:r>
              <a:rPr lang="en-US" dirty="0" smtClean="0"/>
              <a:t> Xiao</a:t>
            </a:r>
          </a:p>
          <a:p>
            <a:r>
              <a:rPr lang="en-US" dirty="0" smtClean="0"/>
              <a:t>6/8/2015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300" y="167158"/>
            <a:ext cx="8229600" cy="673100"/>
          </a:xfrm>
        </p:spPr>
        <p:txBody>
          <a:bodyPr/>
          <a:lstStyle/>
          <a:p>
            <a:r>
              <a:rPr lang="en-US" sz="2400" dirty="0" smtClean="0"/>
              <a:t>Last four kinds of cars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59466" y="14601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car4_0:</a:t>
            </a:r>
            <a:endParaRPr lang="en-US" sz="2400" dirty="0"/>
          </a:p>
          <a:p>
            <a:r>
              <a:rPr lang="en-US" sz="2400" dirty="0" err="1"/>
              <a:t>accurancy</a:t>
            </a:r>
            <a:r>
              <a:rPr lang="en-US" sz="2400" dirty="0"/>
              <a:t> = 0.7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16/20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11/20</a:t>
            </a:r>
          </a:p>
          <a:p>
            <a:r>
              <a:rPr lang="en-US" sz="2400" dirty="0"/>
              <a:t>	57/80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8350" y="14601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car4_1:</a:t>
            </a:r>
          </a:p>
          <a:p>
            <a:r>
              <a:rPr lang="en-US" sz="2400" dirty="0" err="1"/>
              <a:t>accurancy</a:t>
            </a:r>
            <a:r>
              <a:rPr lang="en-US" sz="2400" dirty="0"/>
              <a:t> = 0.93</a:t>
            </a:r>
          </a:p>
          <a:p>
            <a:r>
              <a:rPr lang="en-US" sz="2400" dirty="0"/>
              <a:t>20/20</a:t>
            </a:r>
          </a:p>
          <a:p>
            <a:r>
              <a:rPr lang="en-US" sz="2400" dirty="0"/>
              <a:t>20/20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	76/80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9466" y="418764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car4_2:</a:t>
            </a:r>
          </a:p>
          <a:p>
            <a:r>
              <a:rPr lang="en-US" sz="2400" dirty="0" err="1"/>
              <a:t>accurancy</a:t>
            </a:r>
            <a:r>
              <a:rPr lang="en-US" sz="2400" dirty="0"/>
              <a:t> = 0.96</a:t>
            </a:r>
          </a:p>
          <a:p>
            <a:r>
              <a:rPr lang="en-US" sz="2400" dirty="0"/>
              <a:t>20/20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	71/80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41627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car4_3:</a:t>
            </a:r>
          </a:p>
          <a:p>
            <a:r>
              <a:rPr lang="en-US" sz="2400" dirty="0" err="1"/>
              <a:t>accurancy</a:t>
            </a:r>
            <a:r>
              <a:rPr lang="en-US" sz="2400" dirty="0"/>
              <a:t> = 0.97</a:t>
            </a:r>
          </a:p>
          <a:p>
            <a:r>
              <a:rPr lang="en-US" sz="2400" dirty="0"/>
              <a:t>20/20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18/20</a:t>
            </a:r>
          </a:p>
          <a:p>
            <a:r>
              <a:rPr lang="en-US" sz="2400" dirty="0"/>
              <a:t>19/20</a:t>
            </a:r>
          </a:p>
          <a:p>
            <a:r>
              <a:rPr lang="en-US" sz="2400" dirty="0"/>
              <a:t>	75/80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3386666"/>
            <a:ext cx="2590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361017"/>
            <a:ext cx="2654300" cy="952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3" y="992658"/>
            <a:ext cx="2631075" cy="263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08" y="992658"/>
            <a:ext cx="2654300" cy="265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3" y="3623733"/>
            <a:ext cx="2631075" cy="263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08" y="3623733"/>
            <a:ext cx="2631075" cy="2631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733" y="294439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car4: 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258*4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accuracy = 0.57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11/20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8/20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7/20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11/20</a:t>
            </a:r>
          </a:p>
          <a:p>
            <a:r>
              <a:rPr lang="en-US" sz="2400" dirty="0">
                <a:solidFill>
                  <a:prstClr val="black"/>
                </a:solidFill>
                <a:latin typeface="HelveticaNeue" charset="0"/>
              </a:rPr>
              <a:t>	37/80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kinds of cars	A6L&amp;COROLLA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3466" y="15096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50*2</a:t>
            </a:r>
          </a:p>
          <a:p>
            <a:r>
              <a:rPr lang="en-US" sz="2400" dirty="0" err="1"/>
              <a:t>accurancy</a:t>
            </a:r>
            <a:r>
              <a:rPr lang="en-US" sz="2400" dirty="0"/>
              <a:t> = 0.8</a:t>
            </a:r>
          </a:p>
          <a:p>
            <a:r>
              <a:rPr lang="en-US" sz="2400" dirty="0"/>
              <a:t>17/20</a:t>
            </a:r>
          </a:p>
          <a:p>
            <a:r>
              <a:rPr lang="en-US" sz="2400" dirty="0" smtClean="0"/>
              <a:t>13/20</a:t>
            </a:r>
          </a:p>
          <a:p>
            <a:r>
              <a:rPr lang="en-US" sz="2400" dirty="0" smtClean="0"/>
              <a:t>	30/40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88933" y="15096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200*2</a:t>
            </a:r>
            <a:endParaRPr lang="en-US" sz="2400" dirty="0"/>
          </a:p>
          <a:p>
            <a:r>
              <a:rPr lang="en-US" sz="2400" dirty="0" err="1"/>
              <a:t>accurancy</a:t>
            </a:r>
            <a:r>
              <a:rPr lang="en-US" sz="2400" dirty="0"/>
              <a:t> = 0.73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	30/40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A6L	</a:t>
            </a:r>
            <a:r>
              <a:rPr lang="en-US" dirty="0" smtClean="0"/>
              <a:t>	3511+50</a:t>
            </a:r>
          </a:p>
          <a:p>
            <a:pPr marL="0" indent="0">
              <a:buNone/>
            </a:pPr>
            <a:r>
              <a:rPr lang="en-US" dirty="0" smtClean="0"/>
              <a:t>COROLLA 	3331+50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不收敛。。。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2000</a:t>
            </a:r>
            <a:r>
              <a:rPr lang="zh-CN" altLang="en-US" dirty="0" smtClean="0"/>
              <a:t>不收敛</a:t>
            </a:r>
          </a:p>
          <a:p>
            <a:pPr marL="0" indent="0">
              <a:buNone/>
            </a:pPr>
            <a:r>
              <a:rPr lang="en-US" altLang="zh-CN" dirty="0" smtClean="0"/>
              <a:t>1000</a:t>
            </a:r>
            <a:r>
              <a:rPr lang="zh-CN" altLang="en-US" dirty="0" smtClean="0"/>
              <a:t>不</a:t>
            </a:r>
            <a:r>
              <a:rPr lang="zh-CN" altLang="en-US" dirty="0" smtClean="0"/>
              <a:t>收敛</a:t>
            </a:r>
          </a:p>
          <a:p>
            <a:pPr marL="0" indent="0">
              <a:buNone/>
            </a:pPr>
            <a:r>
              <a:rPr lang="en-US" altLang="zh-CN" dirty="0" smtClean="0"/>
              <a:t>500</a:t>
            </a:r>
            <a:r>
              <a:rPr lang="zh-CN" altLang="en-US" dirty="0" smtClean="0"/>
              <a:t>收敛</a:t>
            </a: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14612</TotalTime>
  <Words>65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Narrow</vt:lpstr>
      <vt:lpstr>HelveticaNeue</vt:lpstr>
      <vt:lpstr>Monotype Sorts</vt:lpstr>
      <vt:lpstr>MS PGothic</vt:lpstr>
      <vt:lpstr>Times New Roman</vt:lpstr>
      <vt:lpstr>Wingdings</vt:lpstr>
      <vt:lpstr>宋体</vt:lpstr>
      <vt:lpstr>黑体</vt:lpstr>
      <vt:lpstr>Arial</vt:lpstr>
      <vt:lpstr>CECA_PresentationTemplate</vt:lpstr>
      <vt:lpstr>weekly report</vt:lpstr>
      <vt:lpstr>Last four kinds of cars</vt:lpstr>
      <vt:lpstr>PowerPoint Presentation</vt:lpstr>
      <vt:lpstr>2 kinds of cars A6L&amp;COROLLA</vt:lpstr>
      <vt:lpstr>PowerPoint Presentation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1527</cp:revision>
  <dcterms:created xsi:type="dcterms:W3CDTF">2006-10-03T17:21:54Z</dcterms:created>
  <dcterms:modified xsi:type="dcterms:W3CDTF">2015-08-06T08:08:53Z</dcterms:modified>
</cp:coreProperties>
</file>