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8F7"/>
    <a:srgbClr val="5968D9"/>
    <a:srgbClr val="CC9900"/>
    <a:srgbClr val="663300"/>
    <a:srgbClr val="FFFFFF"/>
    <a:srgbClr val="BCBCB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5" autoAdjust="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1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3778D89-A608-4440-8FE4-43314E4D4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84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F0868F-A227-4F37-AD74-32E6B073AD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838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27013"/>
            <a:ext cx="375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000" y="1758786"/>
            <a:ext cx="8457514" cy="1143000"/>
          </a:xfrm>
        </p:spPr>
        <p:txBody>
          <a:bodyPr/>
          <a:lstStyle>
            <a:lvl1pPr algn="ctr">
              <a:defRPr sz="4000" i="0" baseline="0">
                <a:effectLst/>
                <a:ea typeface="+mj-ea"/>
              </a:defRPr>
            </a:lvl1pPr>
          </a:lstStyle>
          <a:p>
            <a:r>
              <a:rPr lang="en-US" altLang="zh-CN" dirty="0"/>
              <a:t>&lt;Title&gt;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3496971"/>
            <a:ext cx="6400800" cy="1600844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charset="2"/>
              <a:buNone/>
              <a:defRPr sz="2200" baseline="0">
                <a:effectLst/>
                <a:ea typeface="+mn-ea"/>
              </a:defRPr>
            </a:lvl1pPr>
          </a:lstStyle>
          <a:p>
            <a:r>
              <a:rPr lang="en-US" altLang="zh-CN" dirty="0"/>
              <a:t>&lt;name&gt;</a:t>
            </a:r>
          </a:p>
          <a:p>
            <a:r>
              <a:rPr lang="en-US" altLang="zh-CN" dirty="0"/>
              <a:t>&lt;affiliation&gt;</a:t>
            </a:r>
          </a:p>
          <a:p>
            <a:r>
              <a:rPr lang="en-US" altLang="zh-CN" dirty="0"/>
              <a:t>&lt;event&gt;</a:t>
            </a:r>
          </a:p>
          <a:p>
            <a:r>
              <a:rPr lang="en-US" altLang="zh-CN" dirty="0"/>
              <a:t>&lt;date&gt;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n-ea"/>
              </a:defRPr>
            </a:lvl1pPr>
            <a:lvl2pPr>
              <a:defRPr baseline="0">
                <a:ea typeface="+mn-ea"/>
              </a:defRPr>
            </a:lvl2pPr>
            <a:lvl3pPr>
              <a:defRPr baseline="0">
                <a:ea typeface="+mn-ea"/>
              </a:defRPr>
            </a:lvl3pPr>
            <a:lvl4pPr>
              <a:defRPr baseline="0">
                <a:ea typeface="+mn-ea"/>
              </a:defRPr>
            </a:lvl4pPr>
          </a:lstStyle>
          <a:p>
            <a:pPr lvl="0"/>
            <a:r>
              <a:rPr lang="en-US" altLang="zh-CN" noProof="0" dirty="0" smtClean="0"/>
              <a:t>Body Text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1955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j-ea"/>
              </a:defRPr>
            </a:lvl1pPr>
          </a:lstStyle>
          <a:p>
            <a:pPr lvl="0"/>
            <a:r>
              <a:rPr lang="en-US" altLang="zh-CN" dirty="0" smtClean="0"/>
              <a:t>Slide Title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813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Slide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8" name="Picture 4" descr="arrow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921375" y="638175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0D93089-2805-41D4-9351-CED27D159976}" type="slidenum">
              <a:rPr lang="zh-CN" altLang="en-US" sz="1200">
                <a:latin typeface="Arial" pitchFamily="34" charset="0"/>
              </a:rPr>
              <a:pPr algn="r">
                <a:defRPr/>
              </a:pPr>
              <a:t>‹#›</a:t>
            </a:fld>
            <a:endParaRPr lang="en-US" altLang="zh-CN" sz="1200">
              <a:latin typeface="Arial" pitchFamily="34" charset="0"/>
            </a:endParaRPr>
          </a:p>
        </p:txBody>
      </p:sp>
      <p:pic>
        <p:nvPicPr>
          <p:cNvPr id="1030" name="图片 6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3725" y="6303963"/>
            <a:ext cx="847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/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/>
        <a:buChar char="u"/>
        <a:defRPr sz="2800" b="1">
          <a:solidFill>
            <a:schemeClr val="tx1"/>
          </a:solidFill>
          <a:effectLst/>
          <a:latin typeface="+mn-lt"/>
          <a:ea typeface="宋体" pitchFamily="2" charset="-122"/>
          <a:cs typeface="+mn-cs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 b="1">
          <a:solidFill>
            <a:srgbClr val="1F366F"/>
          </a:solidFill>
          <a:effectLst/>
          <a:latin typeface="+mn-lt"/>
          <a:ea typeface="宋体" pitchFamily="2" charset="-122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/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/>
        <a:buChar char="u"/>
        <a:defRPr sz="2000">
          <a:solidFill>
            <a:schemeClr val="tx1"/>
          </a:solidFill>
          <a:effectLst/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dirty="0" smtClean="0"/>
              <a:t>u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</a:t>
            </a:r>
            <a:r>
              <a:rPr lang="en-US" altLang="zh-CN" dirty="0" err="1" smtClean="0"/>
              <a:t>iyang</a:t>
            </a:r>
            <a:endParaRPr lang="zh-CN" altLang="en-US" dirty="0" smtClean="0"/>
          </a:p>
          <a:p>
            <a:r>
              <a:rPr lang="en-US" altLang="zh-CN" dirty="0" smtClean="0"/>
              <a:t>09/19/2015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Find better </a:t>
            </a:r>
            <a:r>
              <a:rPr lang="en-US" sz="3200" dirty="0" smtClean="0"/>
              <a:t>datasets</a:t>
            </a:r>
            <a:endParaRPr lang="zh-CN" altLang="en-US" sz="3200" dirty="0" smtClean="0"/>
          </a:p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200" dirty="0"/>
          </a:p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Train hierarchical </a:t>
            </a:r>
            <a:r>
              <a:rPr lang="en-US" sz="3200" dirty="0" smtClean="0"/>
              <a:t>models</a:t>
            </a:r>
            <a:endParaRPr lang="zh-CN" altLang="en-US" sz="3200" dirty="0" smtClean="0"/>
          </a:p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200" dirty="0"/>
          </a:p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Use R-CNN and more to </a:t>
            </a:r>
            <a:r>
              <a:rPr lang="en-US" sz="3200" dirty="0" smtClean="0"/>
              <a:t>improve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Find more comprehensive and carefully-sorted datasets</a:t>
            </a:r>
          </a:p>
          <a:p>
            <a:pPr lvl="3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 smtClean="0"/>
              <a:t>YES</a:t>
            </a:r>
            <a:endParaRPr lang="zh-CN" altLang="en-US" sz="3200" dirty="0" smtClean="0"/>
          </a:p>
          <a:p>
            <a:pPr lvl="3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200" dirty="0"/>
          </a:p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Sort our A6L-COROLLA super-fine-grained Dataset</a:t>
            </a:r>
          </a:p>
          <a:p>
            <a:pPr lvl="3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ON-GOING</a:t>
            </a:r>
          </a:p>
          <a:p>
            <a:pPr>
              <a:buFont typeface="Arial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Stanford </a:t>
            </a:r>
            <a:r>
              <a:rPr lang="en-US" sz="3200" dirty="0">
                <a:solidFill>
                  <a:srgbClr val="00B0F0"/>
                </a:solidFill>
              </a:rPr>
              <a:t>Car-196+BMW-10</a:t>
            </a:r>
            <a:r>
              <a:rPr lang="en-US" sz="3200" dirty="0"/>
              <a:t> Fine-Grained Dataset(ICCV 2013) 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50+50 per Class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Entire Car / Web-nature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Download </a:t>
            </a:r>
            <a:r>
              <a:rPr lang="en-US" sz="3200" dirty="0">
                <a:solidFill>
                  <a:srgbClr val="00B0F0"/>
                </a:solidFill>
              </a:rPr>
              <a:t>YES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Sort </a:t>
            </a:r>
            <a:r>
              <a:rPr lang="en-US" sz="3200" dirty="0">
                <a:solidFill>
                  <a:srgbClr val="00B0F0"/>
                </a:solidFill>
              </a:rPr>
              <a:t>YES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Run </a:t>
            </a:r>
            <a:r>
              <a:rPr lang="en-US" sz="3200" dirty="0">
                <a:solidFill>
                  <a:srgbClr val="00B0F0"/>
                </a:solidFill>
              </a:rPr>
              <a:t>NOT YET</a:t>
            </a:r>
          </a:p>
          <a:p>
            <a:pPr>
              <a:buFont typeface="Arial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CUHK </a:t>
            </a:r>
            <a:r>
              <a:rPr lang="en-US" sz="3200" dirty="0" err="1">
                <a:solidFill>
                  <a:srgbClr val="00B0F0"/>
                </a:solidFill>
              </a:rPr>
              <a:t>CompCars</a:t>
            </a:r>
            <a:r>
              <a:rPr lang="en-US" sz="3200" dirty="0"/>
              <a:t> Dataset (CVPR 2015)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161 car makes;1,687 car models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Entire + Parts / Web-nature + Surveillance-nature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Entire Car 136,727 images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Car Parts 27,618 images</a:t>
            </a:r>
          </a:p>
          <a:p>
            <a:pPr lvl="1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Download </a:t>
            </a:r>
            <a:r>
              <a:rPr lang="en-US" sz="3200" dirty="0">
                <a:solidFill>
                  <a:srgbClr val="00B0F0"/>
                </a:solidFill>
              </a:rPr>
              <a:t>NO (NEED REQUEST)</a:t>
            </a:r>
          </a:p>
          <a:p>
            <a:pPr>
              <a:buFont typeface="Arial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566674">
              <a:spcBef>
                <a:spcPts val="40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Yang, </a:t>
            </a:r>
            <a:r>
              <a:rPr lang="en-US" sz="2400" dirty="0" err="1"/>
              <a:t>Linjie</a:t>
            </a:r>
            <a:r>
              <a:rPr lang="en-US" sz="2400" dirty="0"/>
              <a:t>, et al. "A Large-Scale Car Dataset for Fine-Grained Categorization and Verification." Proceedings of the IEEE Conference on Computer Vision and Pattern Recognition. 2015</a:t>
            </a:r>
            <a:r>
              <a:rPr lang="en-US" sz="2400" dirty="0" smtClean="0"/>
              <a:t>.</a:t>
            </a:r>
            <a:endParaRPr lang="en-US" sz="2400" dirty="0"/>
          </a:p>
          <a:p>
            <a:pPr lvl="0" defTabSz="566674">
              <a:spcBef>
                <a:spcPts val="40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Krause, Jan, et al. "3d object representations for fine-grained categorization." Computer Vision Workshops (ICCVW), 2013 IEEE International Conference on. IEEE, 2013.</a:t>
            </a:r>
          </a:p>
          <a:p>
            <a:pPr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CECA_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GSRC</Template>
  <TotalTime>11901</TotalTime>
  <Words>149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Narrow</vt:lpstr>
      <vt:lpstr>Monotype Sorts</vt:lpstr>
      <vt:lpstr>MS PGothic</vt:lpstr>
      <vt:lpstr>Times New Roman</vt:lpstr>
      <vt:lpstr>Wingdings</vt:lpstr>
      <vt:lpstr>宋体</vt:lpstr>
      <vt:lpstr>黑体</vt:lpstr>
      <vt:lpstr>Arial</vt:lpstr>
      <vt:lpstr>CECA_PresentationTemplate</vt:lpstr>
      <vt:lpstr>Weekly report</vt:lpstr>
      <vt:lpstr>Goal</vt:lpstr>
      <vt:lpstr>Dataset</vt:lpstr>
      <vt:lpstr>PowerPoint Presentation</vt:lpstr>
      <vt:lpstr>PowerPoint Presentation</vt:lpstr>
      <vt:lpstr>Research</vt:lpstr>
      <vt:lpstr>PowerPoint Presentation</vt:lpstr>
    </vt:vector>
  </TitlesOfParts>
  <Company>UCLA VLSICAD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 Zou</dc:creator>
  <cp:lastModifiedBy>Microsoft Office User</cp:lastModifiedBy>
  <cp:revision>1328</cp:revision>
  <dcterms:created xsi:type="dcterms:W3CDTF">2006-10-03T17:21:54Z</dcterms:created>
  <dcterms:modified xsi:type="dcterms:W3CDTF">2015-09-19T05:59:08Z</dcterms:modified>
</cp:coreProperties>
</file>