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13" d="100"/>
          <a:sy n="113" d="100"/>
        </p:scale>
        <p:origin x="10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6FCA-B5BF-CD43-87AB-C48CFA3A0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08A19-5A12-C949-8B57-193074F06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8AED-D0AA-6849-9AA7-28F61F56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FF0B-2DD8-5444-BB3D-1E5C4F52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A44B-E555-564D-B65E-27C3131D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8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0005-7F32-CA47-9F19-11C580C7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29B22-9B27-C143-8A41-680CEA2F6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8A22-D220-E74B-A732-4C55AD86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7FD8-172C-DE4D-A022-A82D883A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06AB-26CC-7146-8901-046D8718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217FC-5E76-B443-B651-7083180E8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11556-C564-0D44-B902-39463BBF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6B075-1AA5-CA4F-994F-F4C4A757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B7D3-B9A4-1442-8132-400AFF49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B7464-AD02-684B-9DAB-56B47A7C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59E2-4E78-CC4A-941A-CE6E6D02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FFF5-24F8-174B-9388-AF4AB7C0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D4905-AA38-2A4E-BD1B-27930356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26C52-270E-3B44-8D63-46E5B027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D860-FD96-9E43-BB1E-70FCB8A2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1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F582-291A-D641-B72A-6CAA32E3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088A0-4FAF-DE42-9E65-927F006C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19D8-A4ED-0840-B5B3-6424159A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18FAA-CEC9-734D-94C6-3AD08735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B0A9-801D-1447-AFD6-1A4A9717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6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6D5C-CFFC-EE41-8FDD-C98C6023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E9FE-5A4C-854B-B71F-317FA265E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E2BBF-4967-5349-93A6-F7FB82C05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BBEF0-8C84-A74C-AECF-0DFF2F55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4C6F3-5E38-134D-AC95-2946AD1B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0B8E-281F-094B-9413-3513F9A7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4AB0-CAAA-C14A-BCB2-7D8A4143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AEFC-33AF-8740-ADC4-D64B34AB4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C69C7-943D-2F43-BE39-65ADA1AB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EC9D4-5BB8-1A4E-918B-0FE80B79D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9CB85-68A8-F744-8763-C3FB7DEA7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CC955-AB5A-0744-BA62-BBA46F5F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A4F64-6AEA-EF4E-85F0-9099B7F3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9C4E2-8242-CE47-9E07-D3881DE1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72A2-9AE2-7A4F-BA77-9315BBB3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9170E-EE15-1E40-95CA-341A7537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D59DB-116F-1A49-B48E-867BA7A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4C411-2B35-5145-A47D-B456526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E55C6-A701-9340-9AF9-855EFAAD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E77E-85C8-7849-8E3D-4BC52F92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E5A33-C0DC-774E-B1B7-303899B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F618-0C24-1447-BFD2-F16BF47F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8776-719F-1249-864A-B0237D1C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35E86-BD08-1B4F-A5C7-B38C39B9A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13CCE-19AE-FC44-A73D-D3C8FCB4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E7294-44A9-4D4F-9052-3767EF7C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253E3-262E-A246-ACB5-1E27D1DC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3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21D5-EBEF-A247-B53C-3E94C791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B52C0-C7F7-DF4A-8F2D-98986C578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83778-641C-9B40-BF58-2E7F38A55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0A122-8703-AC46-949F-B1400294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7DF6-84D3-0A4F-A68B-9B5FAD25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120DD-39DA-A949-A417-AC59945F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4FF5E-67A6-7749-9476-3079452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CBC51-760F-3F4F-B344-2AAFC430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6078F-0295-914A-B900-6A926B8F2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2618-CDEB-DE45-8BA6-2839947D5B1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3DD6-2629-E549-8915-C30E33C64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85F8-65A3-5043-B92E-02B16A6D2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07F7-BF62-7648-BFC3-B6D76234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B8B7A-D8A5-154A-B0F7-AB54C808B20F}"/>
              </a:ext>
            </a:extLst>
          </p:cNvPr>
          <p:cNvGrpSpPr/>
          <p:nvPr/>
        </p:nvGrpSpPr>
        <p:grpSpPr>
          <a:xfrm>
            <a:off x="139850" y="658009"/>
            <a:ext cx="11285218" cy="3648622"/>
            <a:chOff x="139850" y="658009"/>
            <a:chExt cx="11285218" cy="3648622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198EF3C-BF01-C84F-8500-C73C55B4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40" y="822463"/>
              <a:ext cx="10876428" cy="33837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29D800-8D42-6346-9EA7-0DEB17DFB88D}"/>
                </a:ext>
              </a:extLst>
            </p:cNvPr>
            <p:cNvSpPr txBox="1"/>
            <p:nvPr/>
          </p:nvSpPr>
          <p:spPr>
            <a:xfrm>
              <a:off x="139850" y="3937299"/>
              <a:ext cx="281850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Folder for Ch. 2  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441E10F-329B-C346-92F7-406F4EA452E0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549102" y="3485479"/>
              <a:ext cx="172122" cy="4518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B36FAF-728D-C54B-AFBF-E565E160F8C4}"/>
                </a:ext>
              </a:extLst>
            </p:cNvPr>
            <p:cNvSpPr txBox="1"/>
            <p:nvPr/>
          </p:nvSpPr>
          <p:spPr>
            <a:xfrm>
              <a:off x="7187901" y="658009"/>
              <a:ext cx="2323651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catch-all folder for scripts, raw data, output data, figures, etc.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D4CE1AB-A6F3-EA43-9C96-4EE99BFF633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5282005" y="1258174"/>
              <a:ext cx="1905896" cy="538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15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EECC11E-B21C-6249-ACA7-4FB155703107}"/>
              </a:ext>
            </a:extLst>
          </p:cNvPr>
          <p:cNvGrpSpPr/>
          <p:nvPr/>
        </p:nvGrpSpPr>
        <p:grpSpPr>
          <a:xfrm>
            <a:off x="501605" y="0"/>
            <a:ext cx="10153844" cy="6858000"/>
            <a:chOff x="501605" y="0"/>
            <a:chExt cx="10153844" cy="6858000"/>
          </a:xfrm>
        </p:grpSpPr>
        <p:pic>
          <p:nvPicPr>
            <p:cNvPr id="3" name="Picture 2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D4663C5A-BE48-574A-B5CA-EC7BCC5D6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605" y="0"/>
              <a:ext cx="7186945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C76E62-3A55-664C-8A36-5B60B7A4618A}"/>
                </a:ext>
              </a:extLst>
            </p:cNvPr>
            <p:cNvSpPr txBox="1"/>
            <p:nvPr/>
          </p:nvSpPr>
          <p:spPr>
            <a:xfrm>
              <a:off x="8317454" y="4057426"/>
              <a:ext cx="2323651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Updated versions of same analyses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86166D-4E86-BF4C-A40E-D2BE59FF81E4}"/>
                </a:ext>
              </a:extLst>
            </p:cNvPr>
            <p:cNvSpPr/>
            <p:nvPr/>
          </p:nvSpPr>
          <p:spPr>
            <a:xfrm>
              <a:off x="548640" y="3636085"/>
              <a:ext cx="7067774" cy="166743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74655BD-789A-624A-8C30-A3B7271D34D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7745506" y="4380592"/>
              <a:ext cx="571948" cy="1268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540021-2D45-E445-A539-ABED8A4850AC}"/>
                </a:ext>
              </a:extLst>
            </p:cNvPr>
            <p:cNvSpPr/>
            <p:nvPr/>
          </p:nvSpPr>
          <p:spPr>
            <a:xfrm>
              <a:off x="550433" y="2485016"/>
              <a:ext cx="7067774" cy="96998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C9274F-1244-C84B-AB76-EA3EF42FF3B5}"/>
                </a:ext>
              </a:extLst>
            </p:cNvPr>
            <p:cNvSpPr txBox="1"/>
            <p:nvPr/>
          </p:nvSpPr>
          <p:spPr>
            <a:xfrm>
              <a:off x="8308490" y="2531633"/>
              <a:ext cx="2323651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Mixed raw data and processed data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77B571-7265-6D42-BE9F-20AEC16E41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3991" y="2865557"/>
              <a:ext cx="595257" cy="1250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1F0800-2D7F-2E4D-9A23-37621185A8A7}"/>
                </a:ext>
              </a:extLst>
            </p:cNvPr>
            <p:cNvSpPr/>
            <p:nvPr/>
          </p:nvSpPr>
          <p:spPr>
            <a:xfrm>
              <a:off x="562983" y="1163619"/>
              <a:ext cx="7067774" cy="96998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621878-6490-4A40-8328-4771E24770A8}"/>
                </a:ext>
              </a:extLst>
            </p:cNvPr>
            <p:cNvSpPr txBox="1"/>
            <p:nvPr/>
          </p:nvSpPr>
          <p:spPr>
            <a:xfrm>
              <a:off x="8331798" y="1102659"/>
              <a:ext cx="232365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figures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FE4778-49ED-AB40-B321-8669B1A8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7299" y="1285976"/>
              <a:ext cx="595257" cy="1250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82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1BFDA-5F28-424E-8406-1F22266A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774700"/>
            <a:ext cx="7556500" cy="530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C8A65-5BBE-4C44-87A0-9E89BB1E20DE}"/>
              </a:ext>
            </a:extLst>
          </p:cNvPr>
          <p:cNvSpPr txBox="1"/>
          <p:nvPr/>
        </p:nvSpPr>
        <p:spPr>
          <a:xfrm>
            <a:off x="1522207" y="1748117"/>
            <a:ext cx="232365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Paste URL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D029D-F9CE-BF4D-A2CE-3D67346EA302}"/>
              </a:ext>
            </a:extLst>
          </p:cNvPr>
          <p:cNvSpPr txBox="1"/>
          <p:nvPr/>
        </p:nvSpPr>
        <p:spPr>
          <a:xfrm>
            <a:off x="8936018" y="2029608"/>
            <a:ext cx="2323651" cy="83099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This creates a new folder called “Training Development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C62E-CDD5-CC4A-AD96-95C5E2ACB7F5}"/>
              </a:ext>
            </a:extLst>
          </p:cNvPr>
          <p:cNvSpPr txBox="1"/>
          <p:nvPr/>
        </p:nvSpPr>
        <p:spPr>
          <a:xfrm>
            <a:off x="8591774" y="4224169"/>
            <a:ext cx="2323651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this to orient yourself to the correct file pathway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12DD9-0ED6-0548-9FA5-3C3EC74E7FD6}"/>
              </a:ext>
            </a:extLst>
          </p:cNvPr>
          <p:cNvCxnSpPr>
            <a:stCxn id="4" idx="3"/>
          </p:cNvCxnSpPr>
          <p:nvPr/>
        </p:nvCxnSpPr>
        <p:spPr>
          <a:xfrm>
            <a:off x="3845858" y="1932783"/>
            <a:ext cx="381897" cy="423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4BC73-378D-794F-B443-9D5A7A3D273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520056" y="2445107"/>
            <a:ext cx="415962" cy="534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AC39EC-81EB-DE4C-AF03-F772F40CB1A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563548" y="3948056"/>
            <a:ext cx="190052" cy="276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ECF24D99-CD33-594A-8914-EB51ABF2935F}"/>
              </a:ext>
            </a:extLst>
          </p:cNvPr>
          <p:cNvSpPr/>
          <p:nvPr/>
        </p:nvSpPr>
        <p:spPr>
          <a:xfrm>
            <a:off x="2130014" y="5432613"/>
            <a:ext cx="408791" cy="51636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7B5A84F-BC18-4C48-914D-DE9FB26213DD}"/>
              </a:ext>
            </a:extLst>
          </p:cNvPr>
          <p:cNvGrpSpPr/>
          <p:nvPr/>
        </p:nvGrpSpPr>
        <p:grpSpPr>
          <a:xfrm>
            <a:off x="0" y="417753"/>
            <a:ext cx="11123405" cy="5966599"/>
            <a:chOff x="0" y="363965"/>
            <a:chExt cx="11123405" cy="59665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48DA6DC-4600-7149-8918-D5C3F7E1DE35}"/>
                </a:ext>
              </a:extLst>
            </p:cNvPr>
            <p:cNvGrpSpPr/>
            <p:nvPr/>
          </p:nvGrpSpPr>
          <p:grpSpPr>
            <a:xfrm>
              <a:off x="850677" y="363965"/>
              <a:ext cx="10272728" cy="5966599"/>
              <a:chOff x="850677" y="363965"/>
              <a:chExt cx="10272728" cy="5966599"/>
            </a:xfrm>
          </p:grpSpPr>
          <p:pic>
            <p:nvPicPr>
              <p:cNvPr id="3" name="Picture 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890A117-D76D-984D-A8C2-DF5F66955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33748"/>
              <a:stretch/>
            </p:blipFill>
            <p:spPr>
              <a:xfrm>
                <a:off x="850677" y="1171463"/>
                <a:ext cx="4764816" cy="4458819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E3109F3-EEDE-0648-AE77-01B3F40A0CFA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V="1">
                <a:off x="1161826" y="2807746"/>
                <a:ext cx="322729" cy="5342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Picture 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A5BB57EA-D81C-844F-902D-5EE5DE547D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32602"/>
              <a:stretch/>
            </p:blipFill>
            <p:spPr>
              <a:xfrm>
                <a:off x="6217918" y="1158598"/>
                <a:ext cx="4905487" cy="449992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60E215-8A1D-C64D-AA86-22395E395F14}"/>
                  </a:ext>
                </a:extLst>
              </p:cNvPr>
              <p:cNvSpPr txBox="1"/>
              <p:nvPr/>
            </p:nvSpPr>
            <p:spPr>
              <a:xfrm>
                <a:off x="3885303" y="363965"/>
                <a:ext cx="2323651" cy="64633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is where I want my project to live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DCDD9E8-FC4D-F447-AE9E-953B1B7FA354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H="1">
                <a:off x="4012602" y="1010296"/>
                <a:ext cx="1034527" cy="86153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E08AE84-70AF-7941-B80C-885CE6B63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9687" y="1777095"/>
                <a:ext cx="1937348" cy="20634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A978FA-7CC9-8143-AD14-5E1DCF3626C2}"/>
                  </a:ext>
                </a:extLst>
              </p:cNvPr>
              <p:cNvSpPr txBox="1"/>
              <p:nvPr/>
            </p:nvSpPr>
            <p:spPr>
              <a:xfrm>
                <a:off x="8297732" y="2560318"/>
                <a:ext cx="2323651" cy="64633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folder is currently empty.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C69347-131D-3048-B326-11A2D642C412}"/>
                  </a:ext>
                </a:extLst>
              </p:cNvPr>
              <p:cNvSpPr txBox="1"/>
              <p:nvPr/>
            </p:nvSpPr>
            <p:spPr>
              <a:xfrm>
                <a:off x="8278009" y="3573330"/>
                <a:ext cx="2323651" cy="83099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This is the file pathway where I want to keep my new project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9324E2-7C54-E944-B035-4417CB59AE04}"/>
                  </a:ext>
                </a:extLst>
              </p:cNvPr>
              <p:cNvSpPr txBox="1"/>
              <p:nvPr/>
            </p:nvSpPr>
            <p:spPr>
              <a:xfrm>
                <a:off x="2226832" y="5992010"/>
                <a:ext cx="7589385" cy="33855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~/Library/Mobile Documents/</a:t>
                </a:r>
                <a:r>
                  <a:rPr lang="en-US" sz="1600" dirty="0" err="1"/>
                  <a:t>com~apple~CloudDocs</a:t>
                </a:r>
                <a:r>
                  <a:rPr lang="en-US" sz="1600" dirty="0"/>
                  <a:t>/Summer Work/Training Documents</a:t>
                </a:r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AD0C8C00-9D6F-1C4F-991E-DC2F498F239F}"/>
                  </a:ext>
                </a:extLst>
              </p:cNvPr>
              <p:cNvSpPr/>
              <p:nvPr/>
            </p:nvSpPr>
            <p:spPr>
              <a:xfrm>
                <a:off x="5680038" y="3033656"/>
                <a:ext cx="473336" cy="1721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861AB6-84AE-EE41-81C9-635CEFD37E5E}"/>
                </a:ext>
              </a:extLst>
            </p:cNvPr>
            <p:cNvSpPr txBox="1"/>
            <p:nvPr/>
          </p:nvSpPr>
          <p:spPr>
            <a:xfrm>
              <a:off x="0" y="3342041"/>
              <a:ext cx="2323651" cy="92333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 already have main folder for Summer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17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D67B21AA-4A6C-8E46-93AF-2389CCE12878}"/>
              </a:ext>
            </a:extLst>
          </p:cNvPr>
          <p:cNvSpPr/>
          <p:nvPr/>
        </p:nvSpPr>
        <p:spPr>
          <a:xfrm>
            <a:off x="4980791" y="3162748"/>
            <a:ext cx="623944" cy="279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84D165-AE97-1143-A2DA-7AB03EC15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36"/>
          <a:stretch/>
        </p:blipFill>
        <p:spPr>
          <a:xfrm>
            <a:off x="2754490" y="1528398"/>
            <a:ext cx="6928263" cy="3360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E6D3E9-8323-A24A-8A08-D2938794899E}"/>
              </a:ext>
            </a:extLst>
          </p:cNvPr>
          <p:cNvSpPr txBox="1"/>
          <p:nvPr/>
        </p:nvSpPr>
        <p:spPr>
          <a:xfrm>
            <a:off x="4797777" y="4307440"/>
            <a:ext cx="2753027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the newly created folder to check out the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DEC42-B4D8-1F47-A7E8-69C3BF0527F4}"/>
              </a:ext>
            </a:extLst>
          </p:cNvPr>
          <p:cNvSpPr/>
          <p:nvPr/>
        </p:nvSpPr>
        <p:spPr>
          <a:xfrm>
            <a:off x="2777067" y="2370667"/>
            <a:ext cx="6874933" cy="778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63128-7B86-2149-A3F6-580C6A3CE84E}"/>
              </a:ext>
            </a:extLst>
          </p:cNvPr>
          <p:cNvSpPr txBox="1"/>
          <p:nvPr/>
        </p:nvSpPr>
        <p:spPr>
          <a:xfrm>
            <a:off x="649110" y="3443840"/>
            <a:ext cx="17892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R Project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3579C5-F653-4246-9D6F-CFBD8C9290DF}"/>
              </a:ext>
            </a:extLst>
          </p:cNvPr>
          <p:cNvCxnSpPr>
            <a:stCxn id="15" idx="3"/>
          </p:cNvCxnSpPr>
          <p:nvPr/>
        </p:nvCxnSpPr>
        <p:spPr>
          <a:xfrm flipV="1">
            <a:off x="2438400" y="3465689"/>
            <a:ext cx="508000" cy="162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E0200D-CABC-644A-9311-66F3794246EC}"/>
              </a:ext>
            </a:extLst>
          </p:cNvPr>
          <p:cNvSpPr txBox="1"/>
          <p:nvPr/>
        </p:nvSpPr>
        <p:spPr>
          <a:xfrm>
            <a:off x="632176" y="2354462"/>
            <a:ext cx="178929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README file from GitHub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C08250-19D9-974F-8885-7AAC76F0A571}"/>
              </a:ext>
            </a:extLst>
          </p:cNvPr>
          <p:cNvCxnSpPr>
            <a:stCxn id="18" idx="3"/>
          </p:cNvCxnSpPr>
          <p:nvPr/>
        </p:nvCxnSpPr>
        <p:spPr>
          <a:xfrm>
            <a:off x="2421466" y="2677628"/>
            <a:ext cx="615245" cy="5735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4324882-EE3E-BA4A-9287-1176657B3662}"/>
              </a:ext>
            </a:extLst>
          </p:cNvPr>
          <p:cNvSpPr/>
          <p:nvPr/>
        </p:nvSpPr>
        <p:spPr>
          <a:xfrm>
            <a:off x="2771422" y="3561646"/>
            <a:ext cx="6880578" cy="570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52E23-C35E-FE4B-B693-3870AA750AA1}"/>
              </a:ext>
            </a:extLst>
          </p:cNvPr>
          <p:cNvSpPr txBox="1"/>
          <p:nvPr/>
        </p:nvSpPr>
        <p:spPr>
          <a:xfrm>
            <a:off x="5847644" y="875618"/>
            <a:ext cx="143368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folder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9ABFA1-B93E-554B-AE91-E0BACB540C5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396090" y="1060284"/>
            <a:ext cx="451554" cy="5314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0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129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Grace Field</dc:creator>
  <cp:lastModifiedBy>Victoria Grace Field</cp:lastModifiedBy>
  <cp:revision>9</cp:revision>
  <dcterms:created xsi:type="dcterms:W3CDTF">2020-06-29T15:16:07Z</dcterms:created>
  <dcterms:modified xsi:type="dcterms:W3CDTF">2020-06-29T17:47:32Z</dcterms:modified>
</cp:coreProperties>
</file>