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3" d="100"/>
          <a:sy n="113" d="100"/>
        </p:scale>
        <p:origin x="1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FCA-B5BF-CD43-87AB-C48CFA3A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08A19-5A12-C949-8B57-193074F0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8AED-D0AA-6849-9AA7-28F61F56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FF0B-2DD8-5444-BB3D-1E5C4F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A44B-E555-564D-B65E-27C3131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005-7F32-CA47-9F19-11C580C7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9B22-9B27-C143-8A41-680CEA2F6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8A22-D220-E74B-A732-4C55AD86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7FD8-172C-DE4D-A022-A82D883A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06AB-26CC-7146-8901-046D871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217FC-5E76-B443-B651-7083180E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1556-C564-0D44-B902-39463BBF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B075-1AA5-CA4F-994F-F4C4A75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B7D3-B9A4-1442-8132-400AFF4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7464-AD02-684B-9DAB-56B47A7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9E2-4E78-CC4A-941A-CE6E6D02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FFF5-24F8-174B-9388-AF4AB7C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4905-AA38-2A4E-BD1B-2793035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6C52-270E-3B44-8D63-46E5B027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D860-FD96-9E43-BB1E-70FCB8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F582-291A-D641-B72A-6CAA32E3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88A0-4FAF-DE42-9E65-927F006C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19D8-A4ED-0840-B5B3-6424159A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8FAA-CEC9-734D-94C6-3AD0873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0A9-801D-1447-AFD6-1A4A971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D5C-CFFC-EE41-8FDD-C98C6023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E9FE-5A4C-854B-B71F-317FA265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2BBF-4967-5349-93A6-F7FB82C0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BEF0-8C84-A74C-AECF-0DFF2F5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C6F3-5E38-134D-AC95-2946AD1B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0B8E-281F-094B-9413-3513F9A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4AB0-CAAA-C14A-BCB2-7D8A4143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AEFC-33AF-8740-ADC4-D64B34AB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69C7-943D-2F43-BE39-65ADA1AB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EC9D4-5BB8-1A4E-918B-0FE80B79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CB85-68A8-F744-8763-C3FB7DEA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CC955-AB5A-0744-BA62-BBA46F5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A4F64-6AEA-EF4E-85F0-9099B7F3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9C4E2-8242-CE47-9E07-D3881DE1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72A2-9AE2-7A4F-BA77-9315BBB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70E-EE15-1E40-95CA-341A7537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D59DB-116F-1A49-B48E-867BA7A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4C411-2B35-5145-A47D-B456526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55C6-A701-9340-9AF9-855EFAA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E77E-85C8-7849-8E3D-4BC52F92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5A33-C0DC-774E-B1B7-303899B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F618-0C24-1447-BFD2-F16BF47F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8776-719F-1249-864A-B0237D1C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5E86-BD08-1B4F-A5C7-B38C39B9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13CCE-19AE-FC44-A73D-D3C8FCB4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7294-44A9-4D4F-9052-3767EF7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53E3-262E-A246-ACB5-1E27D1D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1D5-EBEF-A247-B53C-3E94C791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B52C0-C7F7-DF4A-8F2D-98986C578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83778-641C-9B40-BF58-2E7F38A5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A122-8703-AC46-949F-B1400294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7DF6-84D3-0A4F-A68B-9B5FAD25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20DD-39DA-A949-A417-AC59945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4FF5E-67A6-7749-9476-3079452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BC51-760F-3F4F-B344-2AAFC4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078F-0295-914A-B900-6A926B8F2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3DD6-2629-E549-8915-C30E33C6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5F8-65A3-5043-B92E-02B16A6D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8B7A-D8A5-154A-B0F7-AB54C808B20F}"/>
              </a:ext>
            </a:extLst>
          </p:cNvPr>
          <p:cNvGrpSpPr/>
          <p:nvPr/>
        </p:nvGrpSpPr>
        <p:grpSpPr>
          <a:xfrm>
            <a:off x="139850" y="658009"/>
            <a:ext cx="11285218" cy="3648622"/>
            <a:chOff x="139850" y="658009"/>
            <a:chExt cx="11285218" cy="364862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98EF3C-BF01-C84F-8500-C73C55B4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822463"/>
              <a:ext cx="10876428" cy="33837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9D800-8D42-6346-9EA7-0DEB17DFB88D}"/>
                </a:ext>
              </a:extLst>
            </p:cNvPr>
            <p:cNvSpPr txBox="1"/>
            <p:nvPr/>
          </p:nvSpPr>
          <p:spPr>
            <a:xfrm>
              <a:off x="139850" y="3937299"/>
              <a:ext cx="281850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Folder for Ch. 2 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41E10F-329B-C346-92F7-406F4EA452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49102" y="3485479"/>
              <a:ext cx="172122" cy="4518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36FAF-728D-C54B-AFBF-E565E160F8C4}"/>
                </a:ext>
              </a:extLst>
            </p:cNvPr>
            <p:cNvSpPr txBox="1"/>
            <p:nvPr/>
          </p:nvSpPr>
          <p:spPr>
            <a:xfrm>
              <a:off x="7187901" y="658009"/>
              <a:ext cx="232365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catch-all folder for scripts, raw data, output data, figures, etc.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4CE1AB-A6F3-EA43-9C96-4EE99BFF633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282005" y="1258174"/>
              <a:ext cx="1905896" cy="538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15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9096DF-DBEE-A64E-981A-E35B3C7D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450"/>
            <a:ext cx="7772400" cy="676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3033C4-F621-1C41-8C53-97BD0F5BBDE0}"/>
              </a:ext>
            </a:extLst>
          </p:cNvPr>
          <p:cNvSpPr/>
          <p:nvPr/>
        </p:nvSpPr>
        <p:spPr>
          <a:xfrm>
            <a:off x="2381956" y="1535289"/>
            <a:ext cx="7461955" cy="1998133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1B771-3FCF-7E4D-B84D-FFD0159E313C}"/>
              </a:ext>
            </a:extLst>
          </p:cNvPr>
          <p:cNvSpPr/>
          <p:nvPr/>
        </p:nvSpPr>
        <p:spPr>
          <a:xfrm>
            <a:off x="2376312" y="4097867"/>
            <a:ext cx="7461955" cy="1625600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CE553-518B-324B-8F2F-FCAD052ECEAC}"/>
              </a:ext>
            </a:extLst>
          </p:cNvPr>
          <p:cNvSpPr/>
          <p:nvPr/>
        </p:nvSpPr>
        <p:spPr>
          <a:xfrm>
            <a:off x="7473245" y="3544709"/>
            <a:ext cx="1444977" cy="225779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Jun 17, 2020,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56CD9-9010-CD41-B96C-093DD70DC9DB}"/>
              </a:ext>
            </a:extLst>
          </p:cNvPr>
          <p:cNvSpPr/>
          <p:nvPr/>
        </p:nvSpPr>
        <p:spPr>
          <a:xfrm>
            <a:off x="7478889" y="3855153"/>
            <a:ext cx="1444977" cy="225779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Jun 17, 2020,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024B2-24BD-9C44-A029-F975159290D5}"/>
              </a:ext>
            </a:extLst>
          </p:cNvPr>
          <p:cNvSpPr/>
          <p:nvPr/>
        </p:nvSpPr>
        <p:spPr>
          <a:xfrm>
            <a:off x="7456311" y="5762975"/>
            <a:ext cx="1444977" cy="225779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Jun 17, 2020,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57329-C17E-424A-93EA-DA6CFDE9CC80}"/>
              </a:ext>
            </a:extLst>
          </p:cNvPr>
          <p:cNvSpPr txBox="1"/>
          <p:nvPr/>
        </p:nvSpPr>
        <p:spPr>
          <a:xfrm>
            <a:off x="1309510" y="4623529"/>
            <a:ext cx="26416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Here’s the new document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00CCEC-325B-9648-824C-F7BC00CB1F0D}"/>
              </a:ext>
            </a:extLst>
          </p:cNvPr>
          <p:cNvCxnSpPr/>
          <p:nvPr/>
        </p:nvCxnSpPr>
        <p:spPr>
          <a:xfrm>
            <a:off x="2630311" y="5000978"/>
            <a:ext cx="790222" cy="688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590802-2953-AA48-A611-B22B5987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8" y="291394"/>
            <a:ext cx="8674100" cy="456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3707-D53E-3F4A-B4CF-4B44E971480D}"/>
              </a:ext>
            </a:extLst>
          </p:cNvPr>
          <p:cNvSpPr txBox="1"/>
          <p:nvPr/>
        </p:nvSpPr>
        <p:spPr>
          <a:xfrm>
            <a:off x="2585155" y="2015796"/>
            <a:ext cx="264160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functions gives us the file pathway for our working directory (i.e., where this </a:t>
            </a:r>
            <a:r>
              <a:rPr lang="en-US" dirty="0" err="1"/>
              <a:t>RMarkdown</a:t>
            </a:r>
            <a:r>
              <a:rPr lang="en-US" dirty="0"/>
              <a:t> file is saved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C0200-66C1-ED45-BAAD-EE222E49781A}"/>
              </a:ext>
            </a:extLst>
          </p:cNvPr>
          <p:cNvCxnSpPr>
            <a:stCxn id="5" idx="1"/>
          </p:cNvCxnSpPr>
          <p:nvPr/>
        </p:nvCxnSpPr>
        <p:spPr>
          <a:xfrm flipH="1">
            <a:off x="1501422" y="2754460"/>
            <a:ext cx="1083733" cy="88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87F2C6-0866-3241-9A37-7701C19E11D0}"/>
              </a:ext>
            </a:extLst>
          </p:cNvPr>
          <p:cNvSpPr txBox="1"/>
          <p:nvPr/>
        </p:nvSpPr>
        <p:spPr>
          <a:xfrm>
            <a:off x="254001" y="5272640"/>
            <a:ext cx="264160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Since we created new folders within this directory/folder…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5A2-4B7F-9742-B302-2949B0CA5E28}"/>
              </a:ext>
            </a:extLst>
          </p:cNvPr>
          <p:cNvCxnSpPr>
            <a:cxnSpLocks/>
          </p:cNvCxnSpPr>
          <p:nvPr/>
        </p:nvCxnSpPr>
        <p:spPr>
          <a:xfrm flipV="1">
            <a:off x="2918179" y="4967111"/>
            <a:ext cx="1010354" cy="790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3D90592C-2DCF-B343-AF6E-CC289F5362F9}"/>
              </a:ext>
            </a:extLst>
          </p:cNvPr>
          <p:cNvSpPr/>
          <p:nvPr/>
        </p:nvSpPr>
        <p:spPr>
          <a:xfrm rot="16200000">
            <a:off x="3838226" y="3826932"/>
            <a:ext cx="327378" cy="18400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AADF8-3ADA-1F4B-A47F-0AAC9BE9E0EE}"/>
              </a:ext>
            </a:extLst>
          </p:cNvPr>
          <p:cNvSpPr txBox="1"/>
          <p:nvPr/>
        </p:nvSpPr>
        <p:spPr>
          <a:xfrm>
            <a:off x="3826934" y="5278284"/>
            <a:ext cx="264160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know that the pathways of the new folders are: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92B1907-0F71-9443-8911-AFC9EA9FD2A5}"/>
              </a:ext>
            </a:extLst>
          </p:cNvPr>
          <p:cNvSpPr/>
          <p:nvPr/>
        </p:nvSpPr>
        <p:spPr>
          <a:xfrm>
            <a:off x="3048000" y="5757333"/>
            <a:ext cx="620889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41D42-0193-8740-9FEF-E05B62E536A8}"/>
              </a:ext>
            </a:extLst>
          </p:cNvPr>
          <p:cNvSpPr txBox="1"/>
          <p:nvPr/>
        </p:nvSpPr>
        <p:spPr>
          <a:xfrm>
            <a:off x="6649156" y="4990418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data_raw</a:t>
            </a:r>
            <a:r>
              <a:rPr lang="en-US" sz="1200" dirty="0"/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B00EA-EF7E-0E47-ACA9-AAEBE2559D8D}"/>
              </a:ext>
            </a:extLst>
          </p:cNvPr>
          <p:cNvSpPr txBox="1"/>
          <p:nvPr/>
        </p:nvSpPr>
        <p:spPr>
          <a:xfrm>
            <a:off x="6649156" y="5515351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data_processed</a:t>
            </a:r>
            <a:r>
              <a:rPr lang="en-US" sz="1200" dirty="0"/>
              <a:t>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89772-C5C2-B342-93B4-927A4E9C2EA7}"/>
              </a:ext>
            </a:extLst>
          </p:cNvPr>
          <p:cNvSpPr txBox="1"/>
          <p:nvPr/>
        </p:nvSpPr>
        <p:spPr>
          <a:xfrm>
            <a:off x="6649156" y="6023352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output_images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3464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B47F25-F68A-BE4A-8EA5-A13C351F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16" y="389467"/>
            <a:ext cx="7531100" cy="614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28605-6954-5E43-8A72-6BBDA8AC374A}"/>
              </a:ext>
            </a:extLst>
          </p:cNvPr>
          <p:cNvSpPr txBox="1"/>
          <p:nvPr/>
        </p:nvSpPr>
        <p:spPr>
          <a:xfrm>
            <a:off x="7332135" y="4617884"/>
            <a:ext cx="26416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thrown</a:t>
            </a:r>
          </a:p>
        </p:txBody>
      </p:sp>
    </p:spTree>
    <p:extLst>
      <p:ext uri="{BB962C8B-B14F-4D97-AF65-F5344CB8AC3E}">
        <p14:creationId xmlns:p14="http://schemas.microsoft.com/office/powerpoint/2010/main" val="343964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D9892F-4D63-A341-95D6-2FACD8A91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92"/>
          <a:stretch/>
        </p:blipFill>
        <p:spPr>
          <a:xfrm>
            <a:off x="0" y="0"/>
            <a:ext cx="7303911" cy="416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D251D-AE39-0340-8E04-5281C5FBA3D0}"/>
              </a:ext>
            </a:extLst>
          </p:cNvPr>
          <p:cNvSpPr txBox="1"/>
          <p:nvPr/>
        </p:nvSpPr>
        <p:spPr>
          <a:xfrm>
            <a:off x="1360313" y="4471129"/>
            <a:ext cx="264160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specifying the correct pathway, we can read in the csv to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313DEF-DCAA-4E44-B7DC-3036D52B7DB0}"/>
              </a:ext>
            </a:extLst>
          </p:cNvPr>
          <p:cNvCxnSpPr>
            <a:stCxn id="4" idx="3"/>
          </p:cNvCxnSpPr>
          <p:nvPr/>
        </p:nvCxnSpPr>
        <p:spPr>
          <a:xfrm flipV="1">
            <a:off x="4001914" y="4233334"/>
            <a:ext cx="457198" cy="837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20E62AFE-E5C0-914C-88BB-D6A48A85E256}"/>
              </a:ext>
            </a:extLst>
          </p:cNvPr>
          <p:cNvSpPr/>
          <p:nvPr/>
        </p:nvSpPr>
        <p:spPr>
          <a:xfrm rot="16200000">
            <a:off x="4334936" y="3064935"/>
            <a:ext cx="270934" cy="191910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61338B-7D38-C247-8C16-80F597A1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72" y="389467"/>
            <a:ext cx="8241594" cy="4531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198FC-8639-314A-A3C1-F97567917047}"/>
              </a:ext>
            </a:extLst>
          </p:cNvPr>
          <p:cNvSpPr txBox="1"/>
          <p:nvPr/>
        </p:nvSpPr>
        <p:spPr>
          <a:xfrm>
            <a:off x="366891" y="5148462"/>
            <a:ext cx="213924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“.” denotes working directory pathway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6142-DE03-6447-A0A2-507FC754BB43}"/>
              </a:ext>
            </a:extLst>
          </p:cNvPr>
          <p:cNvSpPr txBox="1"/>
          <p:nvPr/>
        </p:nvSpPr>
        <p:spPr>
          <a:xfrm>
            <a:off x="4165602" y="4962194"/>
            <a:ext cx="2139243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data_raw</a:t>
            </a:r>
            <a:r>
              <a:rPr lang="en-US" dirty="0"/>
              <a:t>/my-</a:t>
            </a:r>
            <a:r>
              <a:rPr lang="en-US" dirty="0" err="1"/>
              <a:t>data.csv</a:t>
            </a:r>
            <a:r>
              <a:rPr lang="en-US" dirty="0"/>
              <a:t>” denotes additional doorway through with R must go to access the csv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60CB21-3BA9-9047-90F2-830B958E4782}"/>
              </a:ext>
            </a:extLst>
          </p:cNvPr>
          <p:cNvCxnSpPr>
            <a:stCxn id="4" idx="0"/>
          </p:cNvCxnSpPr>
          <p:nvPr/>
        </p:nvCxnSpPr>
        <p:spPr>
          <a:xfrm flipV="1">
            <a:off x="1436513" y="4662311"/>
            <a:ext cx="1069620" cy="486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E6EE18-6882-8941-88EC-AB45D12CDCE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67289" y="4730044"/>
            <a:ext cx="598313" cy="1109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ECC11E-B21C-6249-ACA7-4FB155703107}"/>
              </a:ext>
            </a:extLst>
          </p:cNvPr>
          <p:cNvGrpSpPr/>
          <p:nvPr/>
        </p:nvGrpSpPr>
        <p:grpSpPr>
          <a:xfrm>
            <a:off x="501605" y="0"/>
            <a:ext cx="10153844" cy="6858000"/>
            <a:chOff x="501605" y="0"/>
            <a:chExt cx="10153844" cy="6858000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4663C5A-BE48-574A-B5CA-EC7BCC5D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605" y="0"/>
              <a:ext cx="718694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C76E62-3A55-664C-8A36-5B60B7A4618A}"/>
                </a:ext>
              </a:extLst>
            </p:cNvPr>
            <p:cNvSpPr txBox="1"/>
            <p:nvPr/>
          </p:nvSpPr>
          <p:spPr>
            <a:xfrm>
              <a:off x="8317454" y="4057426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Updated versions of same analyses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86166D-4E86-BF4C-A40E-D2BE59FF81E4}"/>
                </a:ext>
              </a:extLst>
            </p:cNvPr>
            <p:cNvSpPr/>
            <p:nvPr/>
          </p:nvSpPr>
          <p:spPr>
            <a:xfrm>
              <a:off x="548640" y="3636085"/>
              <a:ext cx="7067774" cy="166743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4655BD-789A-624A-8C30-A3B7271D34D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7745506" y="4380592"/>
              <a:ext cx="571948" cy="126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540021-2D45-E445-A539-ABED8A4850AC}"/>
                </a:ext>
              </a:extLst>
            </p:cNvPr>
            <p:cNvSpPr/>
            <p:nvPr/>
          </p:nvSpPr>
          <p:spPr>
            <a:xfrm>
              <a:off x="550433" y="2485016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9274F-1244-C84B-AB76-EA3EF42FF3B5}"/>
                </a:ext>
              </a:extLst>
            </p:cNvPr>
            <p:cNvSpPr txBox="1"/>
            <p:nvPr/>
          </p:nvSpPr>
          <p:spPr>
            <a:xfrm>
              <a:off x="8308490" y="2531633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Mixed raw data and processed 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7B571-7265-6D42-BE9F-20AEC16E4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991" y="2865557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1F0800-2D7F-2E4D-9A23-37621185A8A7}"/>
                </a:ext>
              </a:extLst>
            </p:cNvPr>
            <p:cNvSpPr/>
            <p:nvPr/>
          </p:nvSpPr>
          <p:spPr>
            <a:xfrm>
              <a:off x="562983" y="1163619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621878-6490-4A40-8328-4771E24770A8}"/>
                </a:ext>
              </a:extLst>
            </p:cNvPr>
            <p:cNvSpPr txBox="1"/>
            <p:nvPr/>
          </p:nvSpPr>
          <p:spPr>
            <a:xfrm>
              <a:off x="8331798" y="1102659"/>
              <a:ext cx="23236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figures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FE4778-49ED-AB40-B321-8669B1A8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299" y="1285976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1BFDA-5F28-424E-8406-1F22266A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774700"/>
            <a:ext cx="7556500" cy="530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8A65-5BBE-4C44-87A0-9E89BB1E20DE}"/>
              </a:ext>
            </a:extLst>
          </p:cNvPr>
          <p:cNvSpPr txBox="1"/>
          <p:nvPr/>
        </p:nvSpPr>
        <p:spPr>
          <a:xfrm>
            <a:off x="1522207" y="1748117"/>
            <a:ext cx="232365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Paste URL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D029D-F9CE-BF4D-A2CE-3D67346EA302}"/>
              </a:ext>
            </a:extLst>
          </p:cNvPr>
          <p:cNvSpPr txBox="1"/>
          <p:nvPr/>
        </p:nvSpPr>
        <p:spPr>
          <a:xfrm>
            <a:off x="8936018" y="2029608"/>
            <a:ext cx="232365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creates a new folder called “Training Development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C62E-CDD5-CC4A-AD96-95C5E2ACB7F5}"/>
              </a:ext>
            </a:extLst>
          </p:cNvPr>
          <p:cNvSpPr txBox="1"/>
          <p:nvPr/>
        </p:nvSpPr>
        <p:spPr>
          <a:xfrm>
            <a:off x="8591774" y="4224169"/>
            <a:ext cx="232365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this to orient yourself to the correct file pathway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12DD9-0ED6-0548-9FA5-3C3EC74E7FD6}"/>
              </a:ext>
            </a:extLst>
          </p:cNvPr>
          <p:cNvCxnSpPr>
            <a:stCxn id="4" idx="3"/>
          </p:cNvCxnSpPr>
          <p:nvPr/>
        </p:nvCxnSpPr>
        <p:spPr>
          <a:xfrm>
            <a:off x="3845858" y="1932783"/>
            <a:ext cx="381897" cy="42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4BC73-378D-794F-B443-9D5A7A3D273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520056" y="2445107"/>
            <a:ext cx="415962" cy="534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C39EC-81EB-DE4C-AF03-F772F40CB1A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563548" y="3948056"/>
            <a:ext cx="190052" cy="27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ECF24D99-CD33-594A-8914-EB51ABF2935F}"/>
              </a:ext>
            </a:extLst>
          </p:cNvPr>
          <p:cNvSpPr/>
          <p:nvPr/>
        </p:nvSpPr>
        <p:spPr>
          <a:xfrm>
            <a:off x="2130014" y="5432613"/>
            <a:ext cx="408791" cy="5163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7B5A84F-BC18-4C48-914D-DE9FB26213DD}"/>
              </a:ext>
            </a:extLst>
          </p:cNvPr>
          <p:cNvGrpSpPr/>
          <p:nvPr/>
        </p:nvGrpSpPr>
        <p:grpSpPr>
          <a:xfrm>
            <a:off x="0" y="417753"/>
            <a:ext cx="11123405" cy="5966599"/>
            <a:chOff x="0" y="363965"/>
            <a:chExt cx="11123405" cy="59665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DA6DC-4600-7149-8918-D5C3F7E1DE35}"/>
                </a:ext>
              </a:extLst>
            </p:cNvPr>
            <p:cNvGrpSpPr/>
            <p:nvPr/>
          </p:nvGrpSpPr>
          <p:grpSpPr>
            <a:xfrm>
              <a:off x="850677" y="363965"/>
              <a:ext cx="10272728" cy="5966599"/>
              <a:chOff x="850677" y="363965"/>
              <a:chExt cx="10272728" cy="5966599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890A117-D76D-984D-A8C2-DF5F66955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3748"/>
              <a:stretch/>
            </p:blipFill>
            <p:spPr>
              <a:xfrm>
                <a:off x="850677" y="1171463"/>
                <a:ext cx="4764816" cy="4458819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3109F3-EEDE-0648-AE77-01B3F40A0CFA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1161826" y="2807746"/>
                <a:ext cx="322729" cy="534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5BB57EA-D81C-844F-902D-5EE5DE547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2602"/>
              <a:stretch/>
            </p:blipFill>
            <p:spPr>
              <a:xfrm>
                <a:off x="6217918" y="1158598"/>
                <a:ext cx="4905487" cy="449992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0E215-8A1D-C64D-AA86-22395E395F14}"/>
                  </a:ext>
                </a:extLst>
              </p:cNvPr>
              <p:cNvSpPr txBox="1"/>
              <p:nvPr/>
            </p:nvSpPr>
            <p:spPr>
              <a:xfrm>
                <a:off x="3885303" y="363965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where I want my project to live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CDD9E8-FC4D-F447-AE9E-953B1B7FA35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4012602" y="1010296"/>
                <a:ext cx="1034527" cy="8615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E08AE84-70AF-7941-B80C-885CE6B63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9687" y="1777095"/>
                <a:ext cx="1937348" cy="2063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978FA-7CC9-8143-AD14-5E1DCF3626C2}"/>
                  </a:ext>
                </a:extLst>
              </p:cNvPr>
              <p:cNvSpPr txBox="1"/>
              <p:nvPr/>
            </p:nvSpPr>
            <p:spPr>
              <a:xfrm>
                <a:off x="8297732" y="2560318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folder is currently empty.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C69347-131D-3048-B326-11A2D642C412}"/>
                  </a:ext>
                </a:extLst>
              </p:cNvPr>
              <p:cNvSpPr txBox="1"/>
              <p:nvPr/>
            </p:nvSpPr>
            <p:spPr>
              <a:xfrm>
                <a:off x="8278009" y="3573330"/>
                <a:ext cx="2323651" cy="83099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is the file pathway where I want to keep my new project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9324E2-7C54-E944-B035-4417CB59AE04}"/>
                  </a:ext>
                </a:extLst>
              </p:cNvPr>
              <p:cNvSpPr txBox="1"/>
              <p:nvPr/>
            </p:nvSpPr>
            <p:spPr>
              <a:xfrm>
                <a:off x="2226832" y="5992010"/>
                <a:ext cx="7589385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~/Library/Mobile Documents/</a:t>
                </a:r>
                <a:r>
                  <a:rPr lang="en-US" sz="1600" dirty="0" err="1"/>
                  <a:t>com~apple~CloudDocs</a:t>
                </a:r>
                <a:r>
                  <a:rPr lang="en-US" sz="1600" dirty="0"/>
                  <a:t>/Summer Work/Training Documents</a:t>
                </a: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AD0C8C00-9D6F-1C4F-991E-DC2F498F239F}"/>
                  </a:ext>
                </a:extLst>
              </p:cNvPr>
              <p:cNvSpPr/>
              <p:nvPr/>
            </p:nvSpPr>
            <p:spPr>
              <a:xfrm>
                <a:off x="5680038" y="3033656"/>
                <a:ext cx="473336" cy="172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61AB6-84AE-EE41-81C9-635CEFD37E5E}"/>
                </a:ext>
              </a:extLst>
            </p:cNvPr>
            <p:cNvSpPr txBox="1"/>
            <p:nvPr/>
          </p:nvSpPr>
          <p:spPr>
            <a:xfrm>
              <a:off x="0" y="3342041"/>
              <a:ext cx="232365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 already have main folder for Summer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7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D67B21AA-4A6C-8E46-93AF-2389CCE12878}"/>
              </a:ext>
            </a:extLst>
          </p:cNvPr>
          <p:cNvSpPr/>
          <p:nvPr/>
        </p:nvSpPr>
        <p:spPr>
          <a:xfrm>
            <a:off x="4980791" y="3162748"/>
            <a:ext cx="623944" cy="27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4D165-AE97-1143-A2DA-7AB03EC1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6"/>
          <a:stretch/>
        </p:blipFill>
        <p:spPr>
          <a:xfrm>
            <a:off x="2754490" y="1528398"/>
            <a:ext cx="6928263" cy="336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6D3E9-8323-A24A-8A08-D2938794899E}"/>
              </a:ext>
            </a:extLst>
          </p:cNvPr>
          <p:cNvSpPr txBox="1"/>
          <p:nvPr/>
        </p:nvSpPr>
        <p:spPr>
          <a:xfrm>
            <a:off x="4797777" y="4307440"/>
            <a:ext cx="275302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the newly created folder to check out the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DEC42-B4D8-1F47-A7E8-69C3BF0527F4}"/>
              </a:ext>
            </a:extLst>
          </p:cNvPr>
          <p:cNvSpPr/>
          <p:nvPr/>
        </p:nvSpPr>
        <p:spPr>
          <a:xfrm>
            <a:off x="2777067" y="2370667"/>
            <a:ext cx="6874933" cy="778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63128-7B86-2149-A3F6-580C6A3CE84E}"/>
              </a:ext>
            </a:extLst>
          </p:cNvPr>
          <p:cNvSpPr txBox="1"/>
          <p:nvPr/>
        </p:nvSpPr>
        <p:spPr>
          <a:xfrm>
            <a:off x="649110" y="3443840"/>
            <a:ext cx="1789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R Project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579C5-F653-4246-9D6F-CFBD8C9290DF}"/>
              </a:ext>
            </a:extLst>
          </p:cNvPr>
          <p:cNvCxnSpPr>
            <a:stCxn id="15" idx="3"/>
          </p:cNvCxnSpPr>
          <p:nvPr/>
        </p:nvCxnSpPr>
        <p:spPr>
          <a:xfrm flipV="1">
            <a:off x="2438400" y="3465689"/>
            <a:ext cx="508000" cy="162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E0200D-CABC-644A-9311-66F3794246EC}"/>
              </a:ext>
            </a:extLst>
          </p:cNvPr>
          <p:cNvSpPr txBox="1"/>
          <p:nvPr/>
        </p:nvSpPr>
        <p:spPr>
          <a:xfrm>
            <a:off x="632176" y="2354462"/>
            <a:ext cx="178929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README file from GitHub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08250-19D9-974F-8885-7AAC76F0A571}"/>
              </a:ext>
            </a:extLst>
          </p:cNvPr>
          <p:cNvCxnSpPr>
            <a:stCxn id="18" idx="3"/>
          </p:cNvCxnSpPr>
          <p:nvPr/>
        </p:nvCxnSpPr>
        <p:spPr>
          <a:xfrm>
            <a:off x="2421466" y="2677628"/>
            <a:ext cx="615245" cy="573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24882-EE3E-BA4A-9287-1176657B3662}"/>
              </a:ext>
            </a:extLst>
          </p:cNvPr>
          <p:cNvSpPr/>
          <p:nvPr/>
        </p:nvSpPr>
        <p:spPr>
          <a:xfrm>
            <a:off x="2771422" y="3561646"/>
            <a:ext cx="6880578" cy="57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52E23-C35E-FE4B-B693-3870AA750AA1}"/>
              </a:ext>
            </a:extLst>
          </p:cNvPr>
          <p:cNvSpPr txBox="1"/>
          <p:nvPr/>
        </p:nvSpPr>
        <p:spPr>
          <a:xfrm>
            <a:off x="5847644" y="875618"/>
            <a:ext cx="143368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folder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9ABFA1-B93E-554B-AE91-E0BACB540C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396090" y="1060284"/>
            <a:ext cx="451554" cy="531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D57E74-A759-364F-B53A-F4AB0795C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63" b="72004"/>
          <a:stretch/>
        </p:blipFill>
        <p:spPr>
          <a:xfrm>
            <a:off x="1724800" y="1663662"/>
            <a:ext cx="7362756" cy="3032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3CA6B-04A3-1845-9F89-F53483506F54}"/>
              </a:ext>
            </a:extLst>
          </p:cNvPr>
          <p:cNvSpPr txBox="1"/>
          <p:nvPr/>
        </p:nvSpPr>
        <p:spPr>
          <a:xfrm>
            <a:off x="5068710" y="4431618"/>
            <a:ext cx="198684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 new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59BF7B-3A60-5243-9E25-C6418513574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255911" y="4097867"/>
            <a:ext cx="812799" cy="518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AB4D5E-5053-1949-9F45-4787C7983E54}"/>
              </a:ext>
            </a:extLst>
          </p:cNvPr>
          <p:cNvSpPr txBox="1"/>
          <p:nvPr/>
        </p:nvSpPr>
        <p:spPr>
          <a:xfrm>
            <a:off x="666044" y="2123039"/>
            <a:ext cx="993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2D9DD-4E16-0741-9F6B-02DB38D380C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59467" y="2307705"/>
            <a:ext cx="1399822" cy="254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20454B-8899-DE4E-94DB-312A2184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596"/>
            <a:ext cx="5693160" cy="366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EB4324-40E6-BE44-99A5-E0E3A1A4B398}"/>
              </a:ext>
            </a:extLst>
          </p:cNvPr>
          <p:cNvSpPr txBox="1"/>
          <p:nvPr/>
        </p:nvSpPr>
        <p:spPr>
          <a:xfrm>
            <a:off x="3127021" y="2230285"/>
            <a:ext cx="198684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Here’s the change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9791F-FCDE-6A4A-A540-D197F41A7174}"/>
              </a:ext>
            </a:extLst>
          </p:cNvPr>
          <p:cNvCxnSpPr>
            <a:stCxn id="8" idx="1"/>
          </p:cNvCxnSpPr>
          <p:nvPr/>
        </p:nvCxnSpPr>
        <p:spPr>
          <a:xfrm flipH="1">
            <a:off x="1930400" y="2414951"/>
            <a:ext cx="1196621" cy="102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C2B1F3-4B9C-9443-9737-0EF878A5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1377245"/>
            <a:ext cx="5765632" cy="370714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6AC5A9B-FDEB-7546-9D3B-41BC8B3097F2}"/>
              </a:ext>
            </a:extLst>
          </p:cNvPr>
          <p:cNvSpPr/>
          <p:nvPr/>
        </p:nvSpPr>
        <p:spPr>
          <a:xfrm>
            <a:off x="5723467" y="3104444"/>
            <a:ext cx="508000" cy="24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D9E4-F053-D546-93D5-4F1BA520DC6A}"/>
              </a:ext>
            </a:extLst>
          </p:cNvPr>
          <p:cNvSpPr txBox="1"/>
          <p:nvPr/>
        </p:nvSpPr>
        <p:spPr>
          <a:xfrm>
            <a:off x="8731955" y="2021441"/>
            <a:ext cx="14506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Commit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B646F-A721-3441-8B92-7800CF16AF3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631289" y="1840089"/>
            <a:ext cx="1100666" cy="36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941161-3B24-814B-BFF5-C5AFCD2E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47"/>
          <a:stretch/>
        </p:blipFill>
        <p:spPr>
          <a:xfrm>
            <a:off x="0" y="0"/>
            <a:ext cx="12192000" cy="336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4D1D2-061E-D949-A43F-80B6BBDB6921}"/>
              </a:ext>
            </a:extLst>
          </p:cNvPr>
          <p:cNvSpPr txBox="1"/>
          <p:nvPr/>
        </p:nvSpPr>
        <p:spPr>
          <a:xfrm>
            <a:off x="3431821" y="390196"/>
            <a:ext cx="198684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window opens outlining your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71DBC-8407-CA4D-9F41-50FD14ABB8C4}"/>
              </a:ext>
            </a:extLst>
          </p:cNvPr>
          <p:cNvSpPr txBox="1"/>
          <p:nvPr/>
        </p:nvSpPr>
        <p:spPr>
          <a:xfrm>
            <a:off x="7072489" y="903839"/>
            <a:ext cx="2094089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a commit message. </a:t>
            </a:r>
          </a:p>
          <a:p>
            <a:r>
              <a:rPr lang="en-US" dirty="0"/>
              <a:t>(WHY, not WHAT)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D68FE4-99E0-374B-9313-F321B96FE779}"/>
              </a:ext>
            </a:extLst>
          </p:cNvPr>
          <p:cNvCxnSpPr>
            <a:stCxn id="7" idx="3"/>
          </p:cNvCxnSpPr>
          <p:nvPr/>
        </p:nvCxnSpPr>
        <p:spPr>
          <a:xfrm flipV="1">
            <a:off x="9166578" y="880533"/>
            <a:ext cx="778933" cy="4849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D05782-B282-154A-A6C9-E1611E6F246C}"/>
              </a:ext>
            </a:extLst>
          </p:cNvPr>
          <p:cNvSpPr/>
          <p:nvPr/>
        </p:nvSpPr>
        <p:spPr>
          <a:xfrm>
            <a:off x="11548533" y="1219200"/>
            <a:ext cx="643467" cy="5644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2797B-DC1F-E948-92C9-6A935DA6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06" y="3585865"/>
            <a:ext cx="6884106" cy="3272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D3DD3F-10B8-7841-9645-B5666A089FA7}"/>
              </a:ext>
            </a:extLst>
          </p:cNvPr>
          <p:cNvSpPr txBox="1"/>
          <p:nvPr/>
        </p:nvSpPr>
        <p:spPr>
          <a:xfrm>
            <a:off x="1518354" y="5103307"/>
            <a:ext cx="198684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Dialogue summarizes changes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44BF2FC-034A-9A49-8CF1-1C471E089BEA}"/>
              </a:ext>
            </a:extLst>
          </p:cNvPr>
          <p:cNvSpPr/>
          <p:nvPr/>
        </p:nvSpPr>
        <p:spPr>
          <a:xfrm>
            <a:off x="5678311" y="2946400"/>
            <a:ext cx="338667" cy="643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BF57CD-FE3F-434D-8860-8D8246F8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CEE1D-A883-494A-9832-003945FD176D}"/>
              </a:ext>
            </a:extLst>
          </p:cNvPr>
          <p:cNvSpPr txBox="1"/>
          <p:nvPr/>
        </p:nvSpPr>
        <p:spPr>
          <a:xfrm>
            <a:off x="7789332" y="1011085"/>
            <a:ext cx="1986845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Now you need to “push” the commit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8D7ACC-3771-874C-895A-8B8A42CFE92A}"/>
              </a:ext>
            </a:extLst>
          </p:cNvPr>
          <p:cNvCxnSpPr/>
          <p:nvPr/>
        </p:nvCxnSpPr>
        <p:spPr>
          <a:xfrm flipV="1">
            <a:off x="9798756" y="214489"/>
            <a:ext cx="1998133" cy="1128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>
            <a:extLst>
              <a:ext uri="{FF2B5EF4-FFF2-40B4-BE49-F238E27FC236}">
                <a16:creationId xmlns:a16="http://schemas.microsoft.com/office/drawing/2014/main" id="{A8294B84-F2B6-F64C-BA0C-43704B805581}"/>
              </a:ext>
            </a:extLst>
          </p:cNvPr>
          <p:cNvSpPr/>
          <p:nvPr/>
        </p:nvSpPr>
        <p:spPr>
          <a:xfrm>
            <a:off x="5836356" y="1964267"/>
            <a:ext cx="395111" cy="79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AF8B02-A569-2547-9A8E-22245D4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56" y="2991555"/>
            <a:ext cx="7674609" cy="3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361</Words>
  <Application>Microsoft Macintosh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Grace Field</dc:creator>
  <cp:lastModifiedBy>Victoria Grace Field</cp:lastModifiedBy>
  <cp:revision>18</cp:revision>
  <dcterms:created xsi:type="dcterms:W3CDTF">2020-06-29T15:16:07Z</dcterms:created>
  <dcterms:modified xsi:type="dcterms:W3CDTF">2020-06-29T20:38:38Z</dcterms:modified>
</cp:coreProperties>
</file>