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AC0E-E709-4BA0-B331-C0D58854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47C4-4524-48DE-8ADA-F5134A70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9A5-1740-4EA9-A182-237842D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3D1F-6941-4FDE-BDBD-DDDA327F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58AB-2233-4AA7-9A8A-510AD302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0D8-3950-4141-A612-102AB2F1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E0325-E7D8-430A-AD66-761F7C1D6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75D2-240A-452D-80B0-6F782577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BC1A-86B8-4B7A-92C0-BD1F275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07E7-AEAD-4307-9158-9321BA79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748EA-9154-4D32-9447-759185F5C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18E75-908A-4A11-9550-960278BB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ED43-87CB-40CC-B9A0-D685B2C9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71E0-BD51-48B3-9705-DE44B36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15A2-4700-481F-807C-B31CB010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75C7-96D8-4EF2-882B-666D5059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478A-5CAB-4C8E-9E3D-BBA8AAA0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7D8C-AEB7-4DA3-B580-ABDCB3F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F3BB-1B7E-4768-B0B6-BDEF39BD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9BDB-407B-49A8-B94D-6A75A2BC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296C-66A2-4389-B74A-39CC8CFE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6FBA-EC71-41FA-A1CF-2598126FA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AD64-1375-4122-BAFF-A57CA60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7C4D-334B-4AE0-B6EF-B8B74B6D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ABF6-A4D8-4CCE-AE01-15BBF75A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2E3C-4D1E-4D29-823F-F215CB9B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4656-B319-4C25-A7F0-F6BD7D85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74DDE-B572-4C12-A328-610D9A70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DDFBA-D8FC-4CB9-9D6A-665E716D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FC31A-FEF7-407A-A3CD-0A277B46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1811-7B63-4C2D-9137-D713B829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1E34-586E-4150-89C2-75EF84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3DC1-C814-44B8-B84A-59441F0B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3AD7-68D6-4AF3-A8BF-35FAE1C4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AFE1A-0A3E-42D7-A30F-D097DC528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65E9B-614D-4A8E-BF83-0A933BB3F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1849B-F9C9-40AF-A45C-89C7426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63827-B8C8-4D7E-9867-6243F3EB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9C6D2-7A49-4D52-843A-9833DD31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5A1-6348-454F-A726-546F4A42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B48BA-6E6A-46A1-ADD6-BBFAF2A2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99BD-9867-47CB-B3F7-CAC5250E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F2F19-E525-498A-A414-0F7D3707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7905-B4D1-4421-9D19-64F3CD3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D4B5A-E74E-4962-A41F-6C045C6D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56F4-126A-4BB6-92DC-DBFC645D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6B57-2480-4FCB-93B8-1A748EE3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D0D6-D5F5-486C-9C75-D651E1C0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4AE70-AABF-4988-B554-80DC0C9F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6A23D-94FB-49B3-B2BE-E98A50EE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DF005-7EC0-4C89-AD8B-FD5636C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BC27-C4AA-4B42-8F1E-AC9DA682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B605-3862-4DA4-8A4A-69788B72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19DEA-4CB3-467F-B057-1E02BD56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F7D2-6FA9-4695-A396-0D615E08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EE06-0FF1-4B5B-8B5C-91099C50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0494F-2F13-48FC-B275-065E5FC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FF9CC-53D3-425C-935D-78AD3B89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EFCC9-14E6-4CCA-9566-03DC82C6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00011-A70D-45DA-9FE1-4D6DDAF7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03FC-F716-4AFF-82DB-B24AF4C1B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51BA-1414-4EF8-8B8C-C5017980A6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B9EA-19B0-46EF-AC85-6B189B49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CC15-B044-49DC-83AF-AA473057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5ACB0-8D14-481D-83E7-9D2ECEACA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30819" r="1212" b="2252"/>
          <a:stretch/>
        </p:blipFill>
        <p:spPr>
          <a:xfrm>
            <a:off x="8080311" y="2646905"/>
            <a:ext cx="3722914" cy="2295330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8BD4ABE-076A-4289-BA4C-C7797004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30" y="1204602"/>
            <a:ext cx="207674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Voyze Harris</dc:creator>
  <cp:lastModifiedBy>Voyze Harris</cp:lastModifiedBy>
  <cp:revision>2</cp:revision>
  <dcterms:created xsi:type="dcterms:W3CDTF">2022-02-03T13:03:37Z</dcterms:created>
  <dcterms:modified xsi:type="dcterms:W3CDTF">2022-02-03T13:06:00Z</dcterms:modified>
</cp:coreProperties>
</file>