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9448798" cy="3200400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Electronique</a:t>
            </a:r>
            <a:r>
              <a:rPr lang="en-US" dirty="0"/>
              <a:t> Ruche </a:t>
            </a:r>
            <a:r>
              <a:rPr lang="en-US" dirty="0" err="1"/>
              <a:t>Connéctée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Externe</a:t>
            </a:r>
            <a:endParaRPr lang="en-US" dirty="0"/>
          </a:p>
          <a:p>
            <a:r>
              <a:rPr lang="en-US" dirty="0" err="1"/>
              <a:t>Afiri</a:t>
            </a:r>
            <a:r>
              <a:rPr lang="en-US" dirty="0"/>
              <a:t> / </a:t>
            </a:r>
            <a:r>
              <a:rPr lang="en-US" dirty="0" err="1"/>
              <a:t>Bedoui</a:t>
            </a:r>
            <a:r>
              <a:rPr lang="en-US" dirty="0"/>
              <a:t> / </a:t>
            </a:r>
            <a:r>
              <a:rPr lang="en-US" dirty="0" err="1"/>
              <a:t>Giauffret</a:t>
            </a:r>
            <a:r>
              <a:rPr lang="en-US" dirty="0"/>
              <a:t> / Sansotta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62B0-7ADA-40F6-A5AC-F10DE249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3B2D-F330-48C2-A43F-5160924F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Module Externe</a:t>
            </a:r>
          </a:p>
          <a:p>
            <a:r>
              <a:rPr lang="fr-FR" dirty="0"/>
              <a:t>LCD</a:t>
            </a:r>
          </a:p>
          <a:p>
            <a:r>
              <a:rPr lang="fr-FR" dirty="0"/>
              <a:t>Balance</a:t>
            </a:r>
          </a:p>
          <a:p>
            <a:r>
              <a:rPr lang="fr-FR" dirty="0"/>
              <a:t>LoRa</a:t>
            </a:r>
          </a:p>
          <a:p>
            <a:r>
              <a:rPr lang="fr-FR" dirty="0"/>
              <a:t>Autres fonctionnalités</a:t>
            </a:r>
          </a:p>
          <a:p>
            <a:r>
              <a:rPr lang="fr-FR" dirty="0"/>
              <a:t>Prototypage carte module externe</a:t>
            </a:r>
          </a:p>
          <a:p>
            <a:r>
              <a:rPr lang="fr-FR" dirty="0"/>
              <a:t>Implémentation carte module externe</a:t>
            </a:r>
          </a:p>
        </p:txBody>
      </p:sp>
    </p:spTree>
    <p:extLst>
      <p:ext uri="{BB962C8B-B14F-4D97-AF65-F5344CB8AC3E}">
        <p14:creationId xmlns:p14="http://schemas.microsoft.com/office/powerpoint/2010/main" val="3847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A75E-6CCF-4927-BEB6-E4EE4B37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Module Externe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F1AED3-B1D8-473C-80FB-BAB211AEC0B9}"/>
              </a:ext>
            </a:extLst>
          </p:cNvPr>
          <p:cNvGrpSpPr/>
          <p:nvPr/>
        </p:nvGrpSpPr>
        <p:grpSpPr>
          <a:xfrm>
            <a:off x="2513012" y="2209800"/>
            <a:ext cx="7572375" cy="3714750"/>
            <a:chOff x="0" y="0"/>
            <a:chExt cx="6153150" cy="25527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A74F79-335C-400E-9D57-20A99B7A4F3B}"/>
                </a:ext>
              </a:extLst>
            </p:cNvPr>
            <p:cNvSpPr/>
            <p:nvPr/>
          </p:nvSpPr>
          <p:spPr>
            <a:xfrm>
              <a:off x="1962150" y="0"/>
              <a:ext cx="1962150" cy="1362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Carte avec ESP32</a:t>
              </a:r>
              <a:r>
                <a:rPr lang="fr-FR" sz="1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µ</a:t>
              </a:r>
              <a:r>
                <a:rPr lang="fr-FR" sz="1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Capteur Hygro (humidité)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+ 2 BP</a:t>
              </a:r>
            </a:p>
          </p:txBody>
        </p:sp>
        <p:sp>
          <p:nvSpPr>
            <p:cNvPr id="6" name="Rectangle : coins arrondis 2">
              <a:extLst>
                <a:ext uri="{FF2B5EF4-FFF2-40B4-BE49-F238E27FC236}">
                  <a16:creationId xmlns:a16="http://schemas.microsoft.com/office/drawing/2014/main" id="{89BFA45F-42EE-45D6-9157-645BAFC9700C}"/>
                </a:ext>
              </a:extLst>
            </p:cNvPr>
            <p:cNvSpPr/>
            <p:nvPr/>
          </p:nvSpPr>
          <p:spPr>
            <a:xfrm>
              <a:off x="2447925" y="1905000"/>
              <a:ext cx="104775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Afficheur SSD1306</a:t>
              </a:r>
            </a:p>
          </p:txBody>
        </p:sp>
        <p:sp>
          <p:nvSpPr>
            <p:cNvPr id="7" name="Rectangle : coins arrondis 3">
              <a:extLst>
                <a:ext uri="{FF2B5EF4-FFF2-40B4-BE49-F238E27FC236}">
                  <a16:creationId xmlns:a16="http://schemas.microsoft.com/office/drawing/2014/main" id="{8D8A1D2D-9330-4486-B51F-EF11152CDBBB}"/>
                </a:ext>
              </a:extLst>
            </p:cNvPr>
            <p:cNvSpPr/>
            <p:nvPr/>
          </p:nvSpPr>
          <p:spPr>
            <a:xfrm>
              <a:off x="0" y="295275"/>
              <a:ext cx="1219200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 NUA7802</a:t>
              </a:r>
            </a:p>
          </p:txBody>
        </p:sp>
        <p:sp>
          <p:nvSpPr>
            <p:cNvPr id="8" name="Flèche : droite 4">
              <a:extLst>
                <a:ext uri="{FF2B5EF4-FFF2-40B4-BE49-F238E27FC236}">
                  <a16:creationId xmlns:a16="http://schemas.microsoft.com/office/drawing/2014/main" id="{55BD43DD-FB1A-425C-91DF-A65D6E0B9781}"/>
                </a:ext>
              </a:extLst>
            </p:cNvPr>
            <p:cNvSpPr/>
            <p:nvPr/>
          </p:nvSpPr>
          <p:spPr>
            <a:xfrm>
              <a:off x="1257300" y="619125"/>
              <a:ext cx="647700" cy="142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Flèche : bas 5">
              <a:extLst>
                <a:ext uri="{FF2B5EF4-FFF2-40B4-BE49-F238E27FC236}">
                  <a16:creationId xmlns:a16="http://schemas.microsoft.com/office/drawing/2014/main" id="{095867B3-5E86-4A05-81AF-83E26B68792B}"/>
                </a:ext>
              </a:extLst>
            </p:cNvPr>
            <p:cNvSpPr/>
            <p:nvPr/>
          </p:nvSpPr>
          <p:spPr>
            <a:xfrm>
              <a:off x="2828925" y="1428750"/>
              <a:ext cx="228600" cy="4286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Flèche : bas 6">
              <a:extLst>
                <a:ext uri="{FF2B5EF4-FFF2-40B4-BE49-F238E27FC236}">
                  <a16:creationId xmlns:a16="http://schemas.microsoft.com/office/drawing/2014/main" id="{A6DD02C8-BB25-4E0B-9A92-FA3358A61BC6}"/>
                </a:ext>
              </a:extLst>
            </p:cNvPr>
            <p:cNvSpPr/>
            <p:nvPr/>
          </p:nvSpPr>
          <p:spPr>
            <a:xfrm rot="16200000">
              <a:off x="4193540" y="342900"/>
              <a:ext cx="214312" cy="6575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Rectangle : coins arrondis 7">
              <a:extLst>
                <a:ext uri="{FF2B5EF4-FFF2-40B4-BE49-F238E27FC236}">
                  <a16:creationId xmlns:a16="http://schemas.microsoft.com/office/drawing/2014/main" id="{A979530D-F9B9-4030-8824-1C71ED56D23A}"/>
                </a:ext>
              </a:extLst>
            </p:cNvPr>
            <p:cNvSpPr/>
            <p:nvPr/>
          </p:nvSpPr>
          <p:spPr>
            <a:xfrm>
              <a:off x="4705350" y="171450"/>
              <a:ext cx="1447800" cy="1028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Envoi donnée via RFM92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Communication LoRa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3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546A-C894-4292-AB1D-25E3B842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8703-BC6C-4D00-987A-0A941C3F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5E42-CAAF-4D4A-9E92-26C0B220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D696-27FA-4D49-8DA4-B71842E7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7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807A-79CD-49E5-AFEC-20B2A9BD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316A-7A27-4C9B-BEBB-8FD25A53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658B-0BF7-4BF3-B0F6-A093802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fonctionnalités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F3FF-B39F-4D3B-AEF1-454A1356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2286000"/>
          </a:xfrm>
        </p:spPr>
        <p:txBody>
          <a:bodyPr/>
          <a:lstStyle/>
          <a:p>
            <a:r>
              <a:rPr lang="fr-FR" dirty="0"/>
              <a:t>2 Voyants lumineux</a:t>
            </a:r>
          </a:p>
          <a:p>
            <a:r>
              <a:rPr lang="fr-FR" dirty="0"/>
              <a:t>Mesure de la tension d’alimentation (Batterie  &amp; Alim)</a:t>
            </a:r>
          </a:p>
          <a:p>
            <a:r>
              <a:rPr lang="fr-FR" dirty="0"/>
              <a:t>1 LDR capteur de luminosité</a:t>
            </a:r>
          </a:p>
          <a:p>
            <a:r>
              <a:rPr lang="fr-FR" dirty="0"/>
              <a:t>1 Capteur HDC1080 (Hygrométrie)</a:t>
            </a:r>
          </a:p>
        </p:txBody>
      </p:sp>
    </p:spTree>
    <p:extLst>
      <p:ext uri="{BB962C8B-B14F-4D97-AF65-F5344CB8AC3E}">
        <p14:creationId xmlns:p14="http://schemas.microsoft.com/office/powerpoint/2010/main" val="8309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9AB6-7EE3-43B0-A7AC-B3F4B441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3428999" cy="1143000"/>
          </a:xfrm>
        </p:spPr>
        <p:txBody>
          <a:bodyPr/>
          <a:lstStyle/>
          <a:p>
            <a:r>
              <a:rPr lang="fr-FR" dirty="0"/>
              <a:t>Prototypage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8AE72-40DF-4087-9EA3-F89A95C1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599636"/>
            <a:ext cx="6357938" cy="56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65A39-7C1B-4029-847A-AED028B2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700172"/>
            <a:ext cx="8724900" cy="60882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CB5A09-69BE-47C2-8A7D-F9CEF4B8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86139"/>
            <a:ext cx="3743808" cy="718930"/>
          </a:xfrm>
        </p:spPr>
        <p:txBody>
          <a:bodyPr/>
          <a:lstStyle/>
          <a:p>
            <a:r>
              <a:rPr lang="fr-FR" dirty="0"/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4104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86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Euphemia</vt:lpstr>
      <vt:lpstr>Palatino Linotype</vt:lpstr>
      <vt:lpstr>Hexagonal design template</vt:lpstr>
      <vt:lpstr>Projet Electronique Ruche Connéctée</vt:lpstr>
      <vt:lpstr>Sommaire</vt:lpstr>
      <vt:lpstr>Presentation Module Externe</vt:lpstr>
      <vt:lpstr>LCD</vt:lpstr>
      <vt:lpstr>Balance</vt:lpstr>
      <vt:lpstr>LoRa</vt:lpstr>
      <vt:lpstr>Autres fonctionnalités</vt:lpstr>
      <vt:lpstr>Prototypage</vt:lpstr>
      <vt:lpstr>Implémentation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Electronique Ruche Connéctée</dc:title>
  <dc:creator>Nicola Sansotta</dc:creator>
  <cp:lastModifiedBy>Nicola Sansotta</cp:lastModifiedBy>
  <cp:revision>3</cp:revision>
  <dcterms:created xsi:type="dcterms:W3CDTF">2020-02-04T15:56:51Z</dcterms:created>
  <dcterms:modified xsi:type="dcterms:W3CDTF">2020-02-04T16:20:03Z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