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6" r:id="rId6"/>
    <p:sldId id="258" r:id="rId7"/>
    <p:sldId id="259" r:id="rId8"/>
    <p:sldId id="273" r:id="rId9"/>
    <p:sldId id="262" r:id="rId10"/>
    <p:sldId id="272" r:id="rId11"/>
    <p:sldId id="264" r:id="rId12"/>
    <p:sldId id="263" r:id="rId13"/>
    <p:sldId id="265" r:id="rId14"/>
    <p:sldId id="269" r:id="rId15"/>
    <p:sldId id="274" r:id="rId1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C90"/>
    <a:srgbClr val="E6B729"/>
    <a:srgbClr val="54849A"/>
    <a:srgbClr val="EA6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646" autoAdjust="0"/>
  </p:normalViewPr>
  <p:slideViewPr>
    <p:cSldViewPr>
      <p:cViewPr varScale="1">
        <p:scale>
          <a:sx n="54" d="100"/>
          <a:sy n="54" d="100"/>
        </p:scale>
        <p:origin x="1152" y="56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6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A595D-2A9A-4F09-A01F-ABA74A2790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B70BFAA-FFD0-49F4-93E3-B5C8379B6719}">
      <dgm:prSet/>
      <dgm:spPr/>
      <dgm:t>
        <a:bodyPr/>
        <a:lstStyle/>
        <a:p>
          <a:r>
            <a:rPr lang="fr-FR"/>
            <a:t>Actuellement</a:t>
          </a:r>
          <a:endParaRPr lang="en-US"/>
        </a:p>
      </dgm:t>
    </dgm:pt>
    <dgm:pt modelId="{9EFFE7C6-7982-4760-966B-071724F05E3C}" type="parTrans" cxnId="{902852DB-6E84-40E6-8AF7-A23AA0BC416D}">
      <dgm:prSet/>
      <dgm:spPr/>
      <dgm:t>
        <a:bodyPr/>
        <a:lstStyle/>
        <a:p>
          <a:endParaRPr lang="en-US"/>
        </a:p>
      </dgm:t>
    </dgm:pt>
    <dgm:pt modelId="{36345CCE-248A-45F6-98B3-81F8EF693688}" type="sibTrans" cxnId="{902852DB-6E84-40E6-8AF7-A23AA0BC416D}">
      <dgm:prSet/>
      <dgm:spPr/>
      <dgm:t>
        <a:bodyPr/>
        <a:lstStyle/>
        <a:p>
          <a:endParaRPr lang="en-US"/>
        </a:p>
      </dgm:t>
    </dgm:pt>
    <dgm:pt modelId="{30A61AB0-5AAE-43D5-A746-5D8B37775C99}">
      <dgm:prSet/>
      <dgm:spPr/>
      <dgm:t>
        <a:bodyPr/>
        <a:lstStyle/>
        <a:p>
          <a:r>
            <a:rPr lang="fr-FR" dirty="0"/>
            <a:t>Des améliorations en vue</a:t>
          </a:r>
          <a:endParaRPr lang="en-US" dirty="0"/>
        </a:p>
      </dgm:t>
    </dgm:pt>
    <dgm:pt modelId="{4AA77535-173A-4872-87A8-6944F53C345C}" type="parTrans" cxnId="{62957C36-912E-49D8-90E6-F36D810427C2}">
      <dgm:prSet/>
      <dgm:spPr/>
      <dgm:t>
        <a:bodyPr/>
        <a:lstStyle/>
        <a:p>
          <a:endParaRPr lang="en-US"/>
        </a:p>
      </dgm:t>
    </dgm:pt>
    <dgm:pt modelId="{B3EE31AC-E360-4497-AB83-2C82DE4CE3FD}" type="sibTrans" cxnId="{62957C36-912E-49D8-90E6-F36D810427C2}">
      <dgm:prSet/>
      <dgm:spPr/>
      <dgm:t>
        <a:bodyPr/>
        <a:lstStyle/>
        <a:p>
          <a:endParaRPr lang="en-US"/>
        </a:p>
      </dgm:t>
    </dgm:pt>
    <dgm:pt modelId="{907C12F5-43F3-4F3F-A29F-F20D117AAA84}">
      <dgm:prSet/>
      <dgm:spPr>
        <a:solidFill>
          <a:srgbClr val="6AAC90"/>
        </a:solidFill>
      </dgm:spPr>
      <dgm:t>
        <a:bodyPr/>
        <a:lstStyle/>
        <a:p>
          <a:r>
            <a:rPr lang="fr-FR" dirty="0"/>
            <a:t>Un projet commun avec toute la classe</a:t>
          </a:r>
          <a:endParaRPr lang="en-US" dirty="0"/>
        </a:p>
      </dgm:t>
    </dgm:pt>
    <dgm:pt modelId="{3DF242C8-C6D5-422C-8E4F-72F877B607DB}" type="parTrans" cxnId="{01622CAC-08EA-4222-A599-B27B03129F0C}">
      <dgm:prSet/>
      <dgm:spPr/>
      <dgm:t>
        <a:bodyPr/>
        <a:lstStyle/>
        <a:p>
          <a:endParaRPr lang="en-US"/>
        </a:p>
      </dgm:t>
    </dgm:pt>
    <dgm:pt modelId="{4743F982-D4CC-4E77-9F71-216CBD16C858}" type="sibTrans" cxnId="{01622CAC-08EA-4222-A599-B27B03129F0C}">
      <dgm:prSet/>
      <dgm:spPr/>
      <dgm:t>
        <a:bodyPr/>
        <a:lstStyle/>
        <a:p>
          <a:endParaRPr lang="en-US"/>
        </a:p>
      </dgm:t>
    </dgm:pt>
    <dgm:pt modelId="{E0CD15D8-52A5-4A09-93E3-AD853A57F50A}">
      <dgm:prSet/>
      <dgm:spPr/>
      <dgm:t>
        <a:bodyPr/>
        <a:lstStyle/>
        <a:p>
          <a:r>
            <a:rPr lang="fr-FR"/>
            <a:t>Le module externe</a:t>
          </a:r>
          <a:endParaRPr lang="en-US"/>
        </a:p>
      </dgm:t>
    </dgm:pt>
    <dgm:pt modelId="{B6B02193-7A72-4B10-814E-4993B2338A89}" type="parTrans" cxnId="{8B52CD53-9CCD-4968-8BEE-BC2C6ABAEAEE}">
      <dgm:prSet/>
      <dgm:spPr/>
      <dgm:t>
        <a:bodyPr/>
        <a:lstStyle/>
        <a:p>
          <a:endParaRPr lang="en-US"/>
        </a:p>
      </dgm:t>
    </dgm:pt>
    <dgm:pt modelId="{D8161521-A926-4742-B475-E0FE5F26C099}" type="sibTrans" cxnId="{8B52CD53-9CCD-4968-8BEE-BC2C6ABAEAEE}">
      <dgm:prSet/>
      <dgm:spPr/>
      <dgm:t>
        <a:bodyPr/>
        <a:lstStyle/>
        <a:p>
          <a:endParaRPr lang="en-US"/>
        </a:p>
      </dgm:t>
    </dgm:pt>
    <dgm:pt modelId="{5F5D940C-C283-4463-B4E2-ECBFDA669E54}" type="pres">
      <dgm:prSet presAssocID="{78AA595D-2A9A-4F09-A01F-ABA74A27908C}" presName="root" presStyleCnt="0">
        <dgm:presLayoutVars>
          <dgm:dir/>
          <dgm:resizeHandles val="exact"/>
        </dgm:presLayoutVars>
      </dgm:prSet>
      <dgm:spPr/>
    </dgm:pt>
    <dgm:pt modelId="{E6C9CE49-3111-4E63-A610-0BA1CE801E7D}" type="pres">
      <dgm:prSet presAssocID="{3B70BFAA-FFD0-49F4-93E3-B5C8379B6719}" presName="compNode" presStyleCnt="0"/>
      <dgm:spPr/>
    </dgm:pt>
    <dgm:pt modelId="{0D2E5E2E-91E4-4BD7-98BD-6668D3427EE2}" type="pres">
      <dgm:prSet presAssocID="{3B70BFAA-FFD0-49F4-93E3-B5C8379B6719}" presName="bgRect" presStyleLbl="bgShp" presStyleIdx="0" presStyleCnt="4"/>
      <dgm:spPr>
        <a:solidFill>
          <a:srgbClr val="EA6312"/>
        </a:solidFill>
      </dgm:spPr>
    </dgm:pt>
    <dgm:pt modelId="{0B144EF9-4796-49E3-9372-B0096773B6A4}" type="pres">
      <dgm:prSet presAssocID="{3B70BFAA-FFD0-49F4-93E3-B5C8379B67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5F989AB-54BD-4CD5-B14E-3638FB40E8B3}" type="pres">
      <dgm:prSet presAssocID="{3B70BFAA-FFD0-49F4-93E3-B5C8379B6719}" presName="spaceRect" presStyleCnt="0"/>
      <dgm:spPr/>
    </dgm:pt>
    <dgm:pt modelId="{729F0A89-28DB-423D-A419-0496AE66DDB0}" type="pres">
      <dgm:prSet presAssocID="{3B70BFAA-FFD0-49F4-93E3-B5C8379B6719}" presName="parTx" presStyleLbl="revTx" presStyleIdx="0" presStyleCnt="4">
        <dgm:presLayoutVars>
          <dgm:chMax val="0"/>
          <dgm:chPref val="0"/>
        </dgm:presLayoutVars>
      </dgm:prSet>
      <dgm:spPr/>
    </dgm:pt>
    <dgm:pt modelId="{D77D8EA3-2C1D-4855-BA8D-E8F2C245B4C5}" type="pres">
      <dgm:prSet presAssocID="{36345CCE-248A-45F6-98B3-81F8EF693688}" presName="sibTrans" presStyleCnt="0"/>
      <dgm:spPr/>
    </dgm:pt>
    <dgm:pt modelId="{7762A71A-EC5C-43E4-82F6-AEEC9852C14B}" type="pres">
      <dgm:prSet presAssocID="{30A61AB0-5AAE-43D5-A746-5D8B37775C99}" presName="compNode" presStyleCnt="0"/>
      <dgm:spPr/>
    </dgm:pt>
    <dgm:pt modelId="{A73430EA-FABB-4E2B-AFF7-F9C3B194DB56}" type="pres">
      <dgm:prSet presAssocID="{30A61AB0-5AAE-43D5-A746-5D8B37775C99}" presName="bgRect" presStyleLbl="bgShp" presStyleIdx="1" presStyleCnt="4"/>
      <dgm:spPr>
        <a:solidFill>
          <a:srgbClr val="E6B729"/>
        </a:solidFill>
      </dgm:spPr>
    </dgm:pt>
    <dgm:pt modelId="{D0E01594-84B2-4723-82CD-0A7D892EC3B6}" type="pres">
      <dgm:prSet presAssocID="{30A61AB0-5AAE-43D5-A746-5D8B37775C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2DA334E-57D9-4FA2-9BEE-04E9A504EC50}" type="pres">
      <dgm:prSet presAssocID="{30A61AB0-5AAE-43D5-A746-5D8B37775C99}" presName="spaceRect" presStyleCnt="0"/>
      <dgm:spPr/>
    </dgm:pt>
    <dgm:pt modelId="{51A4F0D8-E051-4F6C-88C4-371C6D6332AA}" type="pres">
      <dgm:prSet presAssocID="{30A61AB0-5AAE-43D5-A746-5D8B37775C99}" presName="parTx" presStyleLbl="revTx" presStyleIdx="1" presStyleCnt="4">
        <dgm:presLayoutVars>
          <dgm:chMax val="0"/>
          <dgm:chPref val="0"/>
        </dgm:presLayoutVars>
      </dgm:prSet>
      <dgm:spPr/>
    </dgm:pt>
    <dgm:pt modelId="{86652816-2DAE-4190-B014-64DC6D558095}" type="pres">
      <dgm:prSet presAssocID="{B3EE31AC-E360-4497-AB83-2C82DE4CE3FD}" presName="sibTrans" presStyleCnt="0"/>
      <dgm:spPr/>
    </dgm:pt>
    <dgm:pt modelId="{1CA78698-7BD5-40AF-8893-0E6ADC06277B}" type="pres">
      <dgm:prSet presAssocID="{907C12F5-43F3-4F3F-A29F-F20D117AAA84}" presName="compNode" presStyleCnt="0"/>
      <dgm:spPr/>
    </dgm:pt>
    <dgm:pt modelId="{6A9C385E-385B-4668-86C6-501DD6286944}" type="pres">
      <dgm:prSet presAssocID="{907C12F5-43F3-4F3F-A29F-F20D117AAA84}" presName="bgRect" presStyleLbl="bgShp" presStyleIdx="2" presStyleCnt="4"/>
      <dgm:spPr>
        <a:solidFill>
          <a:srgbClr val="6AAC90"/>
        </a:solidFill>
      </dgm:spPr>
    </dgm:pt>
    <dgm:pt modelId="{30612F82-0E10-401A-8A45-D4E4F4E4CD2D}" type="pres">
      <dgm:prSet presAssocID="{907C12F5-43F3-4F3F-A29F-F20D117AAA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F6C8C5A-B197-45F8-8F50-AC96C6CD9F58}" type="pres">
      <dgm:prSet presAssocID="{907C12F5-43F3-4F3F-A29F-F20D117AAA84}" presName="spaceRect" presStyleCnt="0"/>
      <dgm:spPr/>
    </dgm:pt>
    <dgm:pt modelId="{B865F99D-D55A-4E49-81EF-06AF02CFE799}" type="pres">
      <dgm:prSet presAssocID="{907C12F5-43F3-4F3F-A29F-F20D117AAA84}" presName="parTx" presStyleLbl="revTx" presStyleIdx="2" presStyleCnt="4">
        <dgm:presLayoutVars>
          <dgm:chMax val="0"/>
          <dgm:chPref val="0"/>
        </dgm:presLayoutVars>
      </dgm:prSet>
      <dgm:spPr/>
    </dgm:pt>
    <dgm:pt modelId="{074471B8-5BA9-4FA7-9649-5A09B177B3E4}" type="pres">
      <dgm:prSet presAssocID="{4743F982-D4CC-4E77-9F71-216CBD16C858}" presName="sibTrans" presStyleCnt="0"/>
      <dgm:spPr/>
    </dgm:pt>
    <dgm:pt modelId="{1508C2C9-F8C7-4993-960A-15185EFA7BC9}" type="pres">
      <dgm:prSet presAssocID="{E0CD15D8-52A5-4A09-93E3-AD853A57F50A}" presName="compNode" presStyleCnt="0"/>
      <dgm:spPr/>
    </dgm:pt>
    <dgm:pt modelId="{98C36DC8-ABEE-4BF5-B4A3-5DE8356A0603}" type="pres">
      <dgm:prSet presAssocID="{E0CD15D8-52A5-4A09-93E3-AD853A57F50A}" presName="bgRect" presStyleLbl="bgShp" presStyleIdx="3" presStyleCnt="4"/>
      <dgm:spPr>
        <a:solidFill>
          <a:srgbClr val="54849A"/>
        </a:solidFill>
      </dgm:spPr>
    </dgm:pt>
    <dgm:pt modelId="{11E94F81-510C-4247-BD85-277B41792330}" type="pres">
      <dgm:prSet presAssocID="{E0CD15D8-52A5-4A09-93E3-AD853A57F5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upe"/>
        </a:ext>
      </dgm:extLst>
    </dgm:pt>
    <dgm:pt modelId="{5A92819C-0423-4EDC-8684-B16A30BF4F4E}" type="pres">
      <dgm:prSet presAssocID="{E0CD15D8-52A5-4A09-93E3-AD853A57F50A}" presName="spaceRect" presStyleCnt="0"/>
      <dgm:spPr/>
    </dgm:pt>
    <dgm:pt modelId="{09C4E39F-BFCB-4893-8339-01357FC18501}" type="pres">
      <dgm:prSet presAssocID="{E0CD15D8-52A5-4A09-93E3-AD853A57F50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2957C36-912E-49D8-90E6-F36D810427C2}" srcId="{78AA595D-2A9A-4F09-A01F-ABA74A27908C}" destId="{30A61AB0-5AAE-43D5-A746-5D8B37775C99}" srcOrd="1" destOrd="0" parTransId="{4AA77535-173A-4872-87A8-6944F53C345C}" sibTransId="{B3EE31AC-E360-4497-AB83-2C82DE4CE3FD}"/>
    <dgm:cxn modelId="{8B52CD53-9CCD-4968-8BEE-BC2C6ABAEAEE}" srcId="{78AA595D-2A9A-4F09-A01F-ABA74A27908C}" destId="{E0CD15D8-52A5-4A09-93E3-AD853A57F50A}" srcOrd="3" destOrd="0" parTransId="{B6B02193-7A72-4B10-814E-4993B2338A89}" sibTransId="{D8161521-A926-4742-B475-E0FE5F26C099}"/>
    <dgm:cxn modelId="{CC026D8D-C6B9-4A14-BD63-29E86244A4F9}" type="presOf" srcId="{E0CD15D8-52A5-4A09-93E3-AD853A57F50A}" destId="{09C4E39F-BFCB-4893-8339-01357FC18501}" srcOrd="0" destOrd="0" presId="urn:microsoft.com/office/officeart/2018/2/layout/IconVerticalSolidList"/>
    <dgm:cxn modelId="{BFC340A0-AB52-4C49-844A-E4C0FF5217DB}" type="presOf" srcId="{3B70BFAA-FFD0-49F4-93E3-B5C8379B6719}" destId="{729F0A89-28DB-423D-A419-0496AE66DDB0}" srcOrd="0" destOrd="0" presId="urn:microsoft.com/office/officeart/2018/2/layout/IconVerticalSolidList"/>
    <dgm:cxn modelId="{01622CAC-08EA-4222-A599-B27B03129F0C}" srcId="{78AA595D-2A9A-4F09-A01F-ABA74A27908C}" destId="{907C12F5-43F3-4F3F-A29F-F20D117AAA84}" srcOrd="2" destOrd="0" parTransId="{3DF242C8-C6D5-422C-8E4F-72F877B607DB}" sibTransId="{4743F982-D4CC-4E77-9F71-216CBD16C858}"/>
    <dgm:cxn modelId="{C0993FC6-44E5-42D6-BE11-4934A9E2B373}" type="presOf" srcId="{78AA595D-2A9A-4F09-A01F-ABA74A27908C}" destId="{5F5D940C-C283-4463-B4E2-ECBFDA669E54}" srcOrd="0" destOrd="0" presId="urn:microsoft.com/office/officeart/2018/2/layout/IconVerticalSolidList"/>
    <dgm:cxn modelId="{902852DB-6E84-40E6-8AF7-A23AA0BC416D}" srcId="{78AA595D-2A9A-4F09-A01F-ABA74A27908C}" destId="{3B70BFAA-FFD0-49F4-93E3-B5C8379B6719}" srcOrd="0" destOrd="0" parTransId="{9EFFE7C6-7982-4760-966B-071724F05E3C}" sibTransId="{36345CCE-248A-45F6-98B3-81F8EF693688}"/>
    <dgm:cxn modelId="{2B9BC1DB-2572-43DF-B017-975E0F098067}" type="presOf" srcId="{30A61AB0-5AAE-43D5-A746-5D8B37775C99}" destId="{51A4F0D8-E051-4F6C-88C4-371C6D6332AA}" srcOrd="0" destOrd="0" presId="urn:microsoft.com/office/officeart/2018/2/layout/IconVerticalSolidList"/>
    <dgm:cxn modelId="{2D9B1FF6-7E15-4DF5-8C01-6FB680B23AC7}" type="presOf" srcId="{907C12F5-43F3-4F3F-A29F-F20D117AAA84}" destId="{B865F99D-D55A-4E49-81EF-06AF02CFE799}" srcOrd="0" destOrd="0" presId="urn:microsoft.com/office/officeart/2018/2/layout/IconVerticalSolidList"/>
    <dgm:cxn modelId="{74C58EF6-6503-4A32-B4EC-54B8E5A58E09}" type="presParOf" srcId="{5F5D940C-C283-4463-B4E2-ECBFDA669E54}" destId="{E6C9CE49-3111-4E63-A610-0BA1CE801E7D}" srcOrd="0" destOrd="0" presId="urn:microsoft.com/office/officeart/2018/2/layout/IconVerticalSolidList"/>
    <dgm:cxn modelId="{02EE0105-F32C-4F70-9130-8044C3BE063E}" type="presParOf" srcId="{E6C9CE49-3111-4E63-A610-0BA1CE801E7D}" destId="{0D2E5E2E-91E4-4BD7-98BD-6668D3427EE2}" srcOrd="0" destOrd="0" presId="urn:microsoft.com/office/officeart/2018/2/layout/IconVerticalSolidList"/>
    <dgm:cxn modelId="{D85D60E9-ACA6-46DC-841F-B8D72833F2FA}" type="presParOf" srcId="{E6C9CE49-3111-4E63-A610-0BA1CE801E7D}" destId="{0B144EF9-4796-49E3-9372-B0096773B6A4}" srcOrd="1" destOrd="0" presId="urn:microsoft.com/office/officeart/2018/2/layout/IconVerticalSolidList"/>
    <dgm:cxn modelId="{5F1EB9BC-906E-4B6A-B95E-C0F68654B613}" type="presParOf" srcId="{E6C9CE49-3111-4E63-A610-0BA1CE801E7D}" destId="{D5F989AB-54BD-4CD5-B14E-3638FB40E8B3}" srcOrd="2" destOrd="0" presId="urn:microsoft.com/office/officeart/2018/2/layout/IconVerticalSolidList"/>
    <dgm:cxn modelId="{8EB1418A-70E2-492F-B09F-3F2A6E4C6B75}" type="presParOf" srcId="{E6C9CE49-3111-4E63-A610-0BA1CE801E7D}" destId="{729F0A89-28DB-423D-A419-0496AE66DDB0}" srcOrd="3" destOrd="0" presId="urn:microsoft.com/office/officeart/2018/2/layout/IconVerticalSolidList"/>
    <dgm:cxn modelId="{F545AF8F-4C56-4D84-A3E6-1700A5A7C441}" type="presParOf" srcId="{5F5D940C-C283-4463-B4E2-ECBFDA669E54}" destId="{D77D8EA3-2C1D-4855-BA8D-E8F2C245B4C5}" srcOrd="1" destOrd="0" presId="urn:microsoft.com/office/officeart/2018/2/layout/IconVerticalSolidList"/>
    <dgm:cxn modelId="{D6D11FE1-A579-4A2A-B06E-67B95B49BA41}" type="presParOf" srcId="{5F5D940C-C283-4463-B4E2-ECBFDA669E54}" destId="{7762A71A-EC5C-43E4-82F6-AEEC9852C14B}" srcOrd="2" destOrd="0" presId="urn:microsoft.com/office/officeart/2018/2/layout/IconVerticalSolidList"/>
    <dgm:cxn modelId="{73F82551-1216-402F-A0B5-B7439163655D}" type="presParOf" srcId="{7762A71A-EC5C-43E4-82F6-AEEC9852C14B}" destId="{A73430EA-FABB-4E2B-AFF7-F9C3B194DB56}" srcOrd="0" destOrd="0" presId="urn:microsoft.com/office/officeart/2018/2/layout/IconVerticalSolidList"/>
    <dgm:cxn modelId="{DC9A42B4-5060-48C1-9202-1EFD7815D7AC}" type="presParOf" srcId="{7762A71A-EC5C-43E4-82F6-AEEC9852C14B}" destId="{D0E01594-84B2-4723-82CD-0A7D892EC3B6}" srcOrd="1" destOrd="0" presId="urn:microsoft.com/office/officeart/2018/2/layout/IconVerticalSolidList"/>
    <dgm:cxn modelId="{0957474B-6604-4B2F-8691-DA26802CD22E}" type="presParOf" srcId="{7762A71A-EC5C-43E4-82F6-AEEC9852C14B}" destId="{22DA334E-57D9-4FA2-9BEE-04E9A504EC50}" srcOrd="2" destOrd="0" presId="urn:microsoft.com/office/officeart/2018/2/layout/IconVerticalSolidList"/>
    <dgm:cxn modelId="{AB69186E-0465-4655-84CC-A7CBCC3B71FA}" type="presParOf" srcId="{7762A71A-EC5C-43E4-82F6-AEEC9852C14B}" destId="{51A4F0D8-E051-4F6C-88C4-371C6D6332AA}" srcOrd="3" destOrd="0" presId="urn:microsoft.com/office/officeart/2018/2/layout/IconVerticalSolidList"/>
    <dgm:cxn modelId="{2ED29BB8-032C-4A59-AEAB-6813A8C2E3BC}" type="presParOf" srcId="{5F5D940C-C283-4463-B4E2-ECBFDA669E54}" destId="{86652816-2DAE-4190-B014-64DC6D558095}" srcOrd="3" destOrd="0" presId="urn:microsoft.com/office/officeart/2018/2/layout/IconVerticalSolidList"/>
    <dgm:cxn modelId="{F74A9967-8CAE-4BFC-8906-D3F538C690B8}" type="presParOf" srcId="{5F5D940C-C283-4463-B4E2-ECBFDA669E54}" destId="{1CA78698-7BD5-40AF-8893-0E6ADC06277B}" srcOrd="4" destOrd="0" presId="urn:microsoft.com/office/officeart/2018/2/layout/IconVerticalSolidList"/>
    <dgm:cxn modelId="{93ED2773-514C-4F87-9E63-24A328B22750}" type="presParOf" srcId="{1CA78698-7BD5-40AF-8893-0E6ADC06277B}" destId="{6A9C385E-385B-4668-86C6-501DD6286944}" srcOrd="0" destOrd="0" presId="urn:microsoft.com/office/officeart/2018/2/layout/IconVerticalSolidList"/>
    <dgm:cxn modelId="{AC71C383-37C2-4324-A026-53C381C72CC4}" type="presParOf" srcId="{1CA78698-7BD5-40AF-8893-0E6ADC06277B}" destId="{30612F82-0E10-401A-8A45-D4E4F4E4CD2D}" srcOrd="1" destOrd="0" presId="urn:microsoft.com/office/officeart/2018/2/layout/IconVerticalSolidList"/>
    <dgm:cxn modelId="{6DECC084-382A-41F8-AC90-C6AE6687C4EB}" type="presParOf" srcId="{1CA78698-7BD5-40AF-8893-0E6ADC06277B}" destId="{BF6C8C5A-B197-45F8-8F50-AC96C6CD9F58}" srcOrd="2" destOrd="0" presId="urn:microsoft.com/office/officeart/2018/2/layout/IconVerticalSolidList"/>
    <dgm:cxn modelId="{0BCCF9FE-80E7-4DC3-A8CA-FDC6B2F4373E}" type="presParOf" srcId="{1CA78698-7BD5-40AF-8893-0E6ADC06277B}" destId="{B865F99D-D55A-4E49-81EF-06AF02CFE799}" srcOrd="3" destOrd="0" presId="urn:microsoft.com/office/officeart/2018/2/layout/IconVerticalSolidList"/>
    <dgm:cxn modelId="{C5A03B0D-ADD6-422B-8C3F-6B775E6F4A07}" type="presParOf" srcId="{5F5D940C-C283-4463-B4E2-ECBFDA669E54}" destId="{074471B8-5BA9-4FA7-9649-5A09B177B3E4}" srcOrd="5" destOrd="0" presId="urn:microsoft.com/office/officeart/2018/2/layout/IconVerticalSolidList"/>
    <dgm:cxn modelId="{722B9668-03DF-4027-AD24-38D2D3B25F97}" type="presParOf" srcId="{5F5D940C-C283-4463-B4E2-ECBFDA669E54}" destId="{1508C2C9-F8C7-4993-960A-15185EFA7BC9}" srcOrd="6" destOrd="0" presId="urn:microsoft.com/office/officeart/2018/2/layout/IconVerticalSolidList"/>
    <dgm:cxn modelId="{9BE1CA44-CA8E-4442-A80F-2CD79A1D78E4}" type="presParOf" srcId="{1508C2C9-F8C7-4993-960A-15185EFA7BC9}" destId="{98C36DC8-ABEE-4BF5-B4A3-5DE8356A0603}" srcOrd="0" destOrd="0" presId="urn:microsoft.com/office/officeart/2018/2/layout/IconVerticalSolidList"/>
    <dgm:cxn modelId="{D99967EE-1829-4B9F-BA67-BF44BA3A7890}" type="presParOf" srcId="{1508C2C9-F8C7-4993-960A-15185EFA7BC9}" destId="{11E94F81-510C-4247-BD85-277B41792330}" srcOrd="1" destOrd="0" presId="urn:microsoft.com/office/officeart/2018/2/layout/IconVerticalSolidList"/>
    <dgm:cxn modelId="{D82030B5-0CD6-44B3-B7F1-44A8574F8834}" type="presParOf" srcId="{1508C2C9-F8C7-4993-960A-15185EFA7BC9}" destId="{5A92819C-0423-4EDC-8684-B16A30BF4F4E}" srcOrd="2" destOrd="0" presId="urn:microsoft.com/office/officeart/2018/2/layout/IconVerticalSolidList"/>
    <dgm:cxn modelId="{F2FE9816-D413-4BD2-8D06-1A9919BDC3F1}" type="presParOf" srcId="{1508C2C9-F8C7-4993-960A-15185EFA7BC9}" destId="{09C4E39F-BFCB-4893-8339-01357FC185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5E78E4-3A91-4489-BCE3-479025896B9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EC8CD2-0A74-4CBC-922E-6D5AD576521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Balance</a:t>
          </a:r>
          <a:endParaRPr lang="en-US"/>
        </a:p>
      </dgm:t>
    </dgm:pt>
    <dgm:pt modelId="{CED27111-D4A8-43A2-AA0D-ADBD629E988A}" type="parTrans" cxnId="{77C1D1B7-EE82-46CE-9E4B-DB950D7354EB}">
      <dgm:prSet/>
      <dgm:spPr/>
      <dgm:t>
        <a:bodyPr/>
        <a:lstStyle/>
        <a:p>
          <a:endParaRPr lang="en-US"/>
        </a:p>
      </dgm:t>
    </dgm:pt>
    <dgm:pt modelId="{7453AE6D-C674-4908-9DB6-434F70155D80}" type="sibTrans" cxnId="{77C1D1B7-EE82-46CE-9E4B-DB950D7354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3E398AF-821A-47F0-85E6-580D59F486A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Luminosité</a:t>
          </a:r>
          <a:endParaRPr lang="en-US"/>
        </a:p>
      </dgm:t>
    </dgm:pt>
    <dgm:pt modelId="{1E7115DC-28C6-48C2-B327-A90C56699A2D}" type="parTrans" cxnId="{69A57DA6-19C7-4CE7-851F-BC862CCD529C}">
      <dgm:prSet/>
      <dgm:spPr/>
      <dgm:t>
        <a:bodyPr/>
        <a:lstStyle/>
        <a:p>
          <a:endParaRPr lang="en-US"/>
        </a:p>
      </dgm:t>
    </dgm:pt>
    <dgm:pt modelId="{89C22D38-9B13-4665-8035-E34BEB4C4602}" type="sibTrans" cxnId="{69A57DA6-19C7-4CE7-851F-BC862CCD52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D60A31-5C7F-4FF3-AAC8-0E32CB79A5A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Température</a:t>
          </a:r>
          <a:endParaRPr lang="en-US"/>
        </a:p>
      </dgm:t>
    </dgm:pt>
    <dgm:pt modelId="{0BDE9385-7EE9-4CDB-89A7-DE56C63DC7C8}" type="parTrans" cxnId="{D8007EDF-A8AE-48C6-A316-72A4692903AC}">
      <dgm:prSet/>
      <dgm:spPr/>
      <dgm:t>
        <a:bodyPr/>
        <a:lstStyle/>
        <a:p>
          <a:endParaRPr lang="en-US"/>
        </a:p>
      </dgm:t>
    </dgm:pt>
    <dgm:pt modelId="{66966309-F23C-4244-9B86-B19A1297FE5D}" type="sibTrans" cxnId="{D8007EDF-A8AE-48C6-A316-72A4692903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27AB5F-C112-43C8-A084-F427F87CDB3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Hygrométrie</a:t>
          </a:r>
          <a:endParaRPr lang="en-US"/>
        </a:p>
      </dgm:t>
    </dgm:pt>
    <dgm:pt modelId="{3C574E56-7756-4F97-AF64-8DB9981E2D80}" type="parTrans" cxnId="{2966892A-E2F4-45B7-B167-24D59AB133E2}">
      <dgm:prSet/>
      <dgm:spPr/>
      <dgm:t>
        <a:bodyPr/>
        <a:lstStyle/>
        <a:p>
          <a:endParaRPr lang="en-US"/>
        </a:p>
      </dgm:t>
    </dgm:pt>
    <dgm:pt modelId="{5A4AD7DA-A324-4A38-8FB4-4DD54BBE7C93}" type="sibTrans" cxnId="{2966892A-E2F4-45B7-B167-24D59AB133E2}">
      <dgm:prSet/>
      <dgm:spPr/>
      <dgm:t>
        <a:bodyPr/>
        <a:lstStyle/>
        <a:p>
          <a:endParaRPr lang="en-US"/>
        </a:p>
      </dgm:t>
    </dgm:pt>
    <dgm:pt modelId="{5A698BD9-48DB-431F-8754-F22DB5F7D901}" type="pres">
      <dgm:prSet presAssocID="{FF5E78E4-3A91-4489-BCE3-479025896B9B}" presName="root" presStyleCnt="0">
        <dgm:presLayoutVars>
          <dgm:dir/>
          <dgm:resizeHandles val="exact"/>
        </dgm:presLayoutVars>
      </dgm:prSet>
      <dgm:spPr/>
    </dgm:pt>
    <dgm:pt modelId="{2B52D9B7-6BF2-4697-BFF8-6AD82617E298}" type="pres">
      <dgm:prSet presAssocID="{FF5E78E4-3A91-4489-BCE3-479025896B9B}" presName="container" presStyleCnt="0">
        <dgm:presLayoutVars>
          <dgm:dir/>
          <dgm:resizeHandles val="exact"/>
        </dgm:presLayoutVars>
      </dgm:prSet>
      <dgm:spPr/>
    </dgm:pt>
    <dgm:pt modelId="{F8314AFF-4EBC-44AF-9086-56460A22C3F4}" type="pres">
      <dgm:prSet presAssocID="{18EC8CD2-0A74-4CBC-922E-6D5AD5765214}" presName="compNode" presStyleCnt="0"/>
      <dgm:spPr/>
    </dgm:pt>
    <dgm:pt modelId="{2E98E057-DAC5-4085-8472-C42AED961B07}" type="pres">
      <dgm:prSet presAssocID="{18EC8CD2-0A74-4CBC-922E-6D5AD5765214}" presName="iconBgRect" presStyleLbl="bgShp" presStyleIdx="0" presStyleCnt="4"/>
      <dgm:spPr/>
    </dgm:pt>
    <dgm:pt modelId="{9700849B-4E9B-4354-9C7D-26A3C42B9800}" type="pres">
      <dgm:prSet presAssocID="{18EC8CD2-0A74-4CBC-922E-6D5AD57652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ECFAA15-603E-4680-9119-403A247AD126}" type="pres">
      <dgm:prSet presAssocID="{18EC8CD2-0A74-4CBC-922E-6D5AD5765214}" presName="spaceRect" presStyleCnt="0"/>
      <dgm:spPr/>
    </dgm:pt>
    <dgm:pt modelId="{7DF38C49-1894-4326-ADE8-79430E1CC840}" type="pres">
      <dgm:prSet presAssocID="{18EC8CD2-0A74-4CBC-922E-6D5AD5765214}" presName="textRect" presStyleLbl="revTx" presStyleIdx="0" presStyleCnt="4">
        <dgm:presLayoutVars>
          <dgm:chMax val="1"/>
          <dgm:chPref val="1"/>
        </dgm:presLayoutVars>
      </dgm:prSet>
      <dgm:spPr/>
    </dgm:pt>
    <dgm:pt modelId="{FD878650-005E-4368-97F6-513BC42AF5DB}" type="pres">
      <dgm:prSet presAssocID="{7453AE6D-C674-4908-9DB6-434F70155D80}" presName="sibTrans" presStyleLbl="sibTrans2D1" presStyleIdx="0" presStyleCnt="0"/>
      <dgm:spPr/>
    </dgm:pt>
    <dgm:pt modelId="{8FF9FA3B-4264-45A3-B470-39B732A32ABE}" type="pres">
      <dgm:prSet presAssocID="{43E398AF-821A-47F0-85E6-580D59F486A3}" presName="compNode" presStyleCnt="0"/>
      <dgm:spPr/>
    </dgm:pt>
    <dgm:pt modelId="{DE74C4FB-DE95-40E7-AB8F-C8095017442C}" type="pres">
      <dgm:prSet presAssocID="{43E398AF-821A-47F0-85E6-580D59F486A3}" presName="iconBgRect" presStyleLbl="bgShp" presStyleIdx="1" presStyleCnt="4"/>
      <dgm:spPr/>
    </dgm:pt>
    <dgm:pt modelId="{72E6EDD7-DCE3-4341-BA3D-7DD8C930A5AB}" type="pres">
      <dgm:prSet presAssocID="{43E398AF-821A-47F0-85E6-580D59F486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890B617E-6815-4AEB-BA23-CA3EBAE5C17E}" type="pres">
      <dgm:prSet presAssocID="{43E398AF-821A-47F0-85E6-580D59F486A3}" presName="spaceRect" presStyleCnt="0"/>
      <dgm:spPr/>
    </dgm:pt>
    <dgm:pt modelId="{3751662B-D23C-429C-9913-7DBA7F6D6FE0}" type="pres">
      <dgm:prSet presAssocID="{43E398AF-821A-47F0-85E6-580D59F486A3}" presName="textRect" presStyleLbl="revTx" presStyleIdx="1" presStyleCnt="4">
        <dgm:presLayoutVars>
          <dgm:chMax val="1"/>
          <dgm:chPref val="1"/>
        </dgm:presLayoutVars>
      </dgm:prSet>
      <dgm:spPr/>
    </dgm:pt>
    <dgm:pt modelId="{4592B0F0-531D-4C3A-B70D-8B465BC41916}" type="pres">
      <dgm:prSet presAssocID="{89C22D38-9B13-4665-8035-E34BEB4C4602}" presName="sibTrans" presStyleLbl="sibTrans2D1" presStyleIdx="0" presStyleCnt="0"/>
      <dgm:spPr/>
    </dgm:pt>
    <dgm:pt modelId="{E88899F4-1921-452D-8464-ACFB2D00351A}" type="pres">
      <dgm:prSet presAssocID="{C3D60A31-5C7F-4FF3-AAC8-0E32CB79A5AC}" presName="compNode" presStyleCnt="0"/>
      <dgm:spPr/>
    </dgm:pt>
    <dgm:pt modelId="{1DC7D3CD-984D-48CD-9400-80937A065C93}" type="pres">
      <dgm:prSet presAssocID="{C3D60A31-5C7F-4FF3-AAC8-0E32CB79A5AC}" presName="iconBgRect" presStyleLbl="bgShp" presStyleIdx="2" presStyleCnt="4"/>
      <dgm:spPr/>
    </dgm:pt>
    <dgm:pt modelId="{359D5366-34DB-4D4C-835B-5F048BB7D987}" type="pres">
      <dgm:prSet presAssocID="{C3D60A31-5C7F-4FF3-AAC8-0E32CB79A5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3D08DDD7-9589-4E0F-927B-A0410551AEC0}" type="pres">
      <dgm:prSet presAssocID="{C3D60A31-5C7F-4FF3-AAC8-0E32CB79A5AC}" presName="spaceRect" presStyleCnt="0"/>
      <dgm:spPr/>
    </dgm:pt>
    <dgm:pt modelId="{CA71F2EC-4E9E-440B-A8E5-208C8E6E98DC}" type="pres">
      <dgm:prSet presAssocID="{C3D60A31-5C7F-4FF3-AAC8-0E32CB79A5AC}" presName="textRect" presStyleLbl="revTx" presStyleIdx="2" presStyleCnt="4">
        <dgm:presLayoutVars>
          <dgm:chMax val="1"/>
          <dgm:chPref val="1"/>
        </dgm:presLayoutVars>
      </dgm:prSet>
      <dgm:spPr/>
    </dgm:pt>
    <dgm:pt modelId="{178E7059-D545-4359-8117-CF26478114E6}" type="pres">
      <dgm:prSet presAssocID="{66966309-F23C-4244-9B86-B19A1297FE5D}" presName="sibTrans" presStyleLbl="sibTrans2D1" presStyleIdx="0" presStyleCnt="0"/>
      <dgm:spPr/>
    </dgm:pt>
    <dgm:pt modelId="{C433C187-6333-426D-9F14-CE11B90E1A4A}" type="pres">
      <dgm:prSet presAssocID="{DE27AB5F-C112-43C8-A084-F427F87CDB36}" presName="compNode" presStyleCnt="0"/>
      <dgm:spPr/>
    </dgm:pt>
    <dgm:pt modelId="{52753A7E-E622-448E-9FD6-F09960C0FA54}" type="pres">
      <dgm:prSet presAssocID="{DE27AB5F-C112-43C8-A084-F427F87CDB36}" presName="iconBgRect" presStyleLbl="bgShp" presStyleIdx="3" presStyleCnt="4"/>
      <dgm:spPr/>
    </dgm:pt>
    <dgm:pt modelId="{F3D3C430-05E8-423B-8FD9-0EDE681F67D4}" type="pres">
      <dgm:prSet presAssocID="{DE27AB5F-C112-43C8-A084-F427F87CDB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u"/>
        </a:ext>
      </dgm:extLst>
    </dgm:pt>
    <dgm:pt modelId="{A402DE78-4BEA-4334-9844-A38EFFC55166}" type="pres">
      <dgm:prSet presAssocID="{DE27AB5F-C112-43C8-A084-F427F87CDB36}" presName="spaceRect" presStyleCnt="0"/>
      <dgm:spPr/>
    </dgm:pt>
    <dgm:pt modelId="{574057BD-41FB-49AF-957F-22DFAAD44612}" type="pres">
      <dgm:prSet presAssocID="{DE27AB5F-C112-43C8-A084-F427F87CDB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C04B309-4937-4E55-BE13-15F55C930DB3}" type="presOf" srcId="{7453AE6D-C674-4908-9DB6-434F70155D80}" destId="{FD878650-005E-4368-97F6-513BC42AF5DB}" srcOrd="0" destOrd="0" presId="urn:microsoft.com/office/officeart/2018/2/layout/IconCircleList"/>
    <dgm:cxn modelId="{4595361C-CCB4-48F1-9AD7-3D67C4AD4E42}" type="presOf" srcId="{18EC8CD2-0A74-4CBC-922E-6D5AD5765214}" destId="{7DF38C49-1894-4326-ADE8-79430E1CC840}" srcOrd="0" destOrd="0" presId="urn:microsoft.com/office/officeart/2018/2/layout/IconCircleList"/>
    <dgm:cxn modelId="{B117F823-8063-471E-B7ED-A264C422CBAD}" type="presOf" srcId="{C3D60A31-5C7F-4FF3-AAC8-0E32CB79A5AC}" destId="{CA71F2EC-4E9E-440B-A8E5-208C8E6E98DC}" srcOrd="0" destOrd="0" presId="urn:microsoft.com/office/officeart/2018/2/layout/IconCircleList"/>
    <dgm:cxn modelId="{291E2D26-1B9A-4714-A37B-09270B6E24E6}" type="presOf" srcId="{89C22D38-9B13-4665-8035-E34BEB4C4602}" destId="{4592B0F0-531D-4C3A-B70D-8B465BC41916}" srcOrd="0" destOrd="0" presId="urn:microsoft.com/office/officeart/2018/2/layout/IconCircleList"/>
    <dgm:cxn modelId="{2966892A-E2F4-45B7-B167-24D59AB133E2}" srcId="{FF5E78E4-3A91-4489-BCE3-479025896B9B}" destId="{DE27AB5F-C112-43C8-A084-F427F87CDB36}" srcOrd="3" destOrd="0" parTransId="{3C574E56-7756-4F97-AF64-8DB9981E2D80}" sibTransId="{5A4AD7DA-A324-4A38-8FB4-4DD54BBE7C93}"/>
    <dgm:cxn modelId="{3E324938-65B8-45A4-82F6-376043A24B64}" type="presOf" srcId="{DE27AB5F-C112-43C8-A084-F427F87CDB36}" destId="{574057BD-41FB-49AF-957F-22DFAAD44612}" srcOrd="0" destOrd="0" presId="urn:microsoft.com/office/officeart/2018/2/layout/IconCircleList"/>
    <dgm:cxn modelId="{FA8CB643-626E-45B6-9D4A-25EA07481EC1}" type="presOf" srcId="{FF5E78E4-3A91-4489-BCE3-479025896B9B}" destId="{5A698BD9-48DB-431F-8754-F22DB5F7D901}" srcOrd="0" destOrd="0" presId="urn:microsoft.com/office/officeart/2018/2/layout/IconCircleList"/>
    <dgm:cxn modelId="{F025284E-62F5-4630-956A-CFAF76A98B55}" type="presOf" srcId="{66966309-F23C-4244-9B86-B19A1297FE5D}" destId="{178E7059-D545-4359-8117-CF26478114E6}" srcOrd="0" destOrd="0" presId="urn:microsoft.com/office/officeart/2018/2/layout/IconCircleList"/>
    <dgm:cxn modelId="{57ABB18F-3284-4F53-9139-EF2FA7EBD7D4}" type="presOf" srcId="{43E398AF-821A-47F0-85E6-580D59F486A3}" destId="{3751662B-D23C-429C-9913-7DBA7F6D6FE0}" srcOrd="0" destOrd="0" presId="urn:microsoft.com/office/officeart/2018/2/layout/IconCircleList"/>
    <dgm:cxn modelId="{69A57DA6-19C7-4CE7-851F-BC862CCD529C}" srcId="{FF5E78E4-3A91-4489-BCE3-479025896B9B}" destId="{43E398AF-821A-47F0-85E6-580D59F486A3}" srcOrd="1" destOrd="0" parTransId="{1E7115DC-28C6-48C2-B327-A90C56699A2D}" sibTransId="{89C22D38-9B13-4665-8035-E34BEB4C4602}"/>
    <dgm:cxn modelId="{77C1D1B7-EE82-46CE-9E4B-DB950D7354EB}" srcId="{FF5E78E4-3A91-4489-BCE3-479025896B9B}" destId="{18EC8CD2-0A74-4CBC-922E-6D5AD5765214}" srcOrd="0" destOrd="0" parTransId="{CED27111-D4A8-43A2-AA0D-ADBD629E988A}" sibTransId="{7453AE6D-C674-4908-9DB6-434F70155D80}"/>
    <dgm:cxn modelId="{D8007EDF-A8AE-48C6-A316-72A4692903AC}" srcId="{FF5E78E4-3A91-4489-BCE3-479025896B9B}" destId="{C3D60A31-5C7F-4FF3-AAC8-0E32CB79A5AC}" srcOrd="2" destOrd="0" parTransId="{0BDE9385-7EE9-4CDB-89A7-DE56C63DC7C8}" sibTransId="{66966309-F23C-4244-9B86-B19A1297FE5D}"/>
    <dgm:cxn modelId="{A7604596-03D6-4EEA-82B2-9FC7EDD742CC}" type="presParOf" srcId="{5A698BD9-48DB-431F-8754-F22DB5F7D901}" destId="{2B52D9B7-6BF2-4697-BFF8-6AD82617E298}" srcOrd="0" destOrd="0" presId="urn:microsoft.com/office/officeart/2018/2/layout/IconCircleList"/>
    <dgm:cxn modelId="{8062D615-5D10-46A1-AA90-7F0E0EE6D0E2}" type="presParOf" srcId="{2B52D9B7-6BF2-4697-BFF8-6AD82617E298}" destId="{F8314AFF-4EBC-44AF-9086-56460A22C3F4}" srcOrd="0" destOrd="0" presId="urn:microsoft.com/office/officeart/2018/2/layout/IconCircleList"/>
    <dgm:cxn modelId="{04627CCA-FD1A-4A09-9712-BCD13217A644}" type="presParOf" srcId="{F8314AFF-4EBC-44AF-9086-56460A22C3F4}" destId="{2E98E057-DAC5-4085-8472-C42AED961B07}" srcOrd="0" destOrd="0" presId="urn:microsoft.com/office/officeart/2018/2/layout/IconCircleList"/>
    <dgm:cxn modelId="{F67F7BC3-D054-413A-AD38-6EA3B04AFAD3}" type="presParOf" srcId="{F8314AFF-4EBC-44AF-9086-56460A22C3F4}" destId="{9700849B-4E9B-4354-9C7D-26A3C42B9800}" srcOrd="1" destOrd="0" presId="urn:microsoft.com/office/officeart/2018/2/layout/IconCircleList"/>
    <dgm:cxn modelId="{B4BF8742-76C8-4DAB-94F8-FD6868BFA5FA}" type="presParOf" srcId="{F8314AFF-4EBC-44AF-9086-56460A22C3F4}" destId="{DECFAA15-603E-4680-9119-403A247AD126}" srcOrd="2" destOrd="0" presId="urn:microsoft.com/office/officeart/2018/2/layout/IconCircleList"/>
    <dgm:cxn modelId="{37675AD3-3E0B-4DF1-BB99-2DF5E7B04297}" type="presParOf" srcId="{F8314AFF-4EBC-44AF-9086-56460A22C3F4}" destId="{7DF38C49-1894-4326-ADE8-79430E1CC840}" srcOrd="3" destOrd="0" presId="urn:microsoft.com/office/officeart/2018/2/layout/IconCircleList"/>
    <dgm:cxn modelId="{7DE86412-9180-4FA4-9E43-A04CA424D38B}" type="presParOf" srcId="{2B52D9B7-6BF2-4697-BFF8-6AD82617E298}" destId="{FD878650-005E-4368-97F6-513BC42AF5DB}" srcOrd="1" destOrd="0" presId="urn:microsoft.com/office/officeart/2018/2/layout/IconCircleList"/>
    <dgm:cxn modelId="{CA8192AB-201C-47CA-937F-2789F0C3D9BB}" type="presParOf" srcId="{2B52D9B7-6BF2-4697-BFF8-6AD82617E298}" destId="{8FF9FA3B-4264-45A3-B470-39B732A32ABE}" srcOrd="2" destOrd="0" presId="urn:microsoft.com/office/officeart/2018/2/layout/IconCircleList"/>
    <dgm:cxn modelId="{54BA9593-FE5D-4FFB-8C04-A8EAAF2E176D}" type="presParOf" srcId="{8FF9FA3B-4264-45A3-B470-39B732A32ABE}" destId="{DE74C4FB-DE95-40E7-AB8F-C8095017442C}" srcOrd="0" destOrd="0" presId="urn:microsoft.com/office/officeart/2018/2/layout/IconCircleList"/>
    <dgm:cxn modelId="{91F224F5-DCD1-4B78-9746-3150DDFD055B}" type="presParOf" srcId="{8FF9FA3B-4264-45A3-B470-39B732A32ABE}" destId="{72E6EDD7-DCE3-4341-BA3D-7DD8C930A5AB}" srcOrd="1" destOrd="0" presId="urn:microsoft.com/office/officeart/2018/2/layout/IconCircleList"/>
    <dgm:cxn modelId="{425E3F41-2215-4D46-AC7D-0ECB9C8EE3E1}" type="presParOf" srcId="{8FF9FA3B-4264-45A3-B470-39B732A32ABE}" destId="{890B617E-6815-4AEB-BA23-CA3EBAE5C17E}" srcOrd="2" destOrd="0" presId="urn:microsoft.com/office/officeart/2018/2/layout/IconCircleList"/>
    <dgm:cxn modelId="{4D260DE7-DD39-4296-B13F-1956E7BAFBD8}" type="presParOf" srcId="{8FF9FA3B-4264-45A3-B470-39B732A32ABE}" destId="{3751662B-D23C-429C-9913-7DBA7F6D6FE0}" srcOrd="3" destOrd="0" presId="urn:microsoft.com/office/officeart/2018/2/layout/IconCircleList"/>
    <dgm:cxn modelId="{3C861EB9-613A-40C7-82E4-12C2E203CCBB}" type="presParOf" srcId="{2B52D9B7-6BF2-4697-BFF8-6AD82617E298}" destId="{4592B0F0-531D-4C3A-B70D-8B465BC41916}" srcOrd="3" destOrd="0" presId="urn:microsoft.com/office/officeart/2018/2/layout/IconCircleList"/>
    <dgm:cxn modelId="{A37F2B9A-F76A-48F2-AE95-04B23B28DABE}" type="presParOf" srcId="{2B52D9B7-6BF2-4697-BFF8-6AD82617E298}" destId="{E88899F4-1921-452D-8464-ACFB2D00351A}" srcOrd="4" destOrd="0" presId="urn:microsoft.com/office/officeart/2018/2/layout/IconCircleList"/>
    <dgm:cxn modelId="{F9465DF6-F940-4559-948C-BC61FD3D4389}" type="presParOf" srcId="{E88899F4-1921-452D-8464-ACFB2D00351A}" destId="{1DC7D3CD-984D-48CD-9400-80937A065C93}" srcOrd="0" destOrd="0" presId="urn:microsoft.com/office/officeart/2018/2/layout/IconCircleList"/>
    <dgm:cxn modelId="{AD4070E9-FF4E-47EB-B7F7-15A51D431318}" type="presParOf" srcId="{E88899F4-1921-452D-8464-ACFB2D00351A}" destId="{359D5366-34DB-4D4C-835B-5F048BB7D987}" srcOrd="1" destOrd="0" presId="urn:microsoft.com/office/officeart/2018/2/layout/IconCircleList"/>
    <dgm:cxn modelId="{A8310AEE-857A-411C-A809-274BE6462A01}" type="presParOf" srcId="{E88899F4-1921-452D-8464-ACFB2D00351A}" destId="{3D08DDD7-9589-4E0F-927B-A0410551AEC0}" srcOrd="2" destOrd="0" presId="urn:microsoft.com/office/officeart/2018/2/layout/IconCircleList"/>
    <dgm:cxn modelId="{B89CBAAB-10D5-4F71-91F4-54900FB16A66}" type="presParOf" srcId="{E88899F4-1921-452D-8464-ACFB2D00351A}" destId="{CA71F2EC-4E9E-440B-A8E5-208C8E6E98DC}" srcOrd="3" destOrd="0" presId="urn:microsoft.com/office/officeart/2018/2/layout/IconCircleList"/>
    <dgm:cxn modelId="{473BC31B-DD63-4474-8E8B-9159682359CC}" type="presParOf" srcId="{2B52D9B7-6BF2-4697-BFF8-6AD82617E298}" destId="{178E7059-D545-4359-8117-CF26478114E6}" srcOrd="5" destOrd="0" presId="urn:microsoft.com/office/officeart/2018/2/layout/IconCircleList"/>
    <dgm:cxn modelId="{AC301B90-CB20-4856-A315-15A357DF1DB0}" type="presParOf" srcId="{2B52D9B7-6BF2-4697-BFF8-6AD82617E298}" destId="{C433C187-6333-426D-9F14-CE11B90E1A4A}" srcOrd="6" destOrd="0" presId="urn:microsoft.com/office/officeart/2018/2/layout/IconCircleList"/>
    <dgm:cxn modelId="{C1EC9067-F0A6-4A74-B05A-8788A0171AB2}" type="presParOf" srcId="{C433C187-6333-426D-9F14-CE11B90E1A4A}" destId="{52753A7E-E622-448E-9FD6-F09960C0FA54}" srcOrd="0" destOrd="0" presId="urn:microsoft.com/office/officeart/2018/2/layout/IconCircleList"/>
    <dgm:cxn modelId="{DC1D33A2-734A-4F84-8642-84AC727F01A0}" type="presParOf" srcId="{C433C187-6333-426D-9F14-CE11B90E1A4A}" destId="{F3D3C430-05E8-423B-8FD9-0EDE681F67D4}" srcOrd="1" destOrd="0" presId="urn:microsoft.com/office/officeart/2018/2/layout/IconCircleList"/>
    <dgm:cxn modelId="{EC4BC6B0-A644-4071-BD0D-DDDFFC30849B}" type="presParOf" srcId="{C433C187-6333-426D-9F14-CE11B90E1A4A}" destId="{A402DE78-4BEA-4334-9844-A38EFFC55166}" srcOrd="2" destOrd="0" presId="urn:microsoft.com/office/officeart/2018/2/layout/IconCircleList"/>
    <dgm:cxn modelId="{5951BD85-F329-4759-844C-9E2AFF747AD7}" type="presParOf" srcId="{C433C187-6333-426D-9F14-CE11B90E1A4A}" destId="{574057BD-41FB-49AF-957F-22DFAAD4461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847784-A71E-42BA-890C-902CFDD92D6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9128FBA-418D-4FF2-BFB9-0E0EEEC713F1}">
      <dgm:prSet/>
      <dgm:spPr/>
      <dgm:t>
        <a:bodyPr/>
        <a:lstStyle/>
        <a:p>
          <a:pPr>
            <a:defRPr cap="all"/>
          </a:pPr>
          <a:r>
            <a:rPr lang="fr-FR"/>
            <a:t>Réseau LoRa</a:t>
          </a:r>
          <a:endParaRPr lang="en-US"/>
        </a:p>
      </dgm:t>
    </dgm:pt>
    <dgm:pt modelId="{10A119B8-C2F2-433D-B2F9-D68B549FD994}" type="parTrans" cxnId="{1E271ABC-9FF5-4BFA-8A54-3BB9AD427DC2}">
      <dgm:prSet/>
      <dgm:spPr/>
      <dgm:t>
        <a:bodyPr/>
        <a:lstStyle/>
        <a:p>
          <a:endParaRPr lang="en-US"/>
        </a:p>
      </dgm:t>
    </dgm:pt>
    <dgm:pt modelId="{574084B8-AD27-4987-815C-808803A96B07}" type="sibTrans" cxnId="{1E271ABC-9FF5-4BFA-8A54-3BB9AD427DC2}">
      <dgm:prSet/>
      <dgm:spPr/>
      <dgm:t>
        <a:bodyPr/>
        <a:lstStyle/>
        <a:p>
          <a:endParaRPr lang="en-US"/>
        </a:p>
      </dgm:t>
    </dgm:pt>
    <dgm:pt modelId="{2835613D-C427-4D73-BCB4-41CF6F792466}">
      <dgm:prSet/>
      <dgm:spPr/>
      <dgm:t>
        <a:bodyPr/>
        <a:lstStyle/>
        <a:p>
          <a:pPr>
            <a:defRPr cap="all"/>
          </a:pPr>
          <a:r>
            <a:rPr lang="fr-FR"/>
            <a:t>Envoi des mesures internes</a:t>
          </a:r>
          <a:endParaRPr lang="en-US"/>
        </a:p>
      </dgm:t>
    </dgm:pt>
    <dgm:pt modelId="{76224C0F-BB5D-41BF-82BD-4BBA6A80C3A2}" type="parTrans" cxnId="{8CE04907-FB13-477B-A210-8701FE52010C}">
      <dgm:prSet/>
      <dgm:spPr/>
      <dgm:t>
        <a:bodyPr/>
        <a:lstStyle/>
        <a:p>
          <a:endParaRPr lang="en-US"/>
        </a:p>
      </dgm:t>
    </dgm:pt>
    <dgm:pt modelId="{715B4087-FE45-43F8-8BFA-208059561C3A}" type="sibTrans" cxnId="{8CE04907-FB13-477B-A210-8701FE52010C}">
      <dgm:prSet/>
      <dgm:spPr/>
      <dgm:t>
        <a:bodyPr/>
        <a:lstStyle/>
        <a:p>
          <a:endParaRPr lang="en-US"/>
        </a:p>
      </dgm:t>
    </dgm:pt>
    <dgm:pt modelId="{FD8F1C14-5F91-4795-A032-3E3448B39B53}" type="pres">
      <dgm:prSet presAssocID="{DE847784-A71E-42BA-890C-902CFDD92D67}" presName="root" presStyleCnt="0">
        <dgm:presLayoutVars>
          <dgm:dir/>
          <dgm:resizeHandles val="exact"/>
        </dgm:presLayoutVars>
      </dgm:prSet>
      <dgm:spPr/>
    </dgm:pt>
    <dgm:pt modelId="{5E27E097-901B-4427-A58C-66A513BE2D1E}" type="pres">
      <dgm:prSet presAssocID="{99128FBA-418D-4FF2-BFB9-0E0EEEC713F1}" presName="compNode" presStyleCnt="0"/>
      <dgm:spPr/>
    </dgm:pt>
    <dgm:pt modelId="{0F23E791-613A-4755-A97F-A5C97C26EAA4}" type="pres">
      <dgm:prSet presAssocID="{99128FBA-418D-4FF2-BFB9-0E0EEEC713F1}" presName="iconBgRect" presStyleLbl="bgShp" presStyleIdx="0" presStyleCnt="2"/>
      <dgm:spPr/>
    </dgm:pt>
    <dgm:pt modelId="{E637F515-5C10-41B2-9C0B-BEB5BA0F9569}" type="pres">
      <dgm:prSet presAssocID="{99128FBA-418D-4FF2-BFB9-0E0EEEC713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seau social"/>
        </a:ext>
      </dgm:extLst>
    </dgm:pt>
    <dgm:pt modelId="{2EF09578-4919-4955-A70D-2ADB3E3967E3}" type="pres">
      <dgm:prSet presAssocID="{99128FBA-418D-4FF2-BFB9-0E0EEEC713F1}" presName="spaceRect" presStyleCnt="0"/>
      <dgm:spPr/>
    </dgm:pt>
    <dgm:pt modelId="{384D8984-6E58-47BB-9D78-19C3A22DC583}" type="pres">
      <dgm:prSet presAssocID="{99128FBA-418D-4FF2-BFB9-0E0EEEC713F1}" presName="textRect" presStyleLbl="revTx" presStyleIdx="0" presStyleCnt="2">
        <dgm:presLayoutVars>
          <dgm:chMax val="1"/>
          <dgm:chPref val="1"/>
        </dgm:presLayoutVars>
      </dgm:prSet>
      <dgm:spPr/>
    </dgm:pt>
    <dgm:pt modelId="{F3C78EB0-9F06-4486-A7C3-8AD7A86F6713}" type="pres">
      <dgm:prSet presAssocID="{574084B8-AD27-4987-815C-808803A96B07}" presName="sibTrans" presStyleCnt="0"/>
      <dgm:spPr/>
    </dgm:pt>
    <dgm:pt modelId="{1502B80C-4D27-49FC-83B2-57A4BF1B7F38}" type="pres">
      <dgm:prSet presAssocID="{2835613D-C427-4D73-BCB4-41CF6F792466}" presName="compNode" presStyleCnt="0"/>
      <dgm:spPr/>
    </dgm:pt>
    <dgm:pt modelId="{B202C485-027D-471E-B70F-AED9D44054E4}" type="pres">
      <dgm:prSet presAssocID="{2835613D-C427-4D73-BCB4-41CF6F792466}" presName="iconBgRect" presStyleLbl="bgShp" presStyleIdx="1" presStyleCnt="2"/>
      <dgm:spPr/>
    </dgm:pt>
    <dgm:pt modelId="{CAD17124-AB9A-4140-A8F7-D00AE261BB13}" type="pres">
      <dgm:prSet presAssocID="{2835613D-C427-4D73-BCB4-41CF6F79246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oyer"/>
        </a:ext>
      </dgm:extLst>
    </dgm:pt>
    <dgm:pt modelId="{4B4B2EE7-B4F4-4EA9-A79C-C0B51E694DE0}" type="pres">
      <dgm:prSet presAssocID="{2835613D-C427-4D73-BCB4-41CF6F792466}" presName="spaceRect" presStyleCnt="0"/>
      <dgm:spPr/>
    </dgm:pt>
    <dgm:pt modelId="{D6FE065A-BA19-470D-9E5F-0E90C5544372}" type="pres">
      <dgm:prSet presAssocID="{2835613D-C427-4D73-BCB4-41CF6F79246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CE04907-FB13-477B-A210-8701FE52010C}" srcId="{DE847784-A71E-42BA-890C-902CFDD92D67}" destId="{2835613D-C427-4D73-BCB4-41CF6F792466}" srcOrd="1" destOrd="0" parTransId="{76224C0F-BB5D-41BF-82BD-4BBA6A80C3A2}" sibTransId="{715B4087-FE45-43F8-8BFA-208059561C3A}"/>
    <dgm:cxn modelId="{FFD98F9D-9AFF-4B27-828C-6C3CF35D0294}" type="presOf" srcId="{DE847784-A71E-42BA-890C-902CFDD92D67}" destId="{FD8F1C14-5F91-4795-A032-3E3448B39B53}" srcOrd="0" destOrd="0" presId="urn:microsoft.com/office/officeart/2018/5/layout/IconCircleLabelList"/>
    <dgm:cxn modelId="{1E271ABC-9FF5-4BFA-8A54-3BB9AD427DC2}" srcId="{DE847784-A71E-42BA-890C-902CFDD92D67}" destId="{99128FBA-418D-4FF2-BFB9-0E0EEEC713F1}" srcOrd="0" destOrd="0" parTransId="{10A119B8-C2F2-433D-B2F9-D68B549FD994}" sibTransId="{574084B8-AD27-4987-815C-808803A96B07}"/>
    <dgm:cxn modelId="{06C69DC9-9693-445F-ADE1-F8403CF3834E}" type="presOf" srcId="{2835613D-C427-4D73-BCB4-41CF6F792466}" destId="{D6FE065A-BA19-470D-9E5F-0E90C5544372}" srcOrd="0" destOrd="0" presId="urn:microsoft.com/office/officeart/2018/5/layout/IconCircleLabelList"/>
    <dgm:cxn modelId="{535BFFF1-7D3C-45AA-8506-E08081B13406}" type="presOf" srcId="{99128FBA-418D-4FF2-BFB9-0E0EEEC713F1}" destId="{384D8984-6E58-47BB-9D78-19C3A22DC583}" srcOrd="0" destOrd="0" presId="urn:microsoft.com/office/officeart/2018/5/layout/IconCircleLabelList"/>
    <dgm:cxn modelId="{0713A513-8804-45F7-8556-52B1A826DF75}" type="presParOf" srcId="{FD8F1C14-5F91-4795-A032-3E3448B39B53}" destId="{5E27E097-901B-4427-A58C-66A513BE2D1E}" srcOrd="0" destOrd="0" presId="urn:microsoft.com/office/officeart/2018/5/layout/IconCircleLabelList"/>
    <dgm:cxn modelId="{43776ADE-69A8-45C6-B454-EDED1AF6B2C0}" type="presParOf" srcId="{5E27E097-901B-4427-A58C-66A513BE2D1E}" destId="{0F23E791-613A-4755-A97F-A5C97C26EAA4}" srcOrd="0" destOrd="0" presId="urn:microsoft.com/office/officeart/2018/5/layout/IconCircleLabelList"/>
    <dgm:cxn modelId="{2D312A38-9CBD-4DB1-8E73-98C587F263D2}" type="presParOf" srcId="{5E27E097-901B-4427-A58C-66A513BE2D1E}" destId="{E637F515-5C10-41B2-9C0B-BEB5BA0F9569}" srcOrd="1" destOrd="0" presId="urn:microsoft.com/office/officeart/2018/5/layout/IconCircleLabelList"/>
    <dgm:cxn modelId="{58327DC4-8EB9-4255-AFC5-F05D45F5F10C}" type="presParOf" srcId="{5E27E097-901B-4427-A58C-66A513BE2D1E}" destId="{2EF09578-4919-4955-A70D-2ADB3E3967E3}" srcOrd="2" destOrd="0" presId="urn:microsoft.com/office/officeart/2018/5/layout/IconCircleLabelList"/>
    <dgm:cxn modelId="{2A90E644-E23F-4D09-9979-E7753D7BA2CF}" type="presParOf" srcId="{5E27E097-901B-4427-A58C-66A513BE2D1E}" destId="{384D8984-6E58-47BB-9D78-19C3A22DC583}" srcOrd="3" destOrd="0" presId="urn:microsoft.com/office/officeart/2018/5/layout/IconCircleLabelList"/>
    <dgm:cxn modelId="{4E95013C-932F-4FE4-A578-F0D5BCACE5B7}" type="presParOf" srcId="{FD8F1C14-5F91-4795-A032-3E3448B39B53}" destId="{F3C78EB0-9F06-4486-A7C3-8AD7A86F6713}" srcOrd="1" destOrd="0" presId="urn:microsoft.com/office/officeart/2018/5/layout/IconCircleLabelList"/>
    <dgm:cxn modelId="{762706DB-90BF-45D4-B72F-B5225105597C}" type="presParOf" srcId="{FD8F1C14-5F91-4795-A032-3E3448B39B53}" destId="{1502B80C-4D27-49FC-83B2-57A4BF1B7F38}" srcOrd="2" destOrd="0" presId="urn:microsoft.com/office/officeart/2018/5/layout/IconCircleLabelList"/>
    <dgm:cxn modelId="{671BB22C-23DE-4E69-B5C1-9A9BA0A93DAF}" type="presParOf" srcId="{1502B80C-4D27-49FC-83B2-57A4BF1B7F38}" destId="{B202C485-027D-471E-B70F-AED9D44054E4}" srcOrd="0" destOrd="0" presId="urn:microsoft.com/office/officeart/2018/5/layout/IconCircleLabelList"/>
    <dgm:cxn modelId="{F7DD43FE-1E02-49A8-B84B-75790D16BE67}" type="presParOf" srcId="{1502B80C-4D27-49FC-83B2-57A4BF1B7F38}" destId="{CAD17124-AB9A-4140-A8F7-D00AE261BB13}" srcOrd="1" destOrd="0" presId="urn:microsoft.com/office/officeart/2018/5/layout/IconCircleLabelList"/>
    <dgm:cxn modelId="{13926E3C-629D-4123-A02D-DCEE1BCD5973}" type="presParOf" srcId="{1502B80C-4D27-49FC-83B2-57A4BF1B7F38}" destId="{4B4B2EE7-B4F4-4EA9-A79C-C0B51E694DE0}" srcOrd="2" destOrd="0" presId="urn:microsoft.com/office/officeart/2018/5/layout/IconCircleLabelList"/>
    <dgm:cxn modelId="{506914ED-4386-4803-9F0A-F6975B183B29}" type="presParOf" srcId="{1502B80C-4D27-49FC-83B2-57A4BF1B7F38}" destId="{D6FE065A-BA19-470D-9E5F-0E90C55443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5E78E4-3A91-4489-BCE3-479025896B9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EC8CD2-0A74-4CBC-922E-6D5AD576521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Interface Homme Machine</a:t>
          </a:r>
          <a:endParaRPr lang="en-US" dirty="0"/>
        </a:p>
      </dgm:t>
    </dgm:pt>
    <dgm:pt modelId="{CED27111-D4A8-43A2-AA0D-ADBD629E988A}" type="parTrans" cxnId="{77C1D1B7-EE82-46CE-9E4B-DB950D7354EB}">
      <dgm:prSet/>
      <dgm:spPr/>
      <dgm:t>
        <a:bodyPr/>
        <a:lstStyle/>
        <a:p>
          <a:endParaRPr lang="en-US"/>
        </a:p>
      </dgm:t>
    </dgm:pt>
    <dgm:pt modelId="{7453AE6D-C674-4908-9DB6-434F70155D80}" type="sibTrans" cxnId="{77C1D1B7-EE82-46CE-9E4B-DB950D7354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3E398AF-821A-47F0-85E6-580D59F486A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Afficheur SSD1306</a:t>
          </a:r>
          <a:endParaRPr lang="en-US"/>
        </a:p>
      </dgm:t>
    </dgm:pt>
    <dgm:pt modelId="{1E7115DC-28C6-48C2-B327-A90C56699A2D}" type="parTrans" cxnId="{69A57DA6-19C7-4CE7-851F-BC862CCD529C}">
      <dgm:prSet/>
      <dgm:spPr/>
      <dgm:t>
        <a:bodyPr/>
        <a:lstStyle/>
        <a:p>
          <a:endParaRPr lang="en-US"/>
        </a:p>
      </dgm:t>
    </dgm:pt>
    <dgm:pt modelId="{89C22D38-9B13-4665-8035-E34BEB4C4602}" type="sibTrans" cxnId="{69A57DA6-19C7-4CE7-851F-BC862CCD52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D60A31-5C7F-4FF3-AAC8-0E32CB79A5A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2 Voyants lumineux</a:t>
          </a:r>
          <a:endParaRPr lang="en-US"/>
        </a:p>
      </dgm:t>
    </dgm:pt>
    <dgm:pt modelId="{0BDE9385-7EE9-4CDB-89A7-DE56C63DC7C8}" type="parTrans" cxnId="{D8007EDF-A8AE-48C6-A316-72A4692903AC}">
      <dgm:prSet/>
      <dgm:spPr/>
      <dgm:t>
        <a:bodyPr/>
        <a:lstStyle/>
        <a:p>
          <a:endParaRPr lang="en-US"/>
        </a:p>
      </dgm:t>
    </dgm:pt>
    <dgm:pt modelId="{66966309-F23C-4244-9B86-B19A1297FE5D}" type="sibTrans" cxnId="{D8007EDF-A8AE-48C6-A316-72A4692903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27AB5F-C112-43C8-A084-F427F87CDB3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2 boutons capacitifs</a:t>
          </a:r>
          <a:endParaRPr lang="en-US"/>
        </a:p>
      </dgm:t>
    </dgm:pt>
    <dgm:pt modelId="{3C574E56-7756-4F97-AF64-8DB9981E2D80}" type="parTrans" cxnId="{2966892A-E2F4-45B7-B167-24D59AB133E2}">
      <dgm:prSet/>
      <dgm:spPr/>
      <dgm:t>
        <a:bodyPr/>
        <a:lstStyle/>
        <a:p>
          <a:endParaRPr lang="en-US"/>
        </a:p>
      </dgm:t>
    </dgm:pt>
    <dgm:pt modelId="{5A4AD7DA-A324-4A38-8FB4-4DD54BBE7C93}" type="sibTrans" cxnId="{2966892A-E2F4-45B7-B167-24D59AB133E2}">
      <dgm:prSet/>
      <dgm:spPr/>
      <dgm:t>
        <a:bodyPr/>
        <a:lstStyle/>
        <a:p>
          <a:endParaRPr lang="en-US"/>
        </a:p>
      </dgm:t>
    </dgm:pt>
    <dgm:pt modelId="{84708F4F-CF2F-42ED-B8B8-CF4312524FF4}" type="pres">
      <dgm:prSet presAssocID="{FF5E78E4-3A91-4489-BCE3-479025896B9B}" presName="root" presStyleCnt="0">
        <dgm:presLayoutVars>
          <dgm:dir/>
          <dgm:resizeHandles val="exact"/>
        </dgm:presLayoutVars>
      </dgm:prSet>
      <dgm:spPr/>
    </dgm:pt>
    <dgm:pt modelId="{B3E96DA0-2172-41E2-8CB7-D42C8013C961}" type="pres">
      <dgm:prSet presAssocID="{FF5E78E4-3A91-4489-BCE3-479025896B9B}" presName="container" presStyleCnt="0">
        <dgm:presLayoutVars>
          <dgm:dir/>
          <dgm:resizeHandles val="exact"/>
        </dgm:presLayoutVars>
      </dgm:prSet>
      <dgm:spPr/>
    </dgm:pt>
    <dgm:pt modelId="{9EBF297B-86D2-41F8-B873-24B3E72CA1F8}" type="pres">
      <dgm:prSet presAssocID="{18EC8CD2-0A74-4CBC-922E-6D5AD5765214}" presName="compNode" presStyleCnt="0"/>
      <dgm:spPr/>
    </dgm:pt>
    <dgm:pt modelId="{97959FC2-5359-4592-B82B-BA3C6E80038E}" type="pres">
      <dgm:prSet presAssocID="{18EC8CD2-0A74-4CBC-922E-6D5AD5765214}" presName="iconBgRect" presStyleLbl="bgShp" presStyleIdx="0" presStyleCnt="4"/>
      <dgm:spPr/>
    </dgm:pt>
    <dgm:pt modelId="{35E31B4B-E31F-485E-A185-BBF36CDE50F9}" type="pres">
      <dgm:prSet presAssocID="{18EC8CD2-0A74-4CBC-922E-6D5AD57652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t"/>
        </a:ext>
      </dgm:extLst>
    </dgm:pt>
    <dgm:pt modelId="{23645125-6EC9-41B2-B4E5-01CCB0AD9EFA}" type="pres">
      <dgm:prSet presAssocID="{18EC8CD2-0A74-4CBC-922E-6D5AD5765214}" presName="spaceRect" presStyleCnt="0"/>
      <dgm:spPr/>
    </dgm:pt>
    <dgm:pt modelId="{A1058E66-412E-48E7-BE94-7FCA6507CB20}" type="pres">
      <dgm:prSet presAssocID="{18EC8CD2-0A74-4CBC-922E-6D5AD5765214}" presName="textRect" presStyleLbl="revTx" presStyleIdx="0" presStyleCnt="4">
        <dgm:presLayoutVars>
          <dgm:chMax val="1"/>
          <dgm:chPref val="1"/>
        </dgm:presLayoutVars>
      </dgm:prSet>
      <dgm:spPr/>
    </dgm:pt>
    <dgm:pt modelId="{2694AA9F-3C35-4E25-9312-11EB2F72A4A3}" type="pres">
      <dgm:prSet presAssocID="{7453AE6D-C674-4908-9DB6-434F70155D80}" presName="sibTrans" presStyleLbl="sibTrans2D1" presStyleIdx="0" presStyleCnt="0"/>
      <dgm:spPr/>
    </dgm:pt>
    <dgm:pt modelId="{F8FFED2C-A002-45D5-A435-A34CA05B9647}" type="pres">
      <dgm:prSet presAssocID="{43E398AF-821A-47F0-85E6-580D59F486A3}" presName="compNode" presStyleCnt="0"/>
      <dgm:spPr/>
    </dgm:pt>
    <dgm:pt modelId="{E61F1DE8-828F-4C10-800E-968AC2A6207F}" type="pres">
      <dgm:prSet presAssocID="{43E398AF-821A-47F0-85E6-580D59F486A3}" presName="iconBgRect" presStyleLbl="bgShp" presStyleIdx="1" presStyleCnt="4"/>
      <dgm:spPr/>
    </dgm:pt>
    <dgm:pt modelId="{B24963F9-701A-4531-8CAB-1C952BE2E908}" type="pres">
      <dgm:prSet presAssocID="{43E398AF-821A-47F0-85E6-580D59F486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620171FC-2485-4636-833F-27B063E2A6F8}" type="pres">
      <dgm:prSet presAssocID="{43E398AF-821A-47F0-85E6-580D59F486A3}" presName="spaceRect" presStyleCnt="0"/>
      <dgm:spPr/>
    </dgm:pt>
    <dgm:pt modelId="{BCC5C933-2DF2-47C0-8D05-F90C218824C4}" type="pres">
      <dgm:prSet presAssocID="{43E398AF-821A-47F0-85E6-580D59F486A3}" presName="textRect" presStyleLbl="revTx" presStyleIdx="1" presStyleCnt="4">
        <dgm:presLayoutVars>
          <dgm:chMax val="1"/>
          <dgm:chPref val="1"/>
        </dgm:presLayoutVars>
      </dgm:prSet>
      <dgm:spPr/>
    </dgm:pt>
    <dgm:pt modelId="{4FFD7348-688C-4372-A522-36B06EF090DC}" type="pres">
      <dgm:prSet presAssocID="{89C22D38-9B13-4665-8035-E34BEB4C4602}" presName="sibTrans" presStyleLbl="sibTrans2D1" presStyleIdx="0" presStyleCnt="0"/>
      <dgm:spPr/>
    </dgm:pt>
    <dgm:pt modelId="{1F9925B4-EA49-4CF0-8BD4-45BD1646042F}" type="pres">
      <dgm:prSet presAssocID="{C3D60A31-5C7F-4FF3-AAC8-0E32CB79A5AC}" presName="compNode" presStyleCnt="0"/>
      <dgm:spPr/>
    </dgm:pt>
    <dgm:pt modelId="{D8E932D7-2F80-46C8-B376-35BB29D4A096}" type="pres">
      <dgm:prSet presAssocID="{C3D60A31-5C7F-4FF3-AAC8-0E32CB79A5AC}" presName="iconBgRect" presStyleLbl="bgShp" presStyleIdx="2" presStyleCnt="4"/>
      <dgm:spPr/>
    </dgm:pt>
    <dgm:pt modelId="{4EBB4FBA-906D-4C28-8595-C41839ECCDEB}" type="pres">
      <dgm:prSet presAssocID="{C3D60A31-5C7F-4FF3-AAC8-0E32CB79A5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B3897FCF-3026-464D-9FF7-80360BB5BC74}" type="pres">
      <dgm:prSet presAssocID="{C3D60A31-5C7F-4FF3-AAC8-0E32CB79A5AC}" presName="spaceRect" presStyleCnt="0"/>
      <dgm:spPr/>
    </dgm:pt>
    <dgm:pt modelId="{4A72118A-E778-4311-AC8F-D60FAC51DC29}" type="pres">
      <dgm:prSet presAssocID="{C3D60A31-5C7F-4FF3-AAC8-0E32CB79A5AC}" presName="textRect" presStyleLbl="revTx" presStyleIdx="2" presStyleCnt="4">
        <dgm:presLayoutVars>
          <dgm:chMax val="1"/>
          <dgm:chPref val="1"/>
        </dgm:presLayoutVars>
      </dgm:prSet>
      <dgm:spPr/>
    </dgm:pt>
    <dgm:pt modelId="{5D6EDBE3-5F21-4ED9-B675-CA41B13A679F}" type="pres">
      <dgm:prSet presAssocID="{66966309-F23C-4244-9B86-B19A1297FE5D}" presName="sibTrans" presStyleLbl="sibTrans2D1" presStyleIdx="0" presStyleCnt="0"/>
      <dgm:spPr/>
    </dgm:pt>
    <dgm:pt modelId="{E63B98D3-48BE-49C4-A013-775CF6D391D7}" type="pres">
      <dgm:prSet presAssocID="{DE27AB5F-C112-43C8-A084-F427F87CDB36}" presName="compNode" presStyleCnt="0"/>
      <dgm:spPr/>
    </dgm:pt>
    <dgm:pt modelId="{B1D2875D-4B37-46FA-9628-6D1091E77DC8}" type="pres">
      <dgm:prSet presAssocID="{DE27AB5F-C112-43C8-A084-F427F87CDB36}" presName="iconBgRect" presStyleLbl="bgShp" presStyleIdx="3" presStyleCnt="4"/>
      <dgm:spPr/>
    </dgm:pt>
    <dgm:pt modelId="{73600DE4-F171-4928-8905-C37C6C172065}" type="pres">
      <dgm:prSet presAssocID="{DE27AB5F-C112-43C8-A084-F427F87CDB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reinte digitale"/>
        </a:ext>
      </dgm:extLst>
    </dgm:pt>
    <dgm:pt modelId="{2D34D84B-D61D-436E-AC96-A203E958F9EF}" type="pres">
      <dgm:prSet presAssocID="{DE27AB5F-C112-43C8-A084-F427F87CDB36}" presName="spaceRect" presStyleCnt="0"/>
      <dgm:spPr/>
    </dgm:pt>
    <dgm:pt modelId="{73E30A74-AE51-442F-AA2B-78F71E2C91DF}" type="pres">
      <dgm:prSet presAssocID="{DE27AB5F-C112-43C8-A084-F427F87CDB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C8DE815-D7C2-405C-83E2-1815921780BA}" type="presOf" srcId="{89C22D38-9B13-4665-8035-E34BEB4C4602}" destId="{4FFD7348-688C-4372-A522-36B06EF090DC}" srcOrd="0" destOrd="0" presId="urn:microsoft.com/office/officeart/2018/2/layout/IconCircleList"/>
    <dgm:cxn modelId="{AF385D27-92BA-4C5E-9F8A-5962EED476C9}" type="presOf" srcId="{43E398AF-821A-47F0-85E6-580D59F486A3}" destId="{BCC5C933-2DF2-47C0-8D05-F90C218824C4}" srcOrd="0" destOrd="0" presId="urn:microsoft.com/office/officeart/2018/2/layout/IconCircleList"/>
    <dgm:cxn modelId="{2966892A-E2F4-45B7-B167-24D59AB133E2}" srcId="{FF5E78E4-3A91-4489-BCE3-479025896B9B}" destId="{DE27AB5F-C112-43C8-A084-F427F87CDB36}" srcOrd="3" destOrd="0" parTransId="{3C574E56-7756-4F97-AF64-8DB9981E2D80}" sibTransId="{5A4AD7DA-A324-4A38-8FB4-4DD54BBE7C93}"/>
    <dgm:cxn modelId="{1B64AA6E-E718-42EC-A985-2D577B56ABB5}" type="presOf" srcId="{66966309-F23C-4244-9B86-B19A1297FE5D}" destId="{5D6EDBE3-5F21-4ED9-B675-CA41B13A679F}" srcOrd="0" destOrd="0" presId="urn:microsoft.com/office/officeart/2018/2/layout/IconCircleList"/>
    <dgm:cxn modelId="{C1F4AB70-F14C-4161-9AEC-B8D43B6DD7FC}" type="presOf" srcId="{FF5E78E4-3A91-4489-BCE3-479025896B9B}" destId="{84708F4F-CF2F-42ED-B8B8-CF4312524FF4}" srcOrd="0" destOrd="0" presId="urn:microsoft.com/office/officeart/2018/2/layout/IconCircleList"/>
    <dgm:cxn modelId="{15EF7889-6505-480A-8611-45878E13F5C9}" type="presOf" srcId="{7453AE6D-C674-4908-9DB6-434F70155D80}" destId="{2694AA9F-3C35-4E25-9312-11EB2F72A4A3}" srcOrd="0" destOrd="0" presId="urn:microsoft.com/office/officeart/2018/2/layout/IconCircleList"/>
    <dgm:cxn modelId="{20FDE192-C9D7-4A8D-92D9-1120D8CFC5FE}" type="presOf" srcId="{DE27AB5F-C112-43C8-A084-F427F87CDB36}" destId="{73E30A74-AE51-442F-AA2B-78F71E2C91DF}" srcOrd="0" destOrd="0" presId="urn:microsoft.com/office/officeart/2018/2/layout/IconCircleList"/>
    <dgm:cxn modelId="{69A57DA6-19C7-4CE7-851F-BC862CCD529C}" srcId="{FF5E78E4-3A91-4489-BCE3-479025896B9B}" destId="{43E398AF-821A-47F0-85E6-580D59F486A3}" srcOrd="1" destOrd="0" parTransId="{1E7115DC-28C6-48C2-B327-A90C56699A2D}" sibTransId="{89C22D38-9B13-4665-8035-E34BEB4C4602}"/>
    <dgm:cxn modelId="{4AE369AA-EA91-4A59-9F7F-CD2181EAB086}" type="presOf" srcId="{C3D60A31-5C7F-4FF3-AAC8-0E32CB79A5AC}" destId="{4A72118A-E778-4311-AC8F-D60FAC51DC29}" srcOrd="0" destOrd="0" presId="urn:microsoft.com/office/officeart/2018/2/layout/IconCircleList"/>
    <dgm:cxn modelId="{77C1D1B7-EE82-46CE-9E4B-DB950D7354EB}" srcId="{FF5E78E4-3A91-4489-BCE3-479025896B9B}" destId="{18EC8CD2-0A74-4CBC-922E-6D5AD5765214}" srcOrd="0" destOrd="0" parTransId="{CED27111-D4A8-43A2-AA0D-ADBD629E988A}" sibTransId="{7453AE6D-C674-4908-9DB6-434F70155D80}"/>
    <dgm:cxn modelId="{D8007EDF-A8AE-48C6-A316-72A4692903AC}" srcId="{FF5E78E4-3A91-4489-BCE3-479025896B9B}" destId="{C3D60A31-5C7F-4FF3-AAC8-0E32CB79A5AC}" srcOrd="2" destOrd="0" parTransId="{0BDE9385-7EE9-4CDB-89A7-DE56C63DC7C8}" sibTransId="{66966309-F23C-4244-9B86-B19A1297FE5D}"/>
    <dgm:cxn modelId="{45AA03E1-1BCA-442C-9362-E3E8BC8754D4}" type="presOf" srcId="{18EC8CD2-0A74-4CBC-922E-6D5AD5765214}" destId="{A1058E66-412E-48E7-BE94-7FCA6507CB20}" srcOrd="0" destOrd="0" presId="urn:microsoft.com/office/officeart/2018/2/layout/IconCircleList"/>
    <dgm:cxn modelId="{677E02EB-D151-4DAB-8A85-13A8C1D9C8DF}" type="presParOf" srcId="{84708F4F-CF2F-42ED-B8B8-CF4312524FF4}" destId="{B3E96DA0-2172-41E2-8CB7-D42C8013C961}" srcOrd="0" destOrd="0" presId="urn:microsoft.com/office/officeart/2018/2/layout/IconCircleList"/>
    <dgm:cxn modelId="{7095DD82-0A83-4159-8A4E-37BAE4167812}" type="presParOf" srcId="{B3E96DA0-2172-41E2-8CB7-D42C8013C961}" destId="{9EBF297B-86D2-41F8-B873-24B3E72CA1F8}" srcOrd="0" destOrd="0" presId="urn:microsoft.com/office/officeart/2018/2/layout/IconCircleList"/>
    <dgm:cxn modelId="{90F03E3D-416F-4B1E-9325-7EC71B255474}" type="presParOf" srcId="{9EBF297B-86D2-41F8-B873-24B3E72CA1F8}" destId="{97959FC2-5359-4592-B82B-BA3C6E80038E}" srcOrd="0" destOrd="0" presId="urn:microsoft.com/office/officeart/2018/2/layout/IconCircleList"/>
    <dgm:cxn modelId="{C5F0CCA8-413A-4207-859A-5E9B2F7821B6}" type="presParOf" srcId="{9EBF297B-86D2-41F8-B873-24B3E72CA1F8}" destId="{35E31B4B-E31F-485E-A185-BBF36CDE50F9}" srcOrd="1" destOrd="0" presId="urn:microsoft.com/office/officeart/2018/2/layout/IconCircleList"/>
    <dgm:cxn modelId="{AD520DD7-0D41-4A72-90AD-E85CE902D3BC}" type="presParOf" srcId="{9EBF297B-86D2-41F8-B873-24B3E72CA1F8}" destId="{23645125-6EC9-41B2-B4E5-01CCB0AD9EFA}" srcOrd="2" destOrd="0" presId="urn:microsoft.com/office/officeart/2018/2/layout/IconCircleList"/>
    <dgm:cxn modelId="{DD884788-0E18-465B-B4A0-6DC4799F9ADE}" type="presParOf" srcId="{9EBF297B-86D2-41F8-B873-24B3E72CA1F8}" destId="{A1058E66-412E-48E7-BE94-7FCA6507CB20}" srcOrd="3" destOrd="0" presId="urn:microsoft.com/office/officeart/2018/2/layout/IconCircleList"/>
    <dgm:cxn modelId="{2C58AEB8-B85A-495A-9CAE-FDFB79349048}" type="presParOf" srcId="{B3E96DA0-2172-41E2-8CB7-D42C8013C961}" destId="{2694AA9F-3C35-4E25-9312-11EB2F72A4A3}" srcOrd="1" destOrd="0" presId="urn:microsoft.com/office/officeart/2018/2/layout/IconCircleList"/>
    <dgm:cxn modelId="{BB0F9E3D-B2F3-47B1-B4C4-69177B2338A9}" type="presParOf" srcId="{B3E96DA0-2172-41E2-8CB7-D42C8013C961}" destId="{F8FFED2C-A002-45D5-A435-A34CA05B9647}" srcOrd="2" destOrd="0" presId="urn:microsoft.com/office/officeart/2018/2/layout/IconCircleList"/>
    <dgm:cxn modelId="{54833D53-3020-4E29-82F2-CD1F8DA61EEE}" type="presParOf" srcId="{F8FFED2C-A002-45D5-A435-A34CA05B9647}" destId="{E61F1DE8-828F-4C10-800E-968AC2A6207F}" srcOrd="0" destOrd="0" presId="urn:microsoft.com/office/officeart/2018/2/layout/IconCircleList"/>
    <dgm:cxn modelId="{288C8CAE-D412-4422-9412-0106C7E0CFEF}" type="presParOf" srcId="{F8FFED2C-A002-45D5-A435-A34CA05B9647}" destId="{B24963F9-701A-4531-8CAB-1C952BE2E908}" srcOrd="1" destOrd="0" presId="urn:microsoft.com/office/officeart/2018/2/layout/IconCircleList"/>
    <dgm:cxn modelId="{0CE4F09B-D1F4-4579-9DB1-F55EFEE62B68}" type="presParOf" srcId="{F8FFED2C-A002-45D5-A435-A34CA05B9647}" destId="{620171FC-2485-4636-833F-27B063E2A6F8}" srcOrd="2" destOrd="0" presId="urn:microsoft.com/office/officeart/2018/2/layout/IconCircleList"/>
    <dgm:cxn modelId="{397B19BA-CBC0-4692-BD93-3BA3198A911E}" type="presParOf" srcId="{F8FFED2C-A002-45D5-A435-A34CA05B9647}" destId="{BCC5C933-2DF2-47C0-8D05-F90C218824C4}" srcOrd="3" destOrd="0" presId="urn:microsoft.com/office/officeart/2018/2/layout/IconCircleList"/>
    <dgm:cxn modelId="{2EEAF2A9-B924-4043-9085-BB15574B0A67}" type="presParOf" srcId="{B3E96DA0-2172-41E2-8CB7-D42C8013C961}" destId="{4FFD7348-688C-4372-A522-36B06EF090DC}" srcOrd="3" destOrd="0" presId="urn:microsoft.com/office/officeart/2018/2/layout/IconCircleList"/>
    <dgm:cxn modelId="{32A18C07-D039-462A-8C0B-DBFF3D957ABF}" type="presParOf" srcId="{B3E96DA0-2172-41E2-8CB7-D42C8013C961}" destId="{1F9925B4-EA49-4CF0-8BD4-45BD1646042F}" srcOrd="4" destOrd="0" presId="urn:microsoft.com/office/officeart/2018/2/layout/IconCircleList"/>
    <dgm:cxn modelId="{BD7EB38B-237C-4528-8BE7-3D115B01B560}" type="presParOf" srcId="{1F9925B4-EA49-4CF0-8BD4-45BD1646042F}" destId="{D8E932D7-2F80-46C8-B376-35BB29D4A096}" srcOrd="0" destOrd="0" presId="urn:microsoft.com/office/officeart/2018/2/layout/IconCircleList"/>
    <dgm:cxn modelId="{5C296DB1-6923-478B-AE4B-E0A31DBF25B3}" type="presParOf" srcId="{1F9925B4-EA49-4CF0-8BD4-45BD1646042F}" destId="{4EBB4FBA-906D-4C28-8595-C41839ECCDEB}" srcOrd="1" destOrd="0" presId="urn:microsoft.com/office/officeart/2018/2/layout/IconCircleList"/>
    <dgm:cxn modelId="{1A2A9FA4-4AA3-4016-A086-985A5BA81179}" type="presParOf" srcId="{1F9925B4-EA49-4CF0-8BD4-45BD1646042F}" destId="{B3897FCF-3026-464D-9FF7-80360BB5BC74}" srcOrd="2" destOrd="0" presId="urn:microsoft.com/office/officeart/2018/2/layout/IconCircleList"/>
    <dgm:cxn modelId="{49FF3B4B-AC36-4D52-8798-0DA2189A52CF}" type="presParOf" srcId="{1F9925B4-EA49-4CF0-8BD4-45BD1646042F}" destId="{4A72118A-E778-4311-AC8F-D60FAC51DC29}" srcOrd="3" destOrd="0" presId="urn:microsoft.com/office/officeart/2018/2/layout/IconCircleList"/>
    <dgm:cxn modelId="{F91F4094-C09C-4117-B86C-B3762577AB67}" type="presParOf" srcId="{B3E96DA0-2172-41E2-8CB7-D42C8013C961}" destId="{5D6EDBE3-5F21-4ED9-B675-CA41B13A679F}" srcOrd="5" destOrd="0" presId="urn:microsoft.com/office/officeart/2018/2/layout/IconCircleList"/>
    <dgm:cxn modelId="{C62E569F-1E03-44B6-A5F1-F90118DF300B}" type="presParOf" srcId="{B3E96DA0-2172-41E2-8CB7-D42C8013C961}" destId="{E63B98D3-48BE-49C4-A013-775CF6D391D7}" srcOrd="6" destOrd="0" presId="urn:microsoft.com/office/officeart/2018/2/layout/IconCircleList"/>
    <dgm:cxn modelId="{A04664CD-0359-45E5-8E91-F804EFD0219C}" type="presParOf" srcId="{E63B98D3-48BE-49C4-A013-775CF6D391D7}" destId="{B1D2875D-4B37-46FA-9628-6D1091E77DC8}" srcOrd="0" destOrd="0" presId="urn:microsoft.com/office/officeart/2018/2/layout/IconCircleList"/>
    <dgm:cxn modelId="{E1925C04-5EF3-4606-AF7B-E4004D5282D7}" type="presParOf" srcId="{E63B98D3-48BE-49C4-A013-775CF6D391D7}" destId="{73600DE4-F171-4928-8905-C37C6C172065}" srcOrd="1" destOrd="0" presId="urn:microsoft.com/office/officeart/2018/2/layout/IconCircleList"/>
    <dgm:cxn modelId="{B0F6DFF2-6DC2-4D1B-9240-19B8E8E0EA98}" type="presParOf" srcId="{E63B98D3-48BE-49C4-A013-775CF6D391D7}" destId="{2D34D84B-D61D-436E-AC96-A203E958F9EF}" srcOrd="2" destOrd="0" presId="urn:microsoft.com/office/officeart/2018/2/layout/IconCircleList"/>
    <dgm:cxn modelId="{ADBDDDE7-CAFE-47ED-B304-7DE67CC3F3A7}" type="presParOf" srcId="{E63B98D3-48BE-49C4-A013-775CF6D391D7}" destId="{73E30A74-AE51-442F-AA2B-78F71E2C91D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28EA39-050F-4E08-8124-E61F080E4B3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AB1BA29-E9AC-4893-B3B2-AF3692C831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Batterie</a:t>
          </a:r>
          <a:endParaRPr lang="en-US"/>
        </a:p>
      </dgm:t>
    </dgm:pt>
    <dgm:pt modelId="{7929C2FF-BB1A-4598-AAA2-3FFE02DEA2C3}" type="parTrans" cxnId="{D64CE3B8-4796-4AE9-94A9-3F61CA03AADB}">
      <dgm:prSet/>
      <dgm:spPr/>
      <dgm:t>
        <a:bodyPr/>
        <a:lstStyle/>
        <a:p>
          <a:endParaRPr lang="en-US"/>
        </a:p>
      </dgm:t>
    </dgm:pt>
    <dgm:pt modelId="{F17F0D39-28BF-495B-89EA-1A78D3371634}" type="sibTrans" cxnId="{D64CE3B8-4796-4AE9-94A9-3F61CA03AADB}">
      <dgm:prSet/>
      <dgm:spPr/>
      <dgm:t>
        <a:bodyPr/>
        <a:lstStyle/>
        <a:p>
          <a:endParaRPr lang="en-US"/>
        </a:p>
      </dgm:t>
    </dgm:pt>
    <dgm:pt modelId="{00E0DC6B-C8F9-4684-AE40-623943193C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Alimentation</a:t>
          </a:r>
          <a:endParaRPr lang="en-US"/>
        </a:p>
      </dgm:t>
    </dgm:pt>
    <dgm:pt modelId="{52EEEFD4-49F0-4C1E-B4B7-59A2235AF7EC}" type="parTrans" cxnId="{D7051DB9-CBBA-4019-A1E7-041BEF6CFF10}">
      <dgm:prSet/>
      <dgm:spPr/>
      <dgm:t>
        <a:bodyPr/>
        <a:lstStyle/>
        <a:p>
          <a:endParaRPr lang="en-US"/>
        </a:p>
      </dgm:t>
    </dgm:pt>
    <dgm:pt modelId="{DE1882F0-B6F8-4F23-965E-5332592AD6D1}" type="sibTrans" cxnId="{D7051DB9-CBBA-4019-A1E7-041BEF6CFF10}">
      <dgm:prSet/>
      <dgm:spPr/>
      <dgm:t>
        <a:bodyPr/>
        <a:lstStyle/>
        <a:p>
          <a:endParaRPr lang="en-US"/>
        </a:p>
      </dgm:t>
    </dgm:pt>
    <dgm:pt modelId="{9901BDD7-7DFE-4904-875D-42B0FC90DE26}" type="pres">
      <dgm:prSet presAssocID="{EB28EA39-050F-4E08-8124-E61F080E4B30}" presName="root" presStyleCnt="0">
        <dgm:presLayoutVars>
          <dgm:dir/>
          <dgm:resizeHandles val="exact"/>
        </dgm:presLayoutVars>
      </dgm:prSet>
      <dgm:spPr/>
    </dgm:pt>
    <dgm:pt modelId="{80DA63C1-5BA9-4F07-9177-B2CB0E390305}" type="pres">
      <dgm:prSet presAssocID="{7AB1BA29-E9AC-4893-B3B2-AF3692C831BD}" presName="compNode" presStyleCnt="0"/>
      <dgm:spPr/>
    </dgm:pt>
    <dgm:pt modelId="{4B0856D5-D8C0-4594-AF18-AB6FD48EAC42}" type="pres">
      <dgm:prSet presAssocID="{7AB1BA29-E9AC-4893-B3B2-AF3692C831B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D25A0BD-4D54-4B9A-96B0-399BEA45E862}" type="pres">
      <dgm:prSet presAssocID="{7AB1BA29-E9AC-4893-B3B2-AF3692C831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ie vide"/>
        </a:ext>
      </dgm:extLst>
    </dgm:pt>
    <dgm:pt modelId="{F8E461CC-8DB7-4A66-A94F-251E646CCCC3}" type="pres">
      <dgm:prSet presAssocID="{7AB1BA29-E9AC-4893-B3B2-AF3692C831BD}" presName="spaceRect" presStyleCnt="0"/>
      <dgm:spPr/>
    </dgm:pt>
    <dgm:pt modelId="{3F0FFC98-529C-4BFE-885F-321BACD994E6}" type="pres">
      <dgm:prSet presAssocID="{7AB1BA29-E9AC-4893-B3B2-AF3692C831BD}" presName="textRect" presStyleLbl="revTx" presStyleIdx="0" presStyleCnt="2">
        <dgm:presLayoutVars>
          <dgm:chMax val="1"/>
          <dgm:chPref val="1"/>
        </dgm:presLayoutVars>
      </dgm:prSet>
      <dgm:spPr/>
    </dgm:pt>
    <dgm:pt modelId="{56AC271B-D210-44D6-AD65-12886DDC4418}" type="pres">
      <dgm:prSet presAssocID="{F17F0D39-28BF-495B-89EA-1A78D3371634}" presName="sibTrans" presStyleCnt="0"/>
      <dgm:spPr/>
    </dgm:pt>
    <dgm:pt modelId="{468BB272-2A21-46C5-81FC-E449991EDC66}" type="pres">
      <dgm:prSet presAssocID="{00E0DC6B-C8F9-4684-AE40-623943193C76}" presName="compNode" presStyleCnt="0"/>
      <dgm:spPr/>
    </dgm:pt>
    <dgm:pt modelId="{FF12E2CB-FC98-4A0E-9545-003C4D2477B0}" type="pres">
      <dgm:prSet presAssocID="{00E0DC6B-C8F9-4684-AE40-623943193C7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6ACFEE4-3119-4206-8C08-5A28004BD712}" type="pres">
      <dgm:prSet presAssocID="{00E0DC6B-C8F9-4684-AE40-623943193C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ie en charge"/>
        </a:ext>
      </dgm:extLst>
    </dgm:pt>
    <dgm:pt modelId="{BADB7AF7-472E-4985-95B2-B37028100FE6}" type="pres">
      <dgm:prSet presAssocID="{00E0DC6B-C8F9-4684-AE40-623943193C76}" presName="spaceRect" presStyleCnt="0"/>
      <dgm:spPr/>
    </dgm:pt>
    <dgm:pt modelId="{E51ADB5D-BBE9-4143-9DA4-2238EA0B781A}" type="pres">
      <dgm:prSet presAssocID="{00E0DC6B-C8F9-4684-AE40-623943193C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A39B56A-5F53-4A97-B27C-D93BB242DEB0}" type="presOf" srcId="{7AB1BA29-E9AC-4893-B3B2-AF3692C831BD}" destId="{3F0FFC98-529C-4BFE-885F-321BACD994E6}" srcOrd="0" destOrd="0" presId="urn:microsoft.com/office/officeart/2018/5/layout/IconLeafLabelList"/>
    <dgm:cxn modelId="{CA8A1995-45A3-4A1F-8D18-0B65D064818A}" type="presOf" srcId="{00E0DC6B-C8F9-4684-AE40-623943193C76}" destId="{E51ADB5D-BBE9-4143-9DA4-2238EA0B781A}" srcOrd="0" destOrd="0" presId="urn:microsoft.com/office/officeart/2018/5/layout/IconLeafLabelList"/>
    <dgm:cxn modelId="{D64CE3B8-4796-4AE9-94A9-3F61CA03AADB}" srcId="{EB28EA39-050F-4E08-8124-E61F080E4B30}" destId="{7AB1BA29-E9AC-4893-B3B2-AF3692C831BD}" srcOrd="0" destOrd="0" parTransId="{7929C2FF-BB1A-4598-AAA2-3FFE02DEA2C3}" sibTransId="{F17F0D39-28BF-495B-89EA-1A78D3371634}"/>
    <dgm:cxn modelId="{D7051DB9-CBBA-4019-A1E7-041BEF6CFF10}" srcId="{EB28EA39-050F-4E08-8124-E61F080E4B30}" destId="{00E0DC6B-C8F9-4684-AE40-623943193C76}" srcOrd="1" destOrd="0" parTransId="{52EEEFD4-49F0-4C1E-B4B7-59A2235AF7EC}" sibTransId="{DE1882F0-B6F8-4F23-965E-5332592AD6D1}"/>
    <dgm:cxn modelId="{D5B59FC9-465F-4604-9214-434670AB3550}" type="presOf" srcId="{EB28EA39-050F-4E08-8124-E61F080E4B30}" destId="{9901BDD7-7DFE-4904-875D-42B0FC90DE26}" srcOrd="0" destOrd="0" presId="urn:microsoft.com/office/officeart/2018/5/layout/IconLeafLabelList"/>
    <dgm:cxn modelId="{DD4481EB-B748-4661-9414-0A70764A7A63}" type="presParOf" srcId="{9901BDD7-7DFE-4904-875D-42B0FC90DE26}" destId="{80DA63C1-5BA9-4F07-9177-B2CB0E390305}" srcOrd="0" destOrd="0" presId="urn:microsoft.com/office/officeart/2018/5/layout/IconLeafLabelList"/>
    <dgm:cxn modelId="{CB939F10-F939-4B0D-A84F-7CD05778C9B0}" type="presParOf" srcId="{80DA63C1-5BA9-4F07-9177-B2CB0E390305}" destId="{4B0856D5-D8C0-4594-AF18-AB6FD48EAC42}" srcOrd="0" destOrd="0" presId="urn:microsoft.com/office/officeart/2018/5/layout/IconLeafLabelList"/>
    <dgm:cxn modelId="{A881A081-AAA4-436F-90C1-D90E9E443CC8}" type="presParOf" srcId="{80DA63C1-5BA9-4F07-9177-B2CB0E390305}" destId="{FD25A0BD-4D54-4B9A-96B0-399BEA45E862}" srcOrd="1" destOrd="0" presId="urn:microsoft.com/office/officeart/2018/5/layout/IconLeafLabelList"/>
    <dgm:cxn modelId="{2D5D281B-C319-41A8-AD1B-F59AF315E640}" type="presParOf" srcId="{80DA63C1-5BA9-4F07-9177-B2CB0E390305}" destId="{F8E461CC-8DB7-4A66-A94F-251E646CCCC3}" srcOrd="2" destOrd="0" presId="urn:microsoft.com/office/officeart/2018/5/layout/IconLeafLabelList"/>
    <dgm:cxn modelId="{659D3B1F-6686-4E67-8CA1-A9CAD73A2938}" type="presParOf" srcId="{80DA63C1-5BA9-4F07-9177-B2CB0E390305}" destId="{3F0FFC98-529C-4BFE-885F-321BACD994E6}" srcOrd="3" destOrd="0" presId="urn:microsoft.com/office/officeart/2018/5/layout/IconLeafLabelList"/>
    <dgm:cxn modelId="{75E6BDDD-CDCB-4EB3-86FC-AD3E50C49080}" type="presParOf" srcId="{9901BDD7-7DFE-4904-875D-42B0FC90DE26}" destId="{56AC271B-D210-44D6-AD65-12886DDC4418}" srcOrd="1" destOrd="0" presId="urn:microsoft.com/office/officeart/2018/5/layout/IconLeafLabelList"/>
    <dgm:cxn modelId="{4EA74D6B-A59C-4595-B984-C89318F86DA8}" type="presParOf" srcId="{9901BDD7-7DFE-4904-875D-42B0FC90DE26}" destId="{468BB272-2A21-46C5-81FC-E449991EDC66}" srcOrd="2" destOrd="0" presId="urn:microsoft.com/office/officeart/2018/5/layout/IconLeafLabelList"/>
    <dgm:cxn modelId="{D3C5D046-CA6D-496E-8914-CA8EFB8668CB}" type="presParOf" srcId="{468BB272-2A21-46C5-81FC-E449991EDC66}" destId="{FF12E2CB-FC98-4A0E-9545-003C4D2477B0}" srcOrd="0" destOrd="0" presId="urn:microsoft.com/office/officeart/2018/5/layout/IconLeafLabelList"/>
    <dgm:cxn modelId="{38EF73DB-484E-4B9F-92F9-DEAA0C4C22F8}" type="presParOf" srcId="{468BB272-2A21-46C5-81FC-E449991EDC66}" destId="{16ACFEE4-3119-4206-8C08-5A28004BD712}" srcOrd="1" destOrd="0" presId="urn:microsoft.com/office/officeart/2018/5/layout/IconLeafLabelList"/>
    <dgm:cxn modelId="{1C7CC7BB-F59B-4B94-A8D2-4BE97B663276}" type="presParOf" srcId="{468BB272-2A21-46C5-81FC-E449991EDC66}" destId="{BADB7AF7-472E-4985-95B2-B37028100FE6}" srcOrd="2" destOrd="0" presId="urn:microsoft.com/office/officeart/2018/5/layout/IconLeafLabelList"/>
    <dgm:cxn modelId="{746A3BE0-39C1-4CEC-A30E-CC4C19C3936A}" type="presParOf" srcId="{468BB272-2A21-46C5-81FC-E449991EDC66}" destId="{E51ADB5D-BBE9-4143-9DA4-2238EA0B781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E5E2E-91E4-4BD7-98BD-6668D3427EE2}">
      <dsp:nvSpPr>
        <dsp:cNvPr id="0" name=""/>
        <dsp:cNvSpPr/>
      </dsp:nvSpPr>
      <dsp:spPr>
        <a:xfrm>
          <a:off x="0" y="1897"/>
          <a:ext cx="6494358" cy="961727"/>
        </a:xfrm>
        <a:prstGeom prst="roundRect">
          <a:avLst>
            <a:gd name="adj" fmla="val 10000"/>
          </a:avLst>
        </a:prstGeom>
        <a:solidFill>
          <a:srgbClr val="EA631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44EF9-4796-49E3-9372-B0096773B6A4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F0A89-28DB-423D-A419-0496AE66DDB0}">
      <dsp:nvSpPr>
        <dsp:cNvPr id="0" name=""/>
        <dsp:cNvSpPr/>
      </dsp:nvSpPr>
      <dsp:spPr>
        <a:xfrm>
          <a:off x="1110795" y="1897"/>
          <a:ext cx="538356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Actuellement</a:t>
          </a:r>
          <a:endParaRPr lang="en-US" sz="2200" kern="1200"/>
        </a:p>
      </dsp:txBody>
      <dsp:txXfrm>
        <a:off x="1110795" y="1897"/>
        <a:ext cx="5383562" cy="961727"/>
      </dsp:txXfrm>
    </dsp:sp>
    <dsp:sp modelId="{A73430EA-FABB-4E2B-AFF7-F9C3B194DB56}">
      <dsp:nvSpPr>
        <dsp:cNvPr id="0" name=""/>
        <dsp:cNvSpPr/>
      </dsp:nvSpPr>
      <dsp:spPr>
        <a:xfrm>
          <a:off x="0" y="1204056"/>
          <a:ext cx="6494358" cy="961727"/>
        </a:xfrm>
        <a:prstGeom prst="roundRect">
          <a:avLst>
            <a:gd name="adj" fmla="val 10000"/>
          </a:avLst>
        </a:prstGeom>
        <a:solidFill>
          <a:srgbClr val="E6B72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01594-84B2-4723-82CD-0A7D892EC3B6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4F0D8-E051-4F6C-88C4-371C6D6332AA}">
      <dsp:nvSpPr>
        <dsp:cNvPr id="0" name=""/>
        <dsp:cNvSpPr/>
      </dsp:nvSpPr>
      <dsp:spPr>
        <a:xfrm>
          <a:off x="1110795" y="1204056"/>
          <a:ext cx="538356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Des améliorations en vue</a:t>
          </a:r>
          <a:endParaRPr lang="en-US" sz="2200" kern="1200" dirty="0"/>
        </a:p>
      </dsp:txBody>
      <dsp:txXfrm>
        <a:off x="1110795" y="1204056"/>
        <a:ext cx="5383562" cy="961727"/>
      </dsp:txXfrm>
    </dsp:sp>
    <dsp:sp modelId="{6A9C385E-385B-4668-86C6-501DD6286944}">
      <dsp:nvSpPr>
        <dsp:cNvPr id="0" name=""/>
        <dsp:cNvSpPr/>
      </dsp:nvSpPr>
      <dsp:spPr>
        <a:xfrm>
          <a:off x="0" y="2406215"/>
          <a:ext cx="6494358" cy="961727"/>
        </a:xfrm>
        <a:prstGeom prst="roundRect">
          <a:avLst>
            <a:gd name="adj" fmla="val 10000"/>
          </a:avLst>
        </a:prstGeom>
        <a:solidFill>
          <a:srgbClr val="6AAC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12F82-0E10-401A-8A45-D4E4F4E4CD2D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5F99D-D55A-4E49-81EF-06AF02CFE799}">
      <dsp:nvSpPr>
        <dsp:cNvPr id="0" name=""/>
        <dsp:cNvSpPr/>
      </dsp:nvSpPr>
      <dsp:spPr>
        <a:xfrm>
          <a:off x="1110795" y="2406215"/>
          <a:ext cx="5383562" cy="961727"/>
        </a:xfrm>
        <a:prstGeom prst="rect">
          <a:avLst/>
        </a:prstGeom>
        <a:solidFill>
          <a:srgbClr val="6AAC9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Un projet commun avec toute la classe</a:t>
          </a:r>
          <a:endParaRPr lang="en-US" sz="2200" kern="1200" dirty="0"/>
        </a:p>
      </dsp:txBody>
      <dsp:txXfrm>
        <a:off x="1110795" y="2406215"/>
        <a:ext cx="5383562" cy="961727"/>
      </dsp:txXfrm>
    </dsp:sp>
    <dsp:sp modelId="{98C36DC8-ABEE-4BF5-B4A3-5DE8356A0603}">
      <dsp:nvSpPr>
        <dsp:cNvPr id="0" name=""/>
        <dsp:cNvSpPr/>
      </dsp:nvSpPr>
      <dsp:spPr>
        <a:xfrm>
          <a:off x="0" y="3608375"/>
          <a:ext cx="6494358" cy="961727"/>
        </a:xfrm>
        <a:prstGeom prst="roundRect">
          <a:avLst>
            <a:gd name="adj" fmla="val 10000"/>
          </a:avLst>
        </a:prstGeom>
        <a:solidFill>
          <a:srgbClr val="54849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94F81-510C-4247-BD85-277B41792330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4E39F-BFCB-4893-8339-01357FC18501}">
      <dsp:nvSpPr>
        <dsp:cNvPr id="0" name=""/>
        <dsp:cNvSpPr/>
      </dsp:nvSpPr>
      <dsp:spPr>
        <a:xfrm>
          <a:off x="1110795" y="3608375"/>
          <a:ext cx="538356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Le module externe</a:t>
          </a:r>
          <a:endParaRPr lang="en-US" sz="2200" kern="1200"/>
        </a:p>
      </dsp:txBody>
      <dsp:txXfrm>
        <a:off x="1110795" y="3608375"/>
        <a:ext cx="5383562" cy="961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8E057-DAC5-4085-8472-C42AED961B07}">
      <dsp:nvSpPr>
        <dsp:cNvPr id="0" name=""/>
        <dsp:cNvSpPr/>
      </dsp:nvSpPr>
      <dsp:spPr>
        <a:xfrm>
          <a:off x="276237" y="43878"/>
          <a:ext cx="1368896" cy="13688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0849B-4E9B-4354-9C7D-26A3C42B9800}">
      <dsp:nvSpPr>
        <dsp:cNvPr id="0" name=""/>
        <dsp:cNvSpPr/>
      </dsp:nvSpPr>
      <dsp:spPr>
        <a:xfrm>
          <a:off x="563705" y="331346"/>
          <a:ext cx="793959" cy="7939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38C49-1894-4326-ADE8-79430E1CC840}">
      <dsp:nvSpPr>
        <dsp:cNvPr id="0" name=""/>
        <dsp:cNvSpPr/>
      </dsp:nvSpPr>
      <dsp:spPr>
        <a:xfrm>
          <a:off x="1938468" y="43878"/>
          <a:ext cx="3226684" cy="136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Balance</a:t>
          </a:r>
          <a:endParaRPr lang="en-US" sz="2400" kern="1200"/>
        </a:p>
      </dsp:txBody>
      <dsp:txXfrm>
        <a:off x="1938468" y="43878"/>
        <a:ext cx="3226684" cy="1368896"/>
      </dsp:txXfrm>
    </dsp:sp>
    <dsp:sp modelId="{DE74C4FB-DE95-40E7-AB8F-C8095017442C}">
      <dsp:nvSpPr>
        <dsp:cNvPr id="0" name=""/>
        <dsp:cNvSpPr/>
      </dsp:nvSpPr>
      <dsp:spPr>
        <a:xfrm>
          <a:off x="5727378" y="43878"/>
          <a:ext cx="1368896" cy="13688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6EDD7-DCE3-4341-BA3D-7DD8C930A5AB}">
      <dsp:nvSpPr>
        <dsp:cNvPr id="0" name=""/>
        <dsp:cNvSpPr/>
      </dsp:nvSpPr>
      <dsp:spPr>
        <a:xfrm>
          <a:off x="6014846" y="331346"/>
          <a:ext cx="793959" cy="7939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1662B-D23C-429C-9913-7DBA7F6D6FE0}">
      <dsp:nvSpPr>
        <dsp:cNvPr id="0" name=""/>
        <dsp:cNvSpPr/>
      </dsp:nvSpPr>
      <dsp:spPr>
        <a:xfrm>
          <a:off x="7389610" y="43878"/>
          <a:ext cx="3226684" cy="136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Luminosité</a:t>
          </a:r>
          <a:endParaRPr lang="en-US" sz="2400" kern="1200"/>
        </a:p>
      </dsp:txBody>
      <dsp:txXfrm>
        <a:off x="7389610" y="43878"/>
        <a:ext cx="3226684" cy="1368896"/>
      </dsp:txXfrm>
    </dsp:sp>
    <dsp:sp modelId="{1DC7D3CD-984D-48CD-9400-80937A065C93}">
      <dsp:nvSpPr>
        <dsp:cNvPr id="0" name=""/>
        <dsp:cNvSpPr/>
      </dsp:nvSpPr>
      <dsp:spPr>
        <a:xfrm>
          <a:off x="276237" y="1991502"/>
          <a:ext cx="1368896" cy="13688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D5366-34DB-4D4C-835B-5F048BB7D987}">
      <dsp:nvSpPr>
        <dsp:cNvPr id="0" name=""/>
        <dsp:cNvSpPr/>
      </dsp:nvSpPr>
      <dsp:spPr>
        <a:xfrm>
          <a:off x="563705" y="2278970"/>
          <a:ext cx="793959" cy="7939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1F2EC-4E9E-440B-A8E5-208C8E6E98DC}">
      <dsp:nvSpPr>
        <dsp:cNvPr id="0" name=""/>
        <dsp:cNvSpPr/>
      </dsp:nvSpPr>
      <dsp:spPr>
        <a:xfrm>
          <a:off x="1938468" y="1991502"/>
          <a:ext cx="3226684" cy="136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Température</a:t>
          </a:r>
          <a:endParaRPr lang="en-US" sz="2400" kern="1200"/>
        </a:p>
      </dsp:txBody>
      <dsp:txXfrm>
        <a:off x="1938468" y="1991502"/>
        <a:ext cx="3226684" cy="1368896"/>
      </dsp:txXfrm>
    </dsp:sp>
    <dsp:sp modelId="{52753A7E-E622-448E-9FD6-F09960C0FA54}">
      <dsp:nvSpPr>
        <dsp:cNvPr id="0" name=""/>
        <dsp:cNvSpPr/>
      </dsp:nvSpPr>
      <dsp:spPr>
        <a:xfrm>
          <a:off x="5727378" y="1991502"/>
          <a:ext cx="1368896" cy="13688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3C430-05E8-423B-8FD9-0EDE681F67D4}">
      <dsp:nvSpPr>
        <dsp:cNvPr id="0" name=""/>
        <dsp:cNvSpPr/>
      </dsp:nvSpPr>
      <dsp:spPr>
        <a:xfrm>
          <a:off x="6014846" y="2278970"/>
          <a:ext cx="793959" cy="7939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057BD-41FB-49AF-957F-22DFAAD44612}">
      <dsp:nvSpPr>
        <dsp:cNvPr id="0" name=""/>
        <dsp:cNvSpPr/>
      </dsp:nvSpPr>
      <dsp:spPr>
        <a:xfrm>
          <a:off x="7389610" y="1991502"/>
          <a:ext cx="3226684" cy="136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Hygrométrie</a:t>
          </a:r>
          <a:endParaRPr lang="en-US" sz="2400" kern="1200"/>
        </a:p>
      </dsp:txBody>
      <dsp:txXfrm>
        <a:off x="7389610" y="1991502"/>
        <a:ext cx="3226684" cy="13688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3E791-613A-4755-A97F-A5C97C26EAA4}">
      <dsp:nvSpPr>
        <dsp:cNvPr id="0" name=""/>
        <dsp:cNvSpPr/>
      </dsp:nvSpPr>
      <dsp:spPr>
        <a:xfrm>
          <a:off x="2484281" y="14638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7F515-5C10-41B2-9C0B-BEB5BA0F9569}">
      <dsp:nvSpPr>
        <dsp:cNvPr id="0" name=""/>
        <dsp:cNvSpPr/>
      </dsp:nvSpPr>
      <dsp:spPr>
        <a:xfrm>
          <a:off x="2915719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D8984-6E58-47BB-9D78-19C3A22DC583}">
      <dsp:nvSpPr>
        <dsp:cNvPr id="0" name=""/>
        <dsp:cNvSpPr/>
      </dsp:nvSpPr>
      <dsp:spPr>
        <a:xfrm>
          <a:off x="1837125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Réseau LoRa</a:t>
          </a:r>
          <a:endParaRPr lang="en-US" sz="2500" kern="1200"/>
        </a:p>
      </dsp:txBody>
      <dsp:txXfrm>
        <a:off x="1837125" y="2669638"/>
        <a:ext cx="3318750" cy="720000"/>
      </dsp:txXfrm>
    </dsp:sp>
    <dsp:sp modelId="{B202C485-027D-471E-B70F-AED9D44054E4}">
      <dsp:nvSpPr>
        <dsp:cNvPr id="0" name=""/>
        <dsp:cNvSpPr/>
      </dsp:nvSpPr>
      <dsp:spPr>
        <a:xfrm>
          <a:off x="6383812" y="14638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17124-AB9A-4140-A8F7-D00AE261BB13}">
      <dsp:nvSpPr>
        <dsp:cNvPr id="0" name=""/>
        <dsp:cNvSpPr/>
      </dsp:nvSpPr>
      <dsp:spPr>
        <a:xfrm>
          <a:off x="6815250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E065A-BA19-470D-9E5F-0E90C5544372}">
      <dsp:nvSpPr>
        <dsp:cNvPr id="0" name=""/>
        <dsp:cNvSpPr/>
      </dsp:nvSpPr>
      <dsp:spPr>
        <a:xfrm>
          <a:off x="5736656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Envoi des mesures internes</a:t>
          </a:r>
          <a:endParaRPr lang="en-US" sz="2500" kern="1200"/>
        </a:p>
      </dsp:txBody>
      <dsp:txXfrm>
        <a:off x="5736656" y="2669638"/>
        <a:ext cx="33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59FC2-5359-4592-B82B-BA3C6E80038E}">
      <dsp:nvSpPr>
        <dsp:cNvPr id="0" name=""/>
        <dsp:cNvSpPr/>
      </dsp:nvSpPr>
      <dsp:spPr>
        <a:xfrm>
          <a:off x="276237" y="43878"/>
          <a:ext cx="1368896" cy="13688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31B4B-E31F-485E-A185-BBF36CDE50F9}">
      <dsp:nvSpPr>
        <dsp:cNvPr id="0" name=""/>
        <dsp:cNvSpPr/>
      </dsp:nvSpPr>
      <dsp:spPr>
        <a:xfrm>
          <a:off x="563705" y="331346"/>
          <a:ext cx="793959" cy="7939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58E66-412E-48E7-BE94-7FCA6507CB20}">
      <dsp:nvSpPr>
        <dsp:cNvPr id="0" name=""/>
        <dsp:cNvSpPr/>
      </dsp:nvSpPr>
      <dsp:spPr>
        <a:xfrm>
          <a:off x="1938468" y="43878"/>
          <a:ext cx="3226684" cy="136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Interface Homme Machine</a:t>
          </a:r>
          <a:endParaRPr lang="en-US" sz="2400" kern="1200" dirty="0"/>
        </a:p>
      </dsp:txBody>
      <dsp:txXfrm>
        <a:off x="1938468" y="43878"/>
        <a:ext cx="3226684" cy="1368896"/>
      </dsp:txXfrm>
    </dsp:sp>
    <dsp:sp modelId="{E61F1DE8-828F-4C10-800E-968AC2A6207F}">
      <dsp:nvSpPr>
        <dsp:cNvPr id="0" name=""/>
        <dsp:cNvSpPr/>
      </dsp:nvSpPr>
      <dsp:spPr>
        <a:xfrm>
          <a:off x="5727378" y="43878"/>
          <a:ext cx="1368896" cy="13688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963F9-701A-4531-8CAB-1C952BE2E908}">
      <dsp:nvSpPr>
        <dsp:cNvPr id="0" name=""/>
        <dsp:cNvSpPr/>
      </dsp:nvSpPr>
      <dsp:spPr>
        <a:xfrm>
          <a:off x="6014846" y="331346"/>
          <a:ext cx="793959" cy="7939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5C933-2DF2-47C0-8D05-F90C218824C4}">
      <dsp:nvSpPr>
        <dsp:cNvPr id="0" name=""/>
        <dsp:cNvSpPr/>
      </dsp:nvSpPr>
      <dsp:spPr>
        <a:xfrm>
          <a:off x="7389610" y="43878"/>
          <a:ext cx="3226684" cy="136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Afficheur SSD1306</a:t>
          </a:r>
          <a:endParaRPr lang="en-US" sz="2400" kern="1200"/>
        </a:p>
      </dsp:txBody>
      <dsp:txXfrm>
        <a:off x="7389610" y="43878"/>
        <a:ext cx="3226684" cy="1368896"/>
      </dsp:txXfrm>
    </dsp:sp>
    <dsp:sp modelId="{D8E932D7-2F80-46C8-B376-35BB29D4A096}">
      <dsp:nvSpPr>
        <dsp:cNvPr id="0" name=""/>
        <dsp:cNvSpPr/>
      </dsp:nvSpPr>
      <dsp:spPr>
        <a:xfrm>
          <a:off x="276237" y="1991502"/>
          <a:ext cx="1368896" cy="13688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B4FBA-906D-4C28-8595-C41839ECCDEB}">
      <dsp:nvSpPr>
        <dsp:cNvPr id="0" name=""/>
        <dsp:cNvSpPr/>
      </dsp:nvSpPr>
      <dsp:spPr>
        <a:xfrm>
          <a:off x="563705" y="2278970"/>
          <a:ext cx="793959" cy="7939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2118A-E778-4311-AC8F-D60FAC51DC29}">
      <dsp:nvSpPr>
        <dsp:cNvPr id="0" name=""/>
        <dsp:cNvSpPr/>
      </dsp:nvSpPr>
      <dsp:spPr>
        <a:xfrm>
          <a:off x="1938468" y="1991502"/>
          <a:ext cx="3226684" cy="136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2 Voyants lumineux</a:t>
          </a:r>
          <a:endParaRPr lang="en-US" sz="2400" kern="1200"/>
        </a:p>
      </dsp:txBody>
      <dsp:txXfrm>
        <a:off x="1938468" y="1991502"/>
        <a:ext cx="3226684" cy="1368896"/>
      </dsp:txXfrm>
    </dsp:sp>
    <dsp:sp modelId="{B1D2875D-4B37-46FA-9628-6D1091E77DC8}">
      <dsp:nvSpPr>
        <dsp:cNvPr id="0" name=""/>
        <dsp:cNvSpPr/>
      </dsp:nvSpPr>
      <dsp:spPr>
        <a:xfrm>
          <a:off x="5727378" y="1991502"/>
          <a:ext cx="1368896" cy="13688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00DE4-F171-4928-8905-C37C6C172065}">
      <dsp:nvSpPr>
        <dsp:cNvPr id="0" name=""/>
        <dsp:cNvSpPr/>
      </dsp:nvSpPr>
      <dsp:spPr>
        <a:xfrm>
          <a:off x="6014846" y="2278970"/>
          <a:ext cx="793959" cy="7939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30A74-AE51-442F-AA2B-78F71E2C91DF}">
      <dsp:nvSpPr>
        <dsp:cNvPr id="0" name=""/>
        <dsp:cNvSpPr/>
      </dsp:nvSpPr>
      <dsp:spPr>
        <a:xfrm>
          <a:off x="7389610" y="1991502"/>
          <a:ext cx="3226684" cy="136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2 boutons capacitifs</a:t>
          </a:r>
          <a:endParaRPr lang="en-US" sz="2400" kern="1200"/>
        </a:p>
      </dsp:txBody>
      <dsp:txXfrm>
        <a:off x="7389610" y="1991502"/>
        <a:ext cx="3226684" cy="13688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856D5-D8C0-4594-AF18-AB6FD48EAC42}">
      <dsp:nvSpPr>
        <dsp:cNvPr id="0" name=""/>
        <dsp:cNvSpPr/>
      </dsp:nvSpPr>
      <dsp:spPr>
        <a:xfrm>
          <a:off x="2484281" y="1463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5A0BD-4D54-4B9A-96B0-399BEA45E862}">
      <dsp:nvSpPr>
        <dsp:cNvPr id="0" name=""/>
        <dsp:cNvSpPr/>
      </dsp:nvSpPr>
      <dsp:spPr>
        <a:xfrm>
          <a:off x="2915719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FFC98-529C-4BFE-885F-321BACD994E6}">
      <dsp:nvSpPr>
        <dsp:cNvPr id="0" name=""/>
        <dsp:cNvSpPr/>
      </dsp:nvSpPr>
      <dsp:spPr>
        <a:xfrm>
          <a:off x="1837125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700" kern="1200"/>
            <a:t>Batterie</a:t>
          </a:r>
          <a:endParaRPr lang="en-US" sz="3700" kern="1200"/>
        </a:p>
      </dsp:txBody>
      <dsp:txXfrm>
        <a:off x="1837125" y="2669638"/>
        <a:ext cx="3318750" cy="720000"/>
      </dsp:txXfrm>
    </dsp:sp>
    <dsp:sp modelId="{FF12E2CB-FC98-4A0E-9545-003C4D2477B0}">
      <dsp:nvSpPr>
        <dsp:cNvPr id="0" name=""/>
        <dsp:cNvSpPr/>
      </dsp:nvSpPr>
      <dsp:spPr>
        <a:xfrm>
          <a:off x="6383812" y="1463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CFEE4-3119-4206-8C08-5A28004BD712}">
      <dsp:nvSpPr>
        <dsp:cNvPr id="0" name=""/>
        <dsp:cNvSpPr/>
      </dsp:nvSpPr>
      <dsp:spPr>
        <a:xfrm>
          <a:off x="6815250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ADB5D-BBE9-4143-9DA4-2238EA0B781A}">
      <dsp:nvSpPr>
        <dsp:cNvPr id="0" name=""/>
        <dsp:cNvSpPr/>
      </dsp:nvSpPr>
      <dsp:spPr>
        <a:xfrm>
          <a:off x="5736656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700" kern="1200"/>
            <a:t>Alimentation</a:t>
          </a:r>
          <a:endParaRPr lang="en-US" sz="3700" kern="1200"/>
        </a:p>
      </dsp:txBody>
      <dsp:txXfrm>
        <a:off x="5736656" y="2669638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2/7/2020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2/7/2020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368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Sansotta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71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Malik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773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Malik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674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</a:t>
            </a:r>
          </a:p>
          <a:p>
            <a:endParaRPr lang="fr-FR" dirty="0"/>
          </a:p>
          <a:p>
            <a:r>
              <a:rPr lang="fr-FR" dirty="0"/>
              <a:t>Depuis 2017 le projet de ruches connectées est lancé  </a:t>
            </a:r>
          </a:p>
          <a:p>
            <a:endParaRPr lang="fr-FR" dirty="0"/>
          </a:p>
          <a:p>
            <a:r>
              <a:rPr lang="fr-FR" dirty="0"/>
              <a:t>Et notre objectif  est d’ajouter des fonctionnalités pour améliorer et faciliter sa </a:t>
            </a:r>
          </a:p>
          <a:p>
            <a:endParaRPr lang="fr-FR" dirty="0"/>
          </a:p>
          <a:p>
            <a:r>
              <a:rPr lang="fr-FR" dirty="0"/>
              <a:t>S’interfacer avec les autres groupes, pour réussir a échanger des informations. Cette présentation sera même utile a connaitre les besoin de chaque groupe concernant les 	</a:t>
            </a:r>
          </a:p>
          <a:p>
            <a:endParaRPr lang="fr-FR" dirty="0"/>
          </a:p>
          <a:p>
            <a:r>
              <a:rPr lang="fr-FR" dirty="0"/>
              <a:t>Dans le cadre de la gestion de la ruche, le module externe permet de suivre et d’enregistrer l’état global de la ruche (</a:t>
            </a:r>
            <a:r>
              <a:rPr lang="fr-FR" dirty="0" err="1"/>
              <a:t>température,hygrométrie,poids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265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Sansotta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032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Sansotta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28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Malik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891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Malik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427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89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0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Sansotta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6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29C9-93D5-4982-A111-65AEE103EFB5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5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ECB-CB11-46D6-A10F-E513B8675988}" type="datetime1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6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41C9-5A80-475A-B942-DCBC187B80A7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4FCE-EBB8-4540-9975-A9A33375AF61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1273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BC9E-AA2E-4171-A50B-63EBB107AF88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1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BF12-E55E-47A1-9EDA-C316C77BA759}" type="datetime1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51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9EA5-95EF-4FF5-BBAD-81C202AE4389}" type="datetime1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6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13D9-11C5-40E9-8A81-7FDE215C6485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420D-85AE-4C47-BD54-FEAE3929558F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143A-B4FA-4D04-BC39-D0F110A14E5D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4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CA6D-759D-4423-94AE-5F910B09263B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3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A615-550C-4A9C-AAA3-64C9A894A93C}" type="datetime1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AECD-6AA1-4CD3-9F72-EBF6A0591E85}" type="datetime1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7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17EE-FD78-48FC-8996-4F461E60BE72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9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C158-8060-4F5F-9587-50486E5038BD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4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C5E-3AB2-4351-8F1A-20CFCAFA8667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6E7-3F76-4726-92BB-E457970FB1A9}" type="datetime1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4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DA6AFB-756E-4E0F-A5A5-B2591E92F954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17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88520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7668" y="3753695"/>
            <a:ext cx="3471156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88825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53" y="623571"/>
            <a:ext cx="10258318" cy="3523885"/>
          </a:xfrm>
        </p:spPr>
        <p:txBody>
          <a:bodyPr>
            <a:normAutofit/>
          </a:bodyPr>
          <a:lstStyle/>
          <a:p>
            <a:pPr algn="ctr"/>
            <a:r>
              <a:rPr lang="en-US" sz="7900"/>
              <a:t>Projet Electronique Ruche Connéctée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53" y="4777380"/>
            <a:ext cx="10258318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Module </a:t>
            </a:r>
            <a:r>
              <a:rPr lang="en-US" sz="2400" dirty="0" err="1">
                <a:solidFill>
                  <a:schemeClr val="bg2"/>
                </a:solidFill>
              </a:rPr>
              <a:t>Externe</a:t>
            </a:r>
            <a:endParaRPr lang="en-US" sz="2400" dirty="0">
              <a:solidFill>
                <a:schemeClr val="bg2"/>
              </a:solidFill>
            </a:endParaRPr>
          </a:p>
          <a:p>
            <a:pPr algn="ctr"/>
            <a:r>
              <a:rPr lang="en-US" sz="2400" dirty="0" err="1">
                <a:solidFill>
                  <a:schemeClr val="bg2"/>
                </a:solidFill>
              </a:rPr>
              <a:t>Afiri</a:t>
            </a:r>
            <a:r>
              <a:rPr lang="en-US" sz="2400" dirty="0">
                <a:solidFill>
                  <a:schemeClr val="bg2"/>
                </a:solidFill>
              </a:rPr>
              <a:t> / Bedoui / </a:t>
            </a:r>
            <a:r>
              <a:rPr lang="en-US" sz="2400" dirty="0" err="1">
                <a:solidFill>
                  <a:schemeClr val="bg2"/>
                </a:solidFill>
              </a:rPr>
              <a:t>Giauffret</a:t>
            </a:r>
            <a:r>
              <a:rPr lang="en-US" sz="2400" dirty="0">
                <a:solidFill>
                  <a:schemeClr val="bg2"/>
                </a:solidFill>
              </a:rPr>
              <a:t> / </a:t>
            </a:r>
            <a:r>
              <a:rPr lang="en-US" sz="2400" dirty="0" err="1">
                <a:solidFill>
                  <a:schemeClr val="bg2"/>
                </a:solidFill>
              </a:rPr>
              <a:t>Sansotta</a:t>
            </a: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7AAD7D6-487B-4624-9D0C-C8F87CD2F9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785" y="4730739"/>
            <a:ext cx="2866922" cy="182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F30D4435-7437-4767-AC41-7EC32768F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68" y="685800"/>
            <a:ext cx="8850776" cy="603582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CB5A09-69BE-47C2-8A7D-F9CEF4B8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712" y="0"/>
            <a:ext cx="5105400" cy="718930"/>
          </a:xfrm>
        </p:spPr>
        <p:txBody>
          <a:bodyPr/>
          <a:lstStyle/>
          <a:p>
            <a:pPr algn="ctr"/>
            <a:r>
              <a:rPr lang="fr-FR" dirty="0"/>
              <a:t>Implémentation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11EBE32-3F9B-46DE-A92E-9660BA0A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5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A340A-D915-45B0-8A24-07B8E7C6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98" y="381000"/>
            <a:ext cx="5058723" cy="84111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Partage du code </a:t>
            </a:r>
          </a:p>
        </p:txBody>
      </p:sp>
      <p:sp>
        <p:nvSpPr>
          <p:cNvPr id="33" name="Freeform: Shape 13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68553" y="-62690"/>
            <a:ext cx="6858001" cy="6983381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2719" y="-1"/>
            <a:ext cx="559326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3F8B249-6BB7-42EA-AFED-97DB0548C6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" t="5591" r="5357" b="6823"/>
          <a:stretch/>
        </p:blipFill>
        <p:spPr>
          <a:xfrm>
            <a:off x="6706086" y="295729"/>
            <a:ext cx="3311165" cy="3242202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728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AAF7D7-D840-433E-94C8-656F7012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9844" y="295729"/>
            <a:ext cx="837980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FEFA0A-2F20-4B60-98C6-5FFDA469AA1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C17CE-0FA5-4CAB-AC59-9E90E579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44" y="2052918"/>
            <a:ext cx="4164062" cy="4195481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 err="1"/>
              <a:t>Github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Tableau des tâches et progression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B476B9E-2130-402B-AC5D-1F982A9C3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212" y="3885031"/>
            <a:ext cx="6369492" cy="26433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0660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D6391-D37E-437B-B049-230CDFB4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909" y="68874"/>
            <a:ext cx="7459005" cy="767687"/>
          </a:xfrm>
        </p:spPr>
        <p:txBody>
          <a:bodyPr/>
          <a:lstStyle/>
          <a:p>
            <a:pPr algn="ctr"/>
            <a:r>
              <a:rPr lang="fr-FR"/>
              <a:t>Conclusion</a:t>
            </a:r>
            <a:endParaRPr lang="fr-FR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882BE85B-C881-4CD6-81AE-F8B8867BE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013944"/>
              </p:ext>
            </p:extLst>
          </p:nvPr>
        </p:nvGraphicFramePr>
        <p:xfrm>
          <a:off x="531812" y="884968"/>
          <a:ext cx="10079462" cy="56773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19792">
                  <a:extLst>
                    <a:ext uri="{9D8B030D-6E8A-4147-A177-3AD203B41FA5}">
                      <a16:colId xmlns:a16="http://schemas.microsoft.com/office/drawing/2014/main" val="1313264955"/>
                    </a:ext>
                  </a:extLst>
                </a:gridCol>
                <a:gridCol w="2272577">
                  <a:extLst>
                    <a:ext uri="{9D8B030D-6E8A-4147-A177-3AD203B41FA5}">
                      <a16:colId xmlns:a16="http://schemas.microsoft.com/office/drawing/2014/main" val="3673547304"/>
                    </a:ext>
                  </a:extLst>
                </a:gridCol>
                <a:gridCol w="3887093">
                  <a:extLst>
                    <a:ext uri="{9D8B030D-6E8A-4147-A177-3AD203B41FA5}">
                      <a16:colId xmlns:a16="http://schemas.microsoft.com/office/drawing/2014/main" val="2401393878"/>
                    </a:ext>
                  </a:extLst>
                </a:gridCol>
              </a:tblGrid>
              <a:tr h="349061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Tâches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Accomplissement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Commentaires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90023"/>
                  </a:ext>
                </a:extLst>
              </a:tr>
              <a:tr h="349061">
                <a:tc>
                  <a:txBody>
                    <a:bodyPr/>
                    <a:lstStyle/>
                    <a:p>
                      <a:pPr algn="l"/>
                      <a:r>
                        <a:rPr lang="fr-FR"/>
                        <a:t>Mesure de l’hygrométrie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✔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20049"/>
                  </a:ext>
                </a:extLst>
              </a:tr>
              <a:tr h="534281">
                <a:tc>
                  <a:txBody>
                    <a:bodyPr/>
                    <a:lstStyle/>
                    <a:p>
                      <a:pPr algn="l"/>
                      <a:r>
                        <a:rPr lang="fr-FR"/>
                        <a:t>Mesure de la température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✔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712970"/>
                  </a:ext>
                </a:extLst>
              </a:tr>
              <a:tr h="349061">
                <a:tc>
                  <a:txBody>
                    <a:bodyPr/>
                    <a:lstStyle/>
                    <a:p>
                      <a:pPr algn="l"/>
                      <a:r>
                        <a:rPr lang="fr-FR"/>
                        <a:t>Mise en place de l’IHM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✔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62481"/>
                  </a:ext>
                </a:extLst>
              </a:tr>
              <a:tr h="572799">
                <a:tc>
                  <a:txBody>
                    <a:bodyPr/>
                    <a:lstStyle/>
                    <a:p>
                      <a:pPr algn="l"/>
                      <a:r>
                        <a:rPr lang="fr-FR"/>
                        <a:t>Envoi de la trame sur réseau LoRa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✔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59127"/>
                  </a:ext>
                </a:extLst>
              </a:tr>
              <a:tr h="610827">
                <a:tc>
                  <a:txBody>
                    <a:bodyPr/>
                    <a:lstStyle/>
                    <a:p>
                      <a:pPr algn="l"/>
                      <a:r>
                        <a:rPr lang="fr-FR"/>
                        <a:t>Mesure de la luminosité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✔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25782"/>
                  </a:ext>
                </a:extLst>
              </a:tr>
              <a:tr h="622412">
                <a:tc>
                  <a:txBody>
                    <a:bodyPr/>
                    <a:lstStyle/>
                    <a:p>
                      <a:pPr algn="l"/>
                      <a:r>
                        <a:rPr lang="fr-FR"/>
                        <a:t>Alignement avec les autres groupes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Mettre en place un protocole pour la trame à envoyer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15614"/>
                  </a:ext>
                </a:extLst>
              </a:tr>
              <a:tr h="872593"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Assemblage de toutes les fonctionnalités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Intégration de toutes les fonctionnalités dans le programme final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54030"/>
                  </a:ext>
                </a:extLst>
              </a:tr>
              <a:tr h="610827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Réalisation de la carte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/>
                        <a:t>X</a:t>
                      </a:r>
                    </a:p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Design du PCB à réaliser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41751"/>
                  </a:ext>
                </a:extLst>
              </a:tr>
              <a:tr h="610827"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Mesure du poids</a:t>
                      </a:r>
                    </a:p>
                    <a:p>
                      <a:pPr algn="l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91598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F0499F-54AF-4018-9598-289DE743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2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04E543-2592-45BE-B176-525C55D5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6" y="3370054"/>
            <a:ext cx="3107816" cy="679174"/>
          </a:xfrm>
        </p:spPr>
        <p:txBody>
          <a:bodyPr anchor="ctr">
            <a:noAutofit/>
          </a:bodyPr>
          <a:lstStyle/>
          <a:p>
            <a:pPr algn="ctr"/>
            <a:r>
              <a:rPr lang="fr-FR" sz="4200" dirty="0">
                <a:solidFill>
                  <a:srgbClr val="F2F2F2"/>
                </a:solidFill>
              </a:rPr>
              <a:t>Contexte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0226" y="0"/>
            <a:ext cx="8028599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7081" y="-1"/>
            <a:ext cx="559327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Espace réservé du contenu 2">
            <a:extLst>
              <a:ext uri="{FF2B5EF4-FFF2-40B4-BE49-F238E27FC236}">
                <a16:creationId xmlns:a16="http://schemas.microsoft.com/office/drawing/2014/main" id="{C3B15B24-84B8-4E56-9C96-A121C1B85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830240"/>
              </p:ext>
            </p:extLst>
          </p:nvPr>
        </p:nvGraphicFramePr>
        <p:xfrm>
          <a:off x="5046935" y="1447800"/>
          <a:ext cx="649435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5F1D30-409E-412B-9AA6-4669071D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36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3427" y="0"/>
            <a:ext cx="559326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46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989612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662B0-7ADA-40F6-A5AC-F10DE249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01" y="3301971"/>
            <a:ext cx="2847082" cy="815341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3B2D-F330-48C2-A43F-5160924F6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612" y="1645920"/>
            <a:ext cx="7048399" cy="4470821"/>
          </a:xfrm>
        </p:spPr>
        <p:txBody>
          <a:bodyPr>
            <a:normAutofit/>
          </a:bodyPr>
          <a:lstStyle/>
          <a:p>
            <a:r>
              <a:rPr lang="fr-FR" sz="2800" dirty="0"/>
              <a:t>Vue d’ensemble Module Externe</a:t>
            </a:r>
          </a:p>
          <a:p>
            <a:r>
              <a:rPr lang="fr-FR" sz="2800" dirty="0"/>
              <a:t>Mesures interne</a:t>
            </a:r>
          </a:p>
          <a:p>
            <a:r>
              <a:rPr lang="fr-FR" sz="2800" dirty="0"/>
              <a:t>Communication</a:t>
            </a:r>
          </a:p>
          <a:p>
            <a:r>
              <a:rPr lang="fr-FR" sz="2800" dirty="0"/>
              <a:t>IHM</a:t>
            </a:r>
          </a:p>
          <a:p>
            <a:r>
              <a:rPr lang="fr-FR" sz="2800" dirty="0"/>
              <a:t>Autres fonctionnalités</a:t>
            </a:r>
          </a:p>
          <a:p>
            <a:r>
              <a:rPr lang="fr-FR" sz="2800" dirty="0"/>
              <a:t>Prototypage carte module externe</a:t>
            </a:r>
          </a:p>
          <a:p>
            <a:r>
              <a:rPr lang="fr-FR" sz="2800" dirty="0"/>
              <a:t>Implémentation carte module externe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FFF03D-26E1-454C-8DBE-9B55FEBC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3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A75E-6CCF-4927-BEB6-E4EE4B37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35" y="41029"/>
            <a:ext cx="9402274" cy="1400530"/>
          </a:xfrm>
        </p:spPr>
        <p:txBody>
          <a:bodyPr/>
          <a:lstStyle/>
          <a:p>
            <a:r>
              <a:rPr lang="fr-FR" dirty="0"/>
              <a:t>Vue d’ensemble Module Externe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16B74741-1DDC-42DE-8BF1-868D689CD0F4}"/>
              </a:ext>
            </a:extLst>
          </p:cNvPr>
          <p:cNvGrpSpPr/>
          <p:nvPr/>
        </p:nvGrpSpPr>
        <p:grpSpPr>
          <a:xfrm>
            <a:off x="240559" y="741294"/>
            <a:ext cx="11492651" cy="6040506"/>
            <a:chOff x="175447" y="741294"/>
            <a:chExt cx="11492651" cy="604050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EF1AED3-B1D8-473C-80FB-BAB211AEC0B9}"/>
                </a:ext>
              </a:extLst>
            </p:cNvPr>
            <p:cNvGrpSpPr/>
            <p:nvPr/>
          </p:nvGrpSpPr>
          <p:grpSpPr>
            <a:xfrm>
              <a:off x="2445852" y="1371600"/>
              <a:ext cx="7001358" cy="3638550"/>
              <a:chOff x="502755" y="-38100"/>
              <a:chExt cx="4126713" cy="181927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A74F79-335C-400E-9D57-20A99B7A4F3B}"/>
                  </a:ext>
                </a:extLst>
              </p:cNvPr>
              <p:cNvSpPr/>
              <p:nvPr/>
            </p:nvSpPr>
            <p:spPr>
              <a:xfrm>
                <a:off x="1402232" y="-38100"/>
                <a:ext cx="2432241" cy="1438275"/>
              </a:xfrm>
              <a:prstGeom prst="rect">
                <a:avLst/>
              </a:prstGeom>
              <a:solidFill>
                <a:srgbClr val="5484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fr-FR" sz="1300" dirty="0">
                    <a:effectLst/>
                    <a:latin typeface="Arial Black" panose="020B0A040201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Carte avec ESP32</a:t>
                </a:r>
                <a:r>
                  <a:rPr lang="fr-FR" sz="1300" dirty="0">
                    <a:effectLst/>
                    <a:latin typeface="Arial Black" panose="020B0A040201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µ</a:t>
                </a:r>
                <a:r>
                  <a:rPr lang="fr-FR" sz="1300" dirty="0">
                    <a:effectLst/>
                    <a:latin typeface="Arial Black" panose="020B0A040201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9" name="Flèche : bas 5">
                <a:extLst>
                  <a:ext uri="{FF2B5EF4-FFF2-40B4-BE49-F238E27FC236}">
                    <a16:creationId xmlns:a16="http://schemas.microsoft.com/office/drawing/2014/main" id="{095867B3-5E86-4A05-81AF-83E26B68792B}"/>
                  </a:ext>
                </a:extLst>
              </p:cNvPr>
              <p:cNvSpPr/>
              <p:nvPr/>
            </p:nvSpPr>
            <p:spPr>
              <a:xfrm>
                <a:off x="2559133" y="1485900"/>
                <a:ext cx="228571" cy="295275"/>
              </a:xfrm>
              <a:prstGeom prst="downArrow">
                <a:avLst/>
              </a:prstGeom>
              <a:solidFill>
                <a:srgbClr val="6AAC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0" name="Flèche : bas 6">
                <a:extLst>
                  <a:ext uri="{FF2B5EF4-FFF2-40B4-BE49-F238E27FC236}">
                    <a16:creationId xmlns:a16="http://schemas.microsoft.com/office/drawing/2014/main" id="{A6DD02C8-BB25-4E0B-9A92-FA3358A61BC6}"/>
                  </a:ext>
                </a:extLst>
              </p:cNvPr>
              <p:cNvSpPr/>
              <p:nvPr/>
            </p:nvSpPr>
            <p:spPr>
              <a:xfrm rot="16200000">
                <a:off x="4174648" y="325816"/>
                <a:ext cx="242474" cy="667167"/>
              </a:xfrm>
              <a:prstGeom prst="downArrow">
                <a:avLst/>
              </a:prstGeom>
              <a:solidFill>
                <a:srgbClr val="E6B7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dirty="0"/>
              </a:p>
            </p:txBody>
          </p:sp>
          <p:sp>
            <p:nvSpPr>
              <p:cNvPr id="8" name="Flèche : droite 4">
                <a:extLst>
                  <a:ext uri="{FF2B5EF4-FFF2-40B4-BE49-F238E27FC236}">
                    <a16:creationId xmlns:a16="http://schemas.microsoft.com/office/drawing/2014/main" id="{55BD43DD-FB1A-425C-91DF-A65D6E0B9781}"/>
                  </a:ext>
                </a:extLst>
              </p:cNvPr>
              <p:cNvSpPr/>
              <p:nvPr/>
            </p:nvSpPr>
            <p:spPr>
              <a:xfrm>
                <a:off x="502755" y="571500"/>
                <a:ext cx="764737" cy="266700"/>
              </a:xfrm>
              <a:prstGeom prst="rightArrow">
                <a:avLst/>
              </a:prstGeom>
              <a:solidFill>
                <a:srgbClr val="EA63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2" name="Rectangle : coins arrondis 3">
              <a:extLst>
                <a:ext uri="{FF2B5EF4-FFF2-40B4-BE49-F238E27FC236}">
                  <a16:creationId xmlns:a16="http://schemas.microsoft.com/office/drawing/2014/main" id="{23B30B0F-92DE-4E70-A106-D1FE91F48195}"/>
                </a:ext>
              </a:extLst>
            </p:cNvPr>
            <p:cNvSpPr/>
            <p:nvPr/>
          </p:nvSpPr>
          <p:spPr>
            <a:xfrm>
              <a:off x="175447" y="741294"/>
              <a:ext cx="2068488" cy="1428750"/>
            </a:xfrm>
            <a:prstGeom prst="roundRect">
              <a:avLst/>
            </a:prstGeom>
            <a:solidFill>
              <a:srgbClr val="EA63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300" dirty="0"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 NUA7802</a:t>
              </a:r>
            </a:p>
          </p:txBody>
        </p:sp>
        <p:sp>
          <p:nvSpPr>
            <p:cNvPr id="13" name="Rectangle : coins arrondis 3">
              <a:extLst>
                <a:ext uri="{FF2B5EF4-FFF2-40B4-BE49-F238E27FC236}">
                  <a16:creationId xmlns:a16="http://schemas.microsoft.com/office/drawing/2014/main" id="{DF2F946D-5297-462A-9458-2A0DA7AE5EA9}"/>
                </a:ext>
              </a:extLst>
            </p:cNvPr>
            <p:cNvSpPr/>
            <p:nvPr/>
          </p:nvSpPr>
          <p:spPr>
            <a:xfrm>
              <a:off x="9599610" y="1981200"/>
              <a:ext cx="2068488" cy="1428750"/>
            </a:xfrm>
            <a:prstGeom prst="roundRect">
              <a:avLst/>
            </a:prstGeom>
            <a:solidFill>
              <a:srgbClr val="E6B7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300" dirty="0"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Envoi de données via RFM92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300" dirty="0"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Communication LoRa</a:t>
              </a:r>
            </a:p>
          </p:txBody>
        </p:sp>
        <p:sp>
          <p:nvSpPr>
            <p:cNvPr id="14" name="Rectangle : coins arrondis 3">
              <a:extLst>
                <a:ext uri="{FF2B5EF4-FFF2-40B4-BE49-F238E27FC236}">
                  <a16:creationId xmlns:a16="http://schemas.microsoft.com/office/drawing/2014/main" id="{B7A7417C-34A8-40DB-A25E-18CAC4D5F97F}"/>
                </a:ext>
              </a:extLst>
            </p:cNvPr>
            <p:cNvSpPr/>
            <p:nvPr/>
          </p:nvSpPr>
          <p:spPr>
            <a:xfrm>
              <a:off x="3971900" y="5143500"/>
              <a:ext cx="2068488" cy="1428750"/>
            </a:xfrm>
            <a:prstGeom prst="roundRect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300" dirty="0"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Afficheur SSD1306</a:t>
              </a:r>
            </a:p>
          </p:txBody>
        </p:sp>
        <p:sp>
          <p:nvSpPr>
            <p:cNvPr id="15" name="Rectangle : coins arrondis 3">
              <a:extLst>
                <a:ext uri="{FF2B5EF4-FFF2-40B4-BE49-F238E27FC236}">
                  <a16:creationId xmlns:a16="http://schemas.microsoft.com/office/drawing/2014/main" id="{5C689545-AAF3-459D-9C7E-A93114683C3D}"/>
                </a:ext>
              </a:extLst>
            </p:cNvPr>
            <p:cNvSpPr/>
            <p:nvPr/>
          </p:nvSpPr>
          <p:spPr>
            <a:xfrm>
              <a:off x="189670" y="2285172"/>
              <a:ext cx="2068488" cy="1428750"/>
            </a:xfrm>
            <a:prstGeom prst="roundRect">
              <a:avLst/>
            </a:prstGeom>
            <a:solidFill>
              <a:srgbClr val="EA63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300" dirty="0"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Capteur hygrométrique et de température</a:t>
              </a:r>
            </a:p>
          </p:txBody>
        </p:sp>
        <p:sp>
          <p:nvSpPr>
            <p:cNvPr id="16" name="Rectangle : coins arrondis 3">
              <a:extLst>
                <a:ext uri="{FF2B5EF4-FFF2-40B4-BE49-F238E27FC236}">
                  <a16:creationId xmlns:a16="http://schemas.microsoft.com/office/drawing/2014/main" id="{7D82297A-AE8C-4303-84A4-4185AF1C55C5}"/>
                </a:ext>
              </a:extLst>
            </p:cNvPr>
            <p:cNvSpPr/>
            <p:nvPr/>
          </p:nvSpPr>
          <p:spPr>
            <a:xfrm>
              <a:off x="175447" y="5353050"/>
              <a:ext cx="2068488" cy="1428750"/>
            </a:xfrm>
            <a:prstGeom prst="roundRect">
              <a:avLst/>
            </a:prstGeom>
            <a:solidFill>
              <a:srgbClr val="EA63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300" dirty="0"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Boutons capacitifs</a:t>
              </a:r>
            </a:p>
          </p:txBody>
        </p:sp>
        <p:sp>
          <p:nvSpPr>
            <p:cNvPr id="17" name="Rectangle : coins arrondis 3">
              <a:extLst>
                <a:ext uri="{FF2B5EF4-FFF2-40B4-BE49-F238E27FC236}">
                  <a16:creationId xmlns:a16="http://schemas.microsoft.com/office/drawing/2014/main" id="{8C5CA428-BFB3-4103-81D7-CB437E471034}"/>
                </a:ext>
              </a:extLst>
            </p:cNvPr>
            <p:cNvSpPr/>
            <p:nvPr/>
          </p:nvSpPr>
          <p:spPr>
            <a:xfrm>
              <a:off x="6235196" y="5143500"/>
              <a:ext cx="2068488" cy="1428750"/>
            </a:xfrm>
            <a:prstGeom prst="roundRect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300" dirty="0"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LED</a:t>
              </a:r>
            </a:p>
          </p:txBody>
        </p:sp>
        <p:sp>
          <p:nvSpPr>
            <p:cNvPr id="18" name="Rectangle : coins arrondis 3">
              <a:extLst>
                <a:ext uri="{FF2B5EF4-FFF2-40B4-BE49-F238E27FC236}">
                  <a16:creationId xmlns:a16="http://schemas.microsoft.com/office/drawing/2014/main" id="{196BABD9-1EE5-412A-B638-A8CA337ED291}"/>
                </a:ext>
              </a:extLst>
            </p:cNvPr>
            <p:cNvSpPr/>
            <p:nvPr/>
          </p:nvSpPr>
          <p:spPr>
            <a:xfrm>
              <a:off x="175675" y="3829050"/>
              <a:ext cx="2068488" cy="1428750"/>
            </a:xfrm>
            <a:prstGeom prst="roundRect">
              <a:avLst/>
            </a:prstGeom>
            <a:solidFill>
              <a:srgbClr val="EA63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300" dirty="0"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Capteur Luminosité</a:t>
              </a:r>
            </a:p>
          </p:txBody>
        </p:sp>
      </p:grp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19B724D1-7D09-4816-9FB1-F01B237D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1FEFA0A-2F20-4B60-98C6-5FFDA469AA1C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31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7668" y="1460230"/>
            <a:ext cx="3471156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05E42-CAAF-4D4A-9E92-26C0B220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976" y="171246"/>
            <a:ext cx="5386872" cy="1016654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EBEBEB"/>
                </a:solidFill>
              </a:rPr>
              <a:t>Mesures interne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12189241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5AE3DF-4958-4960-9F3D-0CE33408E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342528"/>
              </p:ext>
            </p:extLst>
          </p:nvPr>
        </p:nvGraphicFramePr>
        <p:xfrm>
          <a:off x="648761" y="2810256"/>
          <a:ext cx="10892532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4377689-5F4E-4C3F-AD9E-30FA6CB2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19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7668" y="1460230"/>
            <a:ext cx="3471156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F807A-79CD-49E5-AFEC-20B2A9BD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265" y="171246"/>
            <a:ext cx="4642293" cy="1016654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EBEBEB"/>
                </a:solidFill>
              </a:rPr>
              <a:t>Communication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12189241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1E8F96-ABBC-42B3-B717-560CF6A05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970621"/>
              </p:ext>
            </p:extLst>
          </p:nvPr>
        </p:nvGraphicFramePr>
        <p:xfrm>
          <a:off x="648761" y="2810256"/>
          <a:ext cx="10892532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BBECEF-1E1F-4B73-9B5A-58315F58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577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7668" y="1460230"/>
            <a:ext cx="3471156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05E42-CAAF-4D4A-9E92-26C0B220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4811" y="171246"/>
            <a:ext cx="1219201" cy="1016654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EBEBEB"/>
                </a:solidFill>
              </a:rPr>
              <a:t>IHM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12189241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5AE3DF-4958-4960-9F3D-0CE33408E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091155"/>
              </p:ext>
            </p:extLst>
          </p:nvPr>
        </p:nvGraphicFramePr>
        <p:xfrm>
          <a:off x="648761" y="2810256"/>
          <a:ext cx="10892532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7B3B72-2BB2-4060-AB06-A1B641B0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24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7668" y="1460230"/>
            <a:ext cx="3471156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A658B-0BF7-4BF3-B0F6-A093802B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65" y="171245"/>
            <a:ext cx="6775893" cy="1016654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EBEBEB"/>
                </a:solidFill>
              </a:rPr>
              <a:t>Autres fonctionnalités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5A5CDB-2351-45E1-9D9B-080EC07F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9844" y="295729"/>
            <a:ext cx="837980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FEFA0A-2F20-4B60-98C6-5FFDA469AA1C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12189241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7E77CD2-4240-4A08-AFF6-652C6F8807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323188"/>
              </p:ext>
            </p:extLst>
          </p:nvPr>
        </p:nvGraphicFramePr>
        <p:xfrm>
          <a:off x="648761" y="2810256"/>
          <a:ext cx="10892532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0964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5960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015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770" y="1676400"/>
            <a:ext cx="281866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28" y="0"/>
            <a:ext cx="1602970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6" y="6096000"/>
            <a:ext cx="993476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A9AB6-7EE3-43B0-A7AC-B3F4B441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191" y="2385533"/>
            <a:ext cx="3695821" cy="2086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Prototypage</a:t>
            </a:r>
            <a:br>
              <a:rPr lang="en-US" sz="3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carte module externe</a:t>
            </a:r>
            <a:endParaRPr lang="en-US" sz="37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1737" y="-1"/>
            <a:ext cx="559326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7920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61CD724-C237-4138-A633-A3DEFC65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86D5DA-6210-40D9-8CD5-3B5A855B8D2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4" b="17778"/>
          <a:stretch/>
        </p:blipFill>
        <p:spPr>
          <a:xfrm>
            <a:off x="831541" y="-233"/>
            <a:ext cx="599662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31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311</Words>
  <Application>Microsoft Office PowerPoint</Application>
  <PresentationFormat>Personnalisé</PresentationFormat>
  <Paragraphs>119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Century Gothic</vt:lpstr>
      <vt:lpstr>Palatino Linotype</vt:lpstr>
      <vt:lpstr>Wingdings 3</vt:lpstr>
      <vt:lpstr>Ion</vt:lpstr>
      <vt:lpstr>Projet Electronique Ruche Connéctée</vt:lpstr>
      <vt:lpstr>Contexte</vt:lpstr>
      <vt:lpstr>Sommaire</vt:lpstr>
      <vt:lpstr>Vue d’ensemble Module Externe</vt:lpstr>
      <vt:lpstr>Mesures interne</vt:lpstr>
      <vt:lpstr>Communication</vt:lpstr>
      <vt:lpstr>IHM</vt:lpstr>
      <vt:lpstr>Autres fonctionnalités</vt:lpstr>
      <vt:lpstr>Prototypage carte module externe</vt:lpstr>
      <vt:lpstr>Implémentation</vt:lpstr>
      <vt:lpstr>Partage du code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Electronique Ruche Connéctée</dc:title>
  <dc:creator>malik bedoui</dc:creator>
  <cp:lastModifiedBy>malik bedoui</cp:lastModifiedBy>
  <cp:revision>11</cp:revision>
  <dcterms:created xsi:type="dcterms:W3CDTF">2020-02-07T13:01:49Z</dcterms:created>
  <dcterms:modified xsi:type="dcterms:W3CDTF">2020-02-07T14:49:22Z</dcterms:modified>
</cp:coreProperties>
</file>