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7" r:id="rId6"/>
    <p:sldId id="262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55749-0BFE-4531-9746-53E378419EF6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06F01-0E3F-4CE1-B0CB-8BD267D0B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23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6F01-0E3F-4CE1-B0CB-8BD267D0BE5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2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Mathieu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6F01-0E3F-4CE1-B0CB-8BD267D0BE5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14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Mathieu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6F01-0E3F-4CE1-B0CB-8BD267D0BE5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5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6F01-0E3F-4CE1-B0CB-8BD267D0BE5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36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6F01-0E3F-4CE1-B0CB-8BD267D0BE5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7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Mathieu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6F01-0E3F-4CE1-B0CB-8BD267D0BE5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324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6F01-0E3F-4CE1-B0CB-8BD267D0BE5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5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Mathieu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6F01-0E3F-4CE1-B0CB-8BD267D0BE5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86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6F01-0E3F-4CE1-B0CB-8BD267D0BE5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72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A3C-69D3-4429-ADE2-C2F504E90F26}" type="datetime1">
              <a:rPr lang="fr-FR" smtClean="0"/>
              <a:t>04/05/2017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59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645F-850E-4313-B684-200D6FBDAD10}" type="datetime1">
              <a:rPr lang="fr-FR" smtClean="0"/>
              <a:t>04/05/2017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61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B494-87B1-4D76-B8D4-B60E2E6AA39B}" type="datetime1">
              <a:rPr lang="fr-FR" smtClean="0"/>
              <a:t>04/05/2017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703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127E-B333-4684-BB5F-479C45F65694}" type="datetime1">
              <a:rPr lang="fr-FR" smtClean="0"/>
              <a:t>04/05/2017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78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D066-310D-495D-8885-69446CC3341D}" type="datetime1">
              <a:rPr lang="fr-FR" smtClean="0"/>
              <a:t>04/05/2017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47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06C1-98AD-4520-B7AB-2CCEF213FEEF}" type="datetime1">
              <a:rPr lang="fr-FR" smtClean="0"/>
              <a:t>04/05/2017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693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400D-B2D7-4595-9AB8-E66E997123D1}" type="datetime1">
              <a:rPr lang="fr-FR" smtClean="0"/>
              <a:t>04/05/2017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9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2218-C5BF-4C57-BA2B-BC5FEF8FC6B8}" type="datetime1">
              <a:rPr lang="fr-FR" smtClean="0"/>
              <a:t>04/05/2017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356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52CF-1C29-40E1-AA6A-4F8EB5422543}" type="datetime1">
              <a:rPr lang="fr-FR" smtClean="0"/>
              <a:t>04/05/2017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84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365C-F6CA-4BE4-A6C1-534461E6C7A7}" type="datetime1">
              <a:rPr lang="fr-FR" smtClean="0"/>
              <a:t>04/05/2017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73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9830-FA67-4BEB-9E75-215E8726A4BA}" type="datetime1">
              <a:rPr lang="fr-FR" smtClean="0"/>
              <a:t>04/05/2017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30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1BE-9C7B-4343-A48E-AEDEDEE043DF}" type="datetime1">
              <a:rPr lang="fr-FR" smtClean="0"/>
              <a:t>04/05/2017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94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3047-B2AE-4833-B62B-A105405D53F0}" type="datetime1">
              <a:rPr lang="fr-FR" smtClean="0"/>
              <a:t>04/05/2017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9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8E9F-2204-4373-AD80-134F7AB87B63}" type="datetime1">
              <a:rPr lang="fr-FR" smtClean="0"/>
              <a:t>04/05/2017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08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478C-0B4C-4066-9E50-98A0549A66FE}" type="datetime1">
              <a:rPr lang="fr-FR" smtClean="0"/>
              <a:t>04/05/2017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4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7857-580F-4952-A145-EBC6EF594724}" type="datetime1">
              <a:rPr lang="fr-FR" smtClean="0"/>
              <a:t>04/05/2017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2FB-31D4-4CB3-9C64-02BC21DB04A2}" type="datetime1">
              <a:rPr lang="fr-FR" smtClean="0"/>
              <a:t>04/05/2017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63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77B1E9-887E-40F5-88B4-4F5DEC31FC42}" type="datetime1">
              <a:rPr lang="fr-FR" smtClean="0"/>
              <a:t>04/05/2017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FF4A-6434-4045-B797-499DCE6F4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72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Industriel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Domotique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1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</a:t>
            </a:r>
            <a:r>
              <a:rPr lang="fr-FR"/>
              <a:t>de sujet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62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2628900"/>
            <a:ext cx="8946541" cy="3849272"/>
          </a:xfrm>
        </p:spPr>
        <p:txBody>
          <a:bodyPr>
            <a:normAutofit/>
          </a:bodyPr>
          <a:lstStyle/>
          <a:p>
            <a:r>
              <a:rPr lang="fr-FR" dirty="0"/>
              <a:t>Etude Matérielle</a:t>
            </a:r>
          </a:p>
          <a:p>
            <a:endParaRPr lang="fr-FR" dirty="0"/>
          </a:p>
          <a:p>
            <a:r>
              <a:rPr lang="fr-FR" dirty="0"/>
              <a:t>KNX</a:t>
            </a:r>
          </a:p>
          <a:p>
            <a:endParaRPr lang="fr-FR" dirty="0"/>
          </a:p>
          <a:p>
            <a:r>
              <a:rPr lang="fr-FR" dirty="0"/>
              <a:t>AMX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Interface WEB / </a:t>
            </a:r>
            <a:r>
              <a:rPr lang="fr-FR" dirty="0" err="1"/>
              <a:t>Raspberry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08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Matérielle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0" y="1499103"/>
            <a:ext cx="3729696" cy="18833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0" y="3948933"/>
            <a:ext cx="2743200" cy="23317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96" y="4381758"/>
            <a:ext cx="3343544" cy="189889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70" y="3851778"/>
            <a:ext cx="2428875" cy="24288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40" y="1131986"/>
            <a:ext cx="4762500" cy="2381250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8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Matérielle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8" y="1270728"/>
            <a:ext cx="8924193" cy="536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KNX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0" y="1631853"/>
            <a:ext cx="8557324" cy="481349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07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69080"/>
            <a:ext cx="10274787" cy="498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WEB / </a:t>
            </a:r>
            <a:r>
              <a:rPr lang="fr-FR" dirty="0" err="1"/>
              <a:t>Raspberry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80" y="1405283"/>
            <a:ext cx="8734583" cy="51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8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FF4A-6434-4045-B797-499DCE6F4A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335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53</Words>
  <Application>Microsoft Office PowerPoint</Application>
  <PresentationFormat>Grand écran</PresentationFormat>
  <Paragraphs>44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Projet Industriel</vt:lpstr>
      <vt:lpstr>Choix de sujet </vt:lpstr>
      <vt:lpstr>Sommaire</vt:lpstr>
      <vt:lpstr>Etude Matérielle </vt:lpstr>
      <vt:lpstr>Etude Matérielle </vt:lpstr>
      <vt:lpstr>KNX</vt:lpstr>
      <vt:lpstr>AMX</vt:lpstr>
      <vt:lpstr>Interface WEB / Raspberry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Industriel</dc:title>
  <dc:creator>Vincent Giauffret</dc:creator>
  <cp:lastModifiedBy>Vincent Giauffret</cp:lastModifiedBy>
  <cp:revision>11</cp:revision>
  <dcterms:created xsi:type="dcterms:W3CDTF">2017-04-02T15:37:39Z</dcterms:created>
  <dcterms:modified xsi:type="dcterms:W3CDTF">2017-05-04T16:29:01Z</dcterms:modified>
</cp:coreProperties>
</file>