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Jeux en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Fuck and drink</a:t>
            </a:r>
          </a:p>
        </p:txBody>
      </p:sp>
    </p:spTree>
    <p:extLst>
      <p:ext uri="{BB962C8B-B14F-4D97-AF65-F5344CB8AC3E}">
        <p14:creationId xmlns:p14="http://schemas.microsoft.com/office/powerpoint/2010/main" val="397316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Fuck And Drink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joueurs</a:t>
            </a:r>
          </a:p>
          <a:p>
            <a:endParaRPr lang="fr-FR" dirty="0"/>
          </a:p>
          <a:p>
            <a:r>
              <a:rPr lang="fr-FR" dirty="0"/>
              <a:t>De l’alcool (A consommer avec modération)</a:t>
            </a:r>
          </a:p>
          <a:p>
            <a:endParaRPr lang="fr-FR" dirty="0"/>
          </a:p>
          <a:p>
            <a:r>
              <a:rPr lang="fr-FR" dirty="0"/>
              <a:t>Des amitiés</a:t>
            </a:r>
          </a:p>
          <a:p>
            <a:endParaRPr lang="fr-FR" dirty="0"/>
          </a:p>
          <a:p>
            <a:r>
              <a:rPr lang="fr-FR" dirty="0"/>
              <a:t>Des trahisons</a:t>
            </a:r>
          </a:p>
          <a:p>
            <a:endParaRPr lang="fr-FR" dirty="0"/>
          </a:p>
          <a:p>
            <a:r>
              <a:rPr lang="fr-FR" dirty="0"/>
              <a:t>De la rigolade</a:t>
            </a:r>
          </a:p>
        </p:txBody>
      </p:sp>
    </p:spTree>
    <p:extLst>
      <p:ext uri="{BB962C8B-B14F-4D97-AF65-F5344CB8AC3E}">
        <p14:creationId xmlns:p14="http://schemas.microsoft.com/office/powerpoint/2010/main" val="25288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1696279"/>
            <a:ext cx="8946541" cy="4936434"/>
          </a:xfrm>
        </p:spPr>
        <p:txBody>
          <a:bodyPr>
            <a:normAutofit/>
          </a:bodyPr>
          <a:lstStyle/>
          <a:p>
            <a:r>
              <a:rPr lang="fr-FR" dirty="0"/>
              <a:t>Scène</a:t>
            </a:r>
          </a:p>
          <a:p>
            <a:endParaRPr lang="fr-FR" dirty="0"/>
          </a:p>
          <a:p>
            <a:r>
              <a:rPr lang="fr-FR" dirty="0"/>
              <a:t>Carte</a:t>
            </a:r>
          </a:p>
          <a:p>
            <a:endParaRPr lang="fr-FR" dirty="0"/>
          </a:p>
          <a:p>
            <a:r>
              <a:rPr lang="fr-FR" dirty="0"/>
              <a:t>Carte Buttons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Distribution</a:t>
            </a:r>
          </a:p>
          <a:p>
            <a:endParaRPr lang="fr-FR" dirty="0"/>
          </a:p>
          <a:p>
            <a:r>
              <a:rPr lang="fr-FR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86610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Scène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" y="1292512"/>
            <a:ext cx="6752645" cy="5237241"/>
          </a:xfrm>
        </p:spPr>
      </p:pic>
    </p:spTree>
    <p:extLst>
      <p:ext uri="{BB962C8B-B14F-4D97-AF65-F5344CB8AC3E}">
        <p14:creationId xmlns:p14="http://schemas.microsoft.com/office/powerpoint/2010/main" val="250120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32" y="1547446"/>
            <a:ext cx="7999365" cy="4417255"/>
          </a:xfrm>
        </p:spPr>
      </p:pic>
    </p:spTree>
    <p:extLst>
      <p:ext uri="{BB962C8B-B14F-4D97-AF65-F5344CB8AC3E}">
        <p14:creationId xmlns:p14="http://schemas.microsoft.com/office/powerpoint/2010/main" val="284867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 Buttons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2" y="1474469"/>
            <a:ext cx="7758997" cy="4984947"/>
          </a:xfrm>
        </p:spPr>
      </p:pic>
    </p:spTree>
    <p:extLst>
      <p:ext uri="{BB962C8B-B14F-4D97-AF65-F5344CB8AC3E}">
        <p14:creationId xmlns:p14="http://schemas.microsoft.com/office/powerpoint/2010/main" val="324140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98" y="1285789"/>
            <a:ext cx="4525078" cy="220299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254" y="2278966"/>
            <a:ext cx="7025600" cy="41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3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065" y="816758"/>
            <a:ext cx="5919425" cy="5667817"/>
          </a:xfrm>
        </p:spPr>
      </p:pic>
    </p:spTree>
    <p:extLst>
      <p:ext uri="{BB962C8B-B14F-4D97-AF65-F5344CB8AC3E}">
        <p14:creationId xmlns:p14="http://schemas.microsoft.com/office/powerpoint/2010/main" val="140330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84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40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Jeux en Java</vt:lpstr>
      <vt:lpstr>Fuck And Drink</vt:lpstr>
      <vt:lpstr>Sommaire</vt:lpstr>
      <vt:lpstr>Scène</vt:lpstr>
      <vt:lpstr>Carte</vt:lpstr>
      <vt:lpstr>Carte Buttons</vt:lpstr>
      <vt:lpstr>Distribution </vt:lpstr>
      <vt:lpstr>Main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Jeux en Java</dc:title>
  <dc:creator>Vincent Giauffret</dc:creator>
  <cp:lastModifiedBy>Vincent Giauffret</cp:lastModifiedBy>
  <cp:revision>3</cp:revision>
  <dcterms:created xsi:type="dcterms:W3CDTF">2017-03-22T15:21:02Z</dcterms:created>
  <dcterms:modified xsi:type="dcterms:W3CDTF">2017-03-24T18:04:41Z</dcterms:modified>
</cp:coreProperties>
</file>