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5843-71D2-416D-97FF-F06E87123F33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235-38A1-4D72-99F8-11B04188B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5843-71D2-416D-97FF-F06E87123F33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235-38A1-4D72-99F8-11B04188B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4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5843-71D2-416D-97FF-F06E87123F33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235-38A1-4D72-99F8-11B04188B85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1049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5843-71D2-416D-97FF-F06E87123F33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235-38A1-4D72-99F8-11B04188B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03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5843-71D2-416D-97FF-F06E87123F33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235-38A1-4D72-99F8-11B04188B8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1691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5843-71D2-416D-97FF-F06E87123F33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235-38A1-4D72-99F8-11B04188B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30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5843-71D2-416D-97FF-F06E87123F33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235-38A1-4D72-99F8-11B04188B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51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5843-71D2-416D-97FF-F06E87123F33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235-38A1-4D72-99F8-11B04188B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1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5843-71D2-416D-97FF-F06E87123F33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235-38A1-4D72-99F8-11B04188B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5843-71D2-416D-97FF-F06E87123F33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235-38A1-4D72-99F8-11B04188B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1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5843-71D2-416D-97FF-F06E87123F33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235-38A1-4D72-99F8-11B04188B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5843-71D2-416D-97FF-F06E87123F33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235-38A1-4D72-99F8-11B04188B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9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5843-71D2-416D-97FF-F06E87123F33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235-38A1-4D72-99F8-11B04188B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5843-71D2-416D-97FF-F06E87123F33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235-38A1-4D72-99F8-11B04188B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0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5843-71D2-416D-97FF-F06E87123F33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235-38A1-4D72-99F8-11B04188B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5843-71D2-416D-97FF-F06E87123F33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A235-38A1-4D72-99F8-11B04188B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8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5843-71D2-416D-97FF-F06E87123F33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0EA235-38A1-4D72-99F8-11B04188B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3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809" y="1956664"/>
            <a:ext cx="7766936" cy="1646302"/>
          </a:xfrm>
        </p:spPr>
        <p:txBody>
          <a:bodyPr/>
          <a:lstStyle/>
          <a:p>
            <a:pPr algn="ctr"/>
            <a:r>
              <a:rPr lang="mk-MK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Анализа на </a:t>
            </a: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8323" y="4312090"/>
            <a:ext cx="3046272" cy="1096899"/>
          </a:xfrm>
        </p:spPr>
        <p:txBody>
          <a:bodyPr/>
          <a:lstStyle/>
          <a:p>
            <a:pPr algn="l"/>
            <a:r>
              <a:rPr lang="mk-MK" b="1" dirty="0">
                <a:solidFill>
                  <a:schemeClr val="accent2"/>
                </a:solidFill>
              </a:rPr>
              <a:t>Студент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mk-MK" dirty="0">
                <a:solidFill>
                  <a:schemeClr val="accent2"/>
                </a:solidFill>
              </a:rPr>
              <a:t>Војдан Гичаровски 111040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38365" y="4287209"/>
            <a:ext cx="3046272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mk-MK" b="1" dirty="0">
                <a:solidFill>
                  <a:schemeClr val="accent2"/>
                </a:solidFill>
              </a:rPr>
              <a:t>Ментор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mk-MK" dirty="0">
                <a:solidFill>
                  <a:schemeClr val="accent2"/>
                </a:solidFill>
              </a:rPr>
              <a:t>Проф. Д-р. Иван </a:t>
            </a:r>
            <a:r>
              <a:rPr lang="mk-MK" dirty="0" err="1">
                <a:solidFill>
                  <a:schemeClr val="accent2"/>
                </a:solidFill>
              </a:rPr>
              <a:t>Чорбев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57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mk-MK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Заклучок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979" y="1498116"/>
            <a:ext cx="8596668" cy="3880773"/>
          </a:xfrm>
        </p:spPr>
        <p:txBody>
          <a:bodyPr>
            <a:noAutofit/>
          </a:bodyPr>
          <a:lstStyle/>
          <a:p>
            <a:r>
              <a:rPr lang="mk-MK" sz="2800" dirty="0"/>
              <a:t>.</a:t>
            </a:r>
            <a:r>
              <a:rPr lang="en-US" sz="2800" dirty="0"/>
              <a:t>NET Core </a:t>
            </a:r>
            <a:r>
              <a:rPr lang="mk-MK" sz="2800" dirty="0"/>
              <a:t>е оптимален</a:t>
            </a:r>
          </a:p>
          <a:p>
            <a:r>
              <a:rPr lang="mk-MK" sz="2800" dirty="0"/>
              <a:t>Дизајниран е за да може да се извршува на повеќе оперативни системи</a:t>
            </a:r>
          </a:p>
          <a:p>
            <a:r>
              <a:rPr lang="mk-MK" sz="2800" dirty="0"/>
              <a:t>Има отворен изворен код</a:t>
            </a:r>
          </a:p>
          <a:p>
            <a:r>
              <a:rPr lang="mk-MK" sz="2800" dirty="0"/>
              <a:t>Искористени се позитивните страни од своите претходници и се усовршени во новата верзија</a:t>
            </a:r>
          </a:p>
          <a:p>
            <a:r>
              <a:rPr lang="en-US" sz="2800" dirty="0"/>
              <a:t>.NET Core </a:t>
            </a:r>
            <a:r>
              <a:rPr lang="mk-MK" sz="2800" dirty="0"/>
              <a:t>2.0 ќе претставува стабилна и комплетирана платформа спремна за употреба во реални продукти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578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46503" y="1272074"/>
            <a:ext cx="8596668" cy="3403600"/>
          </a:xfrm>
        </p:spPr>
        <p:txBody>
          <a:bodyPr>
            <a:normAutofit/>
          </a:bodyPr>
          <a:lstStyle/>
          <a:p>
            <a:pPr algn="ctr"/>
            <a:r>
              <a:rPr lang="mk-MK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Благодарам на вниманието!</a:t>
            </a:r>
            <a:br>
              <a:rPr lang="mk-MK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Graphic 8" descr="Smiling Face with No Fi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7863" y="3104502"/>
            <a:ext cx="2064657" cy="20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mk-MK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Што претставува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</a:t>
            </a:r>
            <a:r>
              <a:rPr lang="mk-MK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970" y="1552578"/>
            <a:ext cx="8596668" cy="3880773"/>
          </a:xfrm>
        </p:spPr>
        <p:txBody>
          <a:bodyPr>
            <a:normAutofit/>
          </a:bodyPr>
          <a:lstStyle/>
          <a:p>
            <a:r>
              <a:rPr lang="mk-MK" sz="3200" dirty="0"/>
              <a:t>Рамка за развивање и извршување апликации</a:t>
            </a:r>
          </a:p>
          <a:p>
            <a:r>
              <a:rPr lang="mk-MK" sz="3200" dirty="0"/>
              <a:t>Колекција од библиотеки</a:t>
            </a:r>
          </a:p>
          <a:p>
            <a:r>
              <a:rPr lang="mk-MK" sz="3200" dirty="0"/>
              <a:t>Менаџирана околина</a:t>
            </a:r>
          </a:p>
          <a:p>
            <a:r>
              <a:rPr lang="mk-MK" sz="3200" dirty="0"/>
              <a:t>Компајлер</a:t>
            </a:r>
            <a:endParaRPr lang="en-US" sz="3200" dirty="0"/>
          </a:p>
        </p:txBody>
      </p:sp>
      <p:pic>
        <p:nvPicPr>
          <p:cNvPr id="2058" name="Picture 10" descr="Image result for .ne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600" y="4595151"/>
            <a:ext cx="40576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61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mk-MK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Апликации во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Framework </a:t>
            </a:r>
            <a:r>
              <a:rPr lang="mk-MK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sz="3200" dirty="0" err="1"/>
              <a:t>Конзолни</a:t>
            </a:r>
            <a:r>
              <a:rPr lang="mk-MK" sz="3200" dirty="0"/>
              <a:t> апликации</a:t>
            </a:r>
          </a:p>
          <a:p>
            <a:r>
              <a:rPr lang="mk-MK" sz="3200" dirty="0"/>
              <a:t>Веб апликации</a:t>
            </a:r>
          </a:p>
          <a:p>
            <a:r>
              <a:rPr lang="mk-MK" sz="3200" dirty="0"/>
              <a:t>Веб Апи апликации</a:t>
            </a:r>
          </a:p>
          <a:p>
            <a:r>
              <a:rPr lang="mk-MK" sz="3200" dirty="0"/>
              <a:t>Тестови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059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mk-MK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Градбени компоненти на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0712"/>
            <a:ext cx="8596668" cy="4375080"/>
          </a:xfrm>
        </p:spPr>
        <p:txBody>
          <a:bodyPr>
            <a:noAutofit/>
          </a:bodyPr>
          <a:lstStyle/>
          <a:p>
            <a:r>
              <a:rPr lang="en-US" sz="3200" dirty="0" err="1"/>
              <a:t>CoreCLR</a:t>
            </a:r>
            <a:endParaRPr lang="mk-MK" sz="3200" dirty="0"/>
          </a:p>
          <a:p>
            <a:r>
              <a:rPr lang="mk-MK" sz="3200" dirty="0"/>
              <a:t>Компајлер</a:t>
            </a:r>
            <a:endParaRPr lang="en-US" sz="3200" dirty="0"/>
          </a:p>
          <a:p>
            <a:r>
              <a:rPr lang="en-US" sz="3200" dirty="0" err="1"/>
              <a:t>CoreFX</a:t>
            </a:r>
            <a:endParaRPr lang="en-US" sz="3200" dirty="0"/>
          </a:p>
          <a:p>
            <a:r>
              <a:rPr lang="en-US" sz="3200" dirty="0" err="1"/>
              <a:t>Dotnet</a:t>
            </a:r>
            <a:r>
              <a:rPr lang="en-US" sz="3200" dirty="0"/>
              <a:t> CLI</a:t>
            </a:r>
          </a:p>
          <a:p>
            <a:r>
              <a:rPr lang="en-US" sz="3200" dirty="0" err="1"/>
              <a:t>MSBuild</a:t>
            </a:r>
            <a:endParaRPr lang="en-US" sz="3200" dirty="0"/>
          </a:p>
          <a:p>
            <a:r>
              <a:rPr lang="en-US" sz="3200" dirty="0" err="1"/>
              <a:t>NuGet</a:t>
            </a:r>
            <a:endParaRPr lang="en-US" sz="3200" dirty="0"/>
          </a:p>
          <a:p>
            <a:r>
              <a:rPr lang="en-US" sz="3200" dirty="0"/>
              <a:t>.NET Standard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898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mk-MK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Придобивки при користење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97662"/>
            <a:ext cx="8596668" cy="3880773"/>
          </a:xfrm>
        </p:spPr>
        <p:txBody>
          <a:bodyPr>
            <a:normAutofit/>
          </a:bodyPr>
          <a:lstStyle/>
          <a:p>
            <a:r>
              <a:rPr lang="mk-MK" sz="2800" dirty="0"/>
              <a:t>Отворен изворен код</a:t>
            </a:r>
          </a:p>
          <a:p>
            <a:r>
              <a:rPr lang="mk-MK" sz="2800" dirty="0"/>
              <a:t>Може да се извршува на повеќе оперативни системи</a:t>
            </a:r>
          </a:p>
          <a:p>
            <a:r>
              <a:rPr lang="mk-MK" sz="2800" dirty="0"/>
              <a:t>Поддржува пакување со </a:t>
            </a:r>
            <a:r>
              <a:rPr lang="en-US" sz="2800" dirty="0"/>
              <a:t>Docker</a:t>
            </a:r>
            <a:endParaRPr lang="mk-MK" sz="2800" dirty="0"/>
          </a:p>
          <a:p>
            <a:r>
              <a:rPr lang="mk-MK" sz="2800" dirty="0"/>
              <a:t>Подобрени перформанси</a:t>
            </a:r>
            <a:endParaRPr lang="en-US" sz="2800" dirty="0"/>
          </a:p>
        </p:txBody>
      </p:sp>
      <p:pic>
        <p:nvPicPr>
          <p:cNvPr id="1026" name="Picture 2" descr="Image result for mono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80" y="464163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xamar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293" y="4870008"/>
            <a:ext cx="4857994" cy="20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oc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081" y="3006089"/>
            <a:ext cx="2900765" cy="258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89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</a:t>
            </a:r>
            <a:r>
              <a:rPr lang="mk-MK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94" y="1710283"/>
            <a:ext cx="8596668" cy="3880773"/>
          </a:xfrm>
        </p:spPr>
        <p:txBody>
          <a:bodyPr>
            <a:noAutofit/>
          </a:bodyPr>
          <a:lstStyle/>
          <a:p>
            <a:r>
              <a:rPr lang="mk-MK" sz="2800" dirty="0"/>
              <a:t>Платформа за развој на веб страни</a:t>
            </a:r>
          </a:p>
          <a:p>
            <a:r>
              <a:rPr lang="mk-MK" sz="2800" dirty="0"/>
              <a:t>Користи </a:t>
            </a:r>
            <a:r>
              <a:rPr lang="en-US" sz="2800" dirty="0"/>
              <a:t>HTML, CSS </a:t>
            </a:r>
            <a:r>
              <a:rPr lang="mk-MK" sz="2800" dirty="0"/>
              <a:t>и </a:t>
            </a:r>
            <a:r>
              <a:rPr lang="en-US" sz="2800" dirty="0"/>
              <a:t>JavaScript</a:t>
            </a:r>
            <a:r>
              <a:rPr lang="mk-MK" sz="2800" dirty="0"/>
              <a:t> на клиентска страна</a:t>
            </a:r>
          </a:p>
          <a:p>
            <a:r>
              <a:rPr lang="mk-MK" sz="2800" dirty="0"/>
              <a:t>Користи </a:t>
            </a:r>
            <a:r>
              <a:rPr lang="en-US" sz="2800" dirty="0"/>
              <a:t>VB </a:t>
            </a:r>
            <a:r>
              <a:rPr lang="mk-MK" sz="2800" dirty="0"/>
              <a:t>или </a:t>
            </a:r>
            <a:r>
              <a:rPr lang="en-US" sz="2800" dirty="0"/>
              <a:t>C# </a:t>
            </a:r>
            <a:r>
              <a:rPr lang="mk-MK" sz="2800" dirty="0"/>
              <a:t>на серверска страна</a:t>
            </a:r>
          </a:p>
          <a:p>
            <a:r>
              <a:rPr lang="mk-MK" sz="2800" dirty="0"/>
              <a:t>Користи </a:t>
            </a:r>
            <a:r>
              <a:rPr lang="en-US" sz="2800" dirty="0"/>
              <a:t>Razor</a:t>
            </a:r>
            <a:r>
              <a:rPr lang="mk-MK" sz="2800" dirty="0"/>
              <a:t> за генерирање клиентски страни</a:t>
            </a:r>
          </a:p>
          <a:p>
            <a:r>
              <a:rPr lang="en-US" sz="2800" dirty="0" err="1"/>
              <a:t>NuGet</a:t>
            </a:r>
            <a:r>
              <a:rPr lang="en-US" sz="2800" dirty="0"/>
              <a:t> </a:t>
            </a:r>
            <a:r>
              <a:rPr lang="mk-MK" sz="2800" dirty="0"/>
              <a:t>пакети</a:t>
            </a:r>
            <a:endParaRPr lang="en-US" sz="2800" dirty="0"/>
          </a:p>
        </p:txBody>
      </p:sp>
      <p:pic>
        <p:nvPicPr>
          <p:cNvPr id="3074" name="Picture 2" descr="Image result for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90" y="4355872"/>
            <a:ext cx="4886528" cy="217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2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mk-MK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Разлики помеѓу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 </a:t>
            </a:r>
            <a:r>
              <a:rPr lang="mk-MK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sz="2800" dirty="0"/>
              <a:t>Има свој сервер вграден во процесот на апликацијата</a:t>
            </a:r>
          </a:p>
          <a:p>
            <a:r>
              <a:rPr lang="mk-MK" sz="2800"/>
              <a:t>Може да </a:t>
            </a:r>
            <a:r>
              <a:rPr lang="mk-MK" sz="2800" dirty="0"/>
              <a:t>се хостира со било кој обратен прокси сервер</a:t>
            </a:r>
          </a:p>
          <a:p>
            <a:r>
              <a:rPr lang="mk-MK" sz="2800" dirty="0"/>
              <a:t>Може да се извршува на </a:t>
            </a:r>
            <a:r>
              <a:rPr lang="en-US" sz="2800" dirty="0"/>
              <a:t>Windows</a:t>
            </a:r>
            <a:r>
              <a:rPr lang="mk-MK" sz="2800" dirty="0"/>
              <a:t>, </a:t>
            </a:r>
            <a:r>
              <a:rPr lang="en-US" sz="2800" dirty="0"/>
              <a:t>Linux </a:t>
            </a:r>
            <a:r>
              <a:rPr lang="mk-MK" sz="2800" dirty="0"/>
              <a:t>или </a:t>
            </a:r>
            <a:r>
              <a:rPr lang="en-US" sz="2800" dirty="0"/>
              <a:t>macOS</a:t>
            </a:r>
            <a:endParaRPr lang="mk-MK" sz="2800" dirty="0"/>
          </a:p>
          <a:p>
            <a:r>
              <a:rPr lang="mk-MK" sz="2800" dirty="0"/>
              <a:t>Има свој контејнер на зависности</a:t>
            </a:r>
          </a:p>
          <a:p>
            <a:endParaRPr lang="mk-MK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072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115" y="4953000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100" b="1" kern="1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Пример</a:t>
            </a:r>
            <a:r>
              <a:rPr lang="en-US" sz="4100" b="1" kern="1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100" b="1" kern="1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апликација</a:t>
            </a:r>
            <a:r>
              <a:rPr lang="en-US" sz="4100" b="1" kern="1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– </a:t>
            </a:r>
            <a:r>
              <a:rPr lang="en-US" sz="4100" b="1" kern="1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личен</a:t>
            </a:r>
            <a:r>
              <a:rPr lang="en-US" sz="4100" b="1" kern="1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100" b="1" kern="1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дневник</a:t>
            </a:r>
            <a:r>
              <a:rPr lang="en-US" sz="4100" b="1" kern="1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100" b="1" kern="1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за</a:t>
            </a:r>
            <a:r>
              <a:rPr lang="en-US" sz="4100" b="1" kern="1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100" b="1" kern="1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трошоци</a:t>
            </a:r>
            <a:endParaRPr lang="en-US" sz="4100" b="1" kern="1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screenshot of a cell phone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56" y="219676"/>
            <a:ext cx="5681149" cy="4695111"/>
          </a:xfrm>
        </p:spPr>
      </p:pic>
    </p:spTree>
    <p:extLst>
      <p:ext uri="{BB962C8B-B14F-4D97-AF65-F5344CB8AC3E}">
        <p14:creationId xmlns:p14="http://schemas.microsoft.com/office/powerpoint/2010/main" val="55180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176" y="4932765"/>
            <a:ext cx="8288032" cy="109631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</a:t>
            </a:r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апликација</a:t>
            </a:r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mk-MK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графикон со трошоци</a:t>
            </a:r>
            <a:endParaRPr lang="en-US" sz="4100" b="1" kern="1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 descr="A screenshot of a cell phone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88" y="425652"/>
            <a:ext cx="7874408" cy="3881437"/>
          </a:xfrm>
        </p:spPr>
      </p:pic>
    </p:spTree>
    <p:extLst>
      <p:ext uri="{BB962C8B-B14F-4D97-AF65-F5344CB8AC3E}">
        <p14:creationId xmlns:p14="http://schemas.microsoft.com/office/powerpoint/2010/main" val="34395886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230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Анализа на .NET Core</vt:lpstr>
      <vt:lpstr>Што претставува .NET?</vt:lpstr>
      <vt:lpstr>Апликации во .NET Framework и .NET Core</vt:lpstr>
      <vt:lpstr>Градбени компоненти на .NET Core</vt:lpstr>
      <vt:lpstr>Придобивки при користење .NET Core</vt:lpstr>
      <vt:lpstr>ASP.NET Core MVC</vt:lpstr>
      <vt:lpstr>Разлики помеѓу ASP.NET Core и ASP.NET Framework</vt:lpstr>
      <vt:lpstr>Пример апликација – личен дневник за трошоци</vt:lpstr>
      <vt:lpstr>Пример апликација – графикон со трошоци</vt:lpstr>
      <vt:lpstr>Заклучок</vt:lpstr>
      <vt:lpstr>Благодарам на вниманието!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Анализа на .NET Core</dc:title>
  <dc:creator>Војдан Гичаровски</dc:creator>
  <cp:lastModifiedBy>Војдан Гичаровски</cp:lastModifiedBy>
  <cp:revision>26</cp:revision>
  <dcterms:created xsi:type="dcterms:W3CDTF">2017-06-10T16:53:42Z</dcterms:created>
  <dcterms:modified xsi:type="dcterms:W3CDTF">2017-06-19T09:22:31Z</dcterms:modified>
</cp:coreProperties>
</file>