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5"/>
  </p:sldMasterIdLst>
  <p:notesMasterIdLst>
    <p:notesMasterId r:id="rId34"/>
  </p:notesMasterIdLst>
  <p:sldIdLst>
    <p:sldId id="256" r:id="rId6"/>
    <p:sldId id="258" r:id="rId7"/>
    <p:sldId id="257" r:id="rId8"/>
    <p:sldId id="273" r:id="rId9"/>
    <p:sldId id="266" r:id="rId10"/>
    <p:sldId id="283" r:id="rId11"/>
    <p:sldId id="267" r:id="rId12"/>
    <p:sldId id="303" r:id="rId13"/>
    <p:sldId id="301" r:id="rId14"/>
    <p:sldId id="304" r:id="rId15"/>
    <p:sldId id="288" r:id="rId16"/>
    <p:sldId id="305" r:id="rId17"/>
    <p:sldId id="306" r:id="rId18"/>
    <p:sldId id="307" r:id="rId19"/>
    <p:sldId id="308" r:id="rId20"/>
    <p:sldId id="309" r:id="rId21"/>
    <p:sldId id="310" r:id="rId22"/>
    <p:sldId id="278" r:id="rId23"/>
    <p:sldId id="298" r:id="rId24"/>
    <p:sldId id="299" r:id="rId25"/>
    <p:sldId id="296" r:id="rId26"/>
    <p:sldId id="311" r:id="rId27"/>
    <p:sldId id="312" r:id="rId28"/>
    <p:sldId id="313" r:id="rId29"/>
    <p:sldId id="314" r:id="rId30"/>
    <p:sldId id="287" r:id="rId31"/>
    <p:sldId id="291" r:id="rId32"/>
    <p:sldId id="289" r:id="rId33"/>
  </p:sldIdLst>
  <p:sldSz cx="9144000" cy="6858000" type="screen4x3"/>
  <p:notesSz cx="7099300" cy="10234613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itchFamily="34" charset="0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itchFamily="34" charset="0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itchFamily="34" charset="0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itchFamily="34" charset="0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itchFamily="34" charset="0"/>
        <a:ea typeface="굴림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Tahoma" pitchFamily="34" charset="0"/>
        <a:ea typeface="굴림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Tahoma" pitchFamily="34" charset="0"/>
        <a:ea typeface="굴림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Tahoma" pitchFamily="34" charset="0"/>
        <a:ea typeface="굴림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Tahoma" pitchFamily="34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0000FF"/>
    <a:srgbClr val="EDF1E7"/>
    <a:srgbClr val="EAEAEA"/>
    <a:srgbClr val="FFFFCC"/>
    <a:srgbClr val="CCFF99"/>
    <a:srgbClr val="66CC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984EF6-6214-42C5-A0A0-36C3CCEEA3A7}" v="3" dt="2021-03-09T01:13:52.8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445" autoAdjust="0"/>
    <p:restoredTop sz="98677" autoAdjust="0"/>
  </p:normalViewPr>
  <p:slideViewPr>
    <p:cSldViewPr>
      <p:cViewPr>
        <p:scale>
          <a:sx n="79" d="100"/>
          <a:sy n="79" d="100"/>
        </p:scale>
        <p:origin x="989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058" y="-102"/>
      </p:cViewPr>
      <p:guideLst>
        <p:guide orient="horz" pos="3110"/>
        <p:guide pos="2141"/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6/11/relationships/changesInfo" Target="changesInfos/changesInfo1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국철" userId="ad3177c4-9a3b-43f7-ba17-b32aae4f91ca" providerId="ADAL" clId="{66984EF6-6214-42C5-A0A0-36C3CCEEA3A7}"/>
    <pc:docChg chg="custSel modSld">
      <pc:chgData name="최국철" userId="ad3177c4-9a3b-43f7-ba17-b32aae4f91ca" providerId="ADAL" clId="{66984EF6-6214-42C5-A0A0-36C3CCEEA3A7}" dt="2021-03-22T09:28:58.561" v="15" actId="20577"/>
      <pc:docMkLst>
        <pc:docMk/>
      </pc:docMkLst>
      <pc:sldChg chg="modSp">
        <pc:chgData name="최국철" userId="ad3177c4-9a3b-43f7-ba17-b32aae4f91ca" providerId="ADAL" clId="{66984EF6-6214-42C5-A0A0-36C3CCEEA3A7}" dt="2021-03-09T01:00:19.550" v="0" actId="20578"/>
        <pc:sldMkLst>
          <pc:docMk/>
          <pc:sldMk cId="0" sldId="267"/>
        </pc:sldMkLst>
        <pc:spChg chg="mod">
          <ac:chgData name="최국철" userId="ad3177c4-9a3b-43f7-ba17-b32aae4f91ca" providerId="ADAL" clId="{66984EF6-6214-42C5-A0A0-36C3CCEEA3A7}" dt="2021-03-09T01:00:19.550" v="0" actId="20578"/>
          <ac:spMkLst>
            <pc:docMk/>
            <pc:sldMk cId="0" sldId="267"/>
            <ac:spMk id="3" creationId="{00000000-0000-0000-0000-000000000000}"/>
          </ac:spMkLst>
        </pc:spChg>
      </pc:sldChg>
      <pc:sldChg chg="modSp mod">
        <pc:chgData name="최국철" userId="ad3177c4-9a3b-43f7-ba17-b32aae4f91ca" providerId="ADAL" clId="{66984EF6-6214-42C5-A0A0-36C3CCEEA3A7}" dt="2021-03-22T09:28:58.561" v="15" actId="20577"/>
        <pc:sldMkLst>
          <pc:docMk/>
          <pc:sldMk cId="0" sldId="288"/>
        </pc:sldMkLst>
        <pc:spChg chg="mod">
          <ac:chgData name="최국철" userId="ad3177c4-9a3b-43f7-ba17-b32aae4f91ca" providerId="ADAL" clId="{66984EF6-6214-42C5-A0A0-36C3CCEEA3A7}" dt="2021-03-22T09:28:58.561" v="15" actId="20577"/>
          <ac:spMkLst>
            <pc:docMk/>
            <pc:sldMk cId="0" sldId="288"/>
            <ac:spMk id="3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62" tIns="47431" rIns="94862" bIns="47431" numCol="1" anchor="t" anchorCtr="0" compatLnSpc="1">
            <a:prstTxWarp prst="textNoShape">
              <a:avLst/>
            </a:prstTxWarp>
          </a:bodyPr>
          <a:lstStyle>
            <a:lvl1pPr algn="l" defTabSz="949310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62" tIns="47431" rIns="94862" bIns="47431" numCol="1" anchor="t" anchorCtr="0" compatLnSpc="1">
            <a:prstTxWarp prst="textNoShape">
              <a:avLst/>
            </a:prstTxWarp>
          </a:bodyPr>
          <a:lstStyle>
            <a:lvl1pPr algn="r" defTabSz="949310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1" y="4862514"/>
            <a:ext cx="56769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62" tIns="47431" rIns="94862" bIns="474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62" tIns="47431" rIns="94862" bIns="47431" numCol="1" anchor="b" anchorCtr="0" compatLnSpc="1">
            <a:prstTxWarp prst="textNoShape">
              <a:avLst/>
            </a:prstTxWarp>
          </a:bodyPr>
          <a:lstStyle>
            <a:lvl1pPr algn="l" defTabSz="949310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62" tIns="47431" rIns="94862" bIns="47431" numCol="1" anchor="b" anchorCtr="0" compatLnSpc="1">
            <a:prstTxWarp prst="textNoShape">
              <a:avLst/>
            </a:prstTxWarp>
          </a:bodyPr>
          <a:lstStyle>
            <a:lvl1pPr algn="r" defTabSz="949310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E1EA7CA-F2E0-4C19-9C01-001A74B57D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15914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731FB5-792E-4C3F-B000-4AF2469169FC}" type="slidenum">
              <a:rPr lang="en-US" altLang="ko-KR" smtClean="0">
                <a:latin typeface="굴림" charset="-127"/>
                <a:ea typeface="굴림" charset="-127"/>
              </a:rPr>
              <a:pPr/>
              <a:t>1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0931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1EA7CA-F2E0-4C19-9C01-001A74B57D25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5465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10" Type="http://schemas.openxmlformats.org/officeDocument/2006/relationships/image" Target="../media/image3.jpeg"/><Relationship Id="rId4" Type="http://schemas.openxmlformats.org/officeDocument/2006/relationships/tags" Target="../tags/tag9.xml"/><Relationship Id="rId9" Type="http://schemas.openxmlformats.org/officeDocument/2006/relationships/hyperlink" Target="http://www.cse.pusan.ac.kr/index_new.html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1500174"/>
            <a:ext cx="7772400" cy="1470025"/>
          </a:xfrm>
        </p:spPr>
        <p:txBody>
          <a:bodyPr>
            <a:normAutofit/>
          </a:bodyPr>
          <a:lstStyle>
            <a:lvl1pPr algn="ctr">
              <a:defRPr sz="3200">
                <a:solidFill>
                  <a:srgbClr val="0E2AA7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571876"/>
            <a:ext cx="6400800" cy="17526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pic>
        <p:nvPicPr>
          <p:cNvPr id="4" name="Picture 12" descr="header_logo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 t="19006" r="14958" b="16199"/>
          <a:stretch>
            <a:fillRect/>
          </a:stretch>
        </p:blipFill>
        <p:spPr bwMode="auto">
          <a:xfrm>
            <a:off x="7000875" y="6429375"/>
            <a:ext cx="21431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4" descr="logo">
            <a:hlinkClick r:id="rId9"/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438" y="6429375"/>
            <a:ext cx="1604962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" descr="header_logo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/>
          <a:srcRect t="19006" r="14958" b="16199"/>
          <a:stretch>
            <a:fillRect/>
          </a:stretch>
        </p:blipFill>
        <p:spPr bwMode="auto">
          <a:xfrm>
            <a:off x="7000875" y="6429375"/>
            <a:ext cx="21431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4" descr="logo">
            <a:hlinkClick r:id="rId9"/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438" y="6429375"/>
            <a:ext cx="1604962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743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50938" y="304800"/>
            <a:ext cx="7793037" cy="838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클립 아트 개체 틀 2"/>
          <p:cNvSpPr>
            <a:spLocks noGrp="1"/>
          </p:cNvSpPr>
          <p:nvPr>
            <p:ph type="clipArt" sz="half" idx="1"/>
            <p:custDataLst>
              <p:tags r:id="rId2"/>
            </p:custDataLst>
          </p:nvPr>
        </p:nvSpPr>
        <p:spPr>
          <a:xfrm>
            <a:off x="228600" y="1524000"/>
            <a:ext cx="4286250" cy="4608513"/>
          </a:xfrm>
        </p:spPr>
        <p:txBody>
          <a:bodyPr/>
          <a:lstStyle/>
          <a:p>
            <a:r>
              <a:rPr lang="ko-KR" altLang="en-US"/>
              <a:t>온라인 이미지를 추가하려면 아이콘을 클릭하세요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667250" y="1524000"/>
            <a:ext cx="4287838" cy="46085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8357617" y="6541405"/>
            <a:ext cx="786383" cy="285750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400" b="0" baseline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AEFA52-AE4E-4C2F-A0A0-D6E80B3138B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327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제목 및 텍스트/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31763"/>
            <a:ext cx="7283450" cy="4889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457200" y="836613"/>
            <a:ext cx="8507413" cy="2695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3684588"/>
            <a:ext cx="8507413" cy="26971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8357617" y="6541405"/>
            <a:ext cx="786383" cy="285750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400" b="0" baseline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AEFA52-AE4E-4C2F-A0A0-D6E80B3138B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581962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88640"/>
            <a:ext cx="8229600" cy="582594"/>
          </a:xfrm>
        </p:spPr>
        <p:txBody>
          <a:bodyPr/>
          <a:lstStyle>
            <a:lvl1pPr>
              <a:defRPr baseline="0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908720"/>
            <a:ext cx="8229600" cy="5832648"/>
          </a:xfrm>
        </p:spPr>
        <p:txBody>
          <a:bodyPr/>
          <a:lstStyle>
            <a:lvl1pPr>
              <a:buFont typeface="Wingdings" pitchFamily="2" charset="2"/>
              <a:buChar char="v"/>
              <a:defRPr baseline="0">
                <a:latin typeface="+mn-ea"/>
                <a:ea typeface="+mn-ea"/>
              </a:defRPr>
            </a:lvl1pPr>
            <a:lvl2pPr>
              <a:buFont typeface="Wingdings" pitchFamily="2" charset="2"/>
              <a:buChar char="§"/>
              <a:defRPr sz="1600" baseline="0">
                <a:latin typeface="+mn-ea"/>
                <a:ea typeface="+mn-ea"/>
              </a:defRPr>
            </a:lvl2pPr>
            <a:lvl3pPr>
              <a:defRPr sz="1400" baseline="0">
                <a:latin typeface="+mn-ea"/>
                <a:ea typeface="+mn-ea"/>
              </a:defRPr>
            </a:lvl3pPr>
            <a:lvl4pPr>
              <a:defRPr sz="1200" baseline="0">
                <a:latin typeface="+mn-ea"/>
                <a:ea typeface="+mn-ea"/>
              </a:defRPr>
            </a:lvl4pPr>
            <a:lvl5pPr>
              <a:defRPr sz="1200" baseline="0"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8357617" y="6541405"/>
            <a:ext cx="786383" cy="285750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400" b="0" baseline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7CB0F77-3E9C-40A7-9E4E-20DB5A776D4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36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3929066"/>
            <a:ext cx="7772400" cy="714380"/>
          </a:xfrm>
        </p:spPr>
        <p:txBody>
          <a:bodyPr anchor="t"/>
          <a:lstStyle>
            <a:lvl1pPr algn="l">
              <a:defRPr sz="4000" b="1" cap="all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4643445"/>
            <a:ext cx="77724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2430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908720"/>
            <a:ext cx="4038600" cy="58326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908720"/>
            <a:ext cx="4038600" cy="5832648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8357617" y="6541405"/>
            <a:ext cx="786383" cy="285750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400" b="0" baseline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66700D9-6251-467D-BFA2-933A876C28A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496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8357617" y="6541405"/>
            <a:ext cx="786383" cy="285750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400" b="0" baseline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48E8B2A-91A2-457F-9763-7A3158A3F43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9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357617" y="6541405"/>
            <a:ext cx="786383" cy="285750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400" b="0" baseline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768B9DF-FDD0-456A-A088-6098FDD663F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215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3" y="273053"/>
            <a:ext cx="5111751" cy="61802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4" y="1435103"/>
            <a:ext cx="3008313" cy="50182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8357617" y="6541405"/>
            <a:ext cx="786383" cy="285750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400" b="0" baseline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8FC1814-24E4-4E86-AEBE-C995ECF75AD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45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8357617" y="6541405"/>
            <a:ext cx="786383" cy="285750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400" b="0" baseline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1160E99-51B3-4748-9EDD-03C16EE9C3D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980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  <p:custDataLst>
              <p:tags r:id="rId3"/>
            </p:custDataLst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  <p:custDataLst>
              <p:tags r:id="rId4"/>
            </p:custDataLst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8357617" y="6541405"/>
            <a:ext cx="786383" cy="285750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400" b="0" baseline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AEFA52-AE4E-4C2F-A0A0-D6E80B3138B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895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7200" y="188640"/>
            <a:ext cx="82296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7200" y="908720"/>
            <a:ext cx="8229600" cy="587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28" name="Picture 2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1"/>
            <a:ext cx="9144000" cy="117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2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6812281"/>
            <a:ext cx="914400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슬라이드 번호 개체 틀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357617" y="6541405"/>
            <a:ext cx="786383" cy="285750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400" b="0" baseline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AEFA52-AE4E-4C2F-A0A0-D6E80B3138B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78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2800" kern="1200">
          <a:solidFill>
            <a:srgbClr val="0E2AA7"/>
          </a:solidFill>
          <a:latin typeface="+mj-ea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9pPr>
    </p:titleStyle>
    <p:bodyStyle>
      <a:lvl1pPr marL="342900" indent="-342900" algn="l" rtl="0" eaLnBrk="1" fontAlgn="base" latinLnBrk="1" hangingPunct="1">
        <a:lnSpc>
          <a:spcPct val="150000"/>
        </a:lnSpc>
        <a:spcBef>
          <a:spcPct val="20000"/>
        </a:spcBef>
        <a:spcAft>
          <a:spcPct val="0"/>
        </a:spcAft>
        <a:buFont typeface="Wingdings" pitchFamily="2" charset="2"/>
        <a:buChar char="v"/>
        <a:defRPr sz="20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1" fontAlgn="base" latinLnBrk="1" hangingPunct="1">
        <a:lnSpc>
          <a:spcPct val="15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rtl="0" eaLnBrk="1" fontAlgn="base" latinLnBrk="1" hangingPunct="1">
        <a:lnSpc>
          <a:spcPct val="150000"/>
        </a:lnSpc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rtl="0" eaLnBrk="1" fontAlgn="base" latinLnBrk="1" hangingPunct="1">
        <a:lnSpc>
          <a:spcPct val="150000"/>
        </a:lnSpc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rtl="0" eaLnBrk="1" fontAlgn="base" latinLnBrk="1" hangingPunct="1">
        <a:lnSpc>
          <a:spcPct val="150000"/>
        </a:lnSpc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iki.openwrt.org/doc/uci/wireles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openwrt.org/doc/uci/dhcp" TargetMode="External"/><Relationship Id="rId2" Type="http://schemas.openxmlformats.org/officeDocument/2006/relationships/hyperlink" Target="http://www.networksorcery.com/enp/protocol/bootp/options.ht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openwrt.org/doc/uci/firewall?s%5b%5d=firewal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hyperlink" Target="http://164.125.121.30/viewer.cg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openwrt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openwrt.org/doc/uci/network" TargetMode="External"/><Relationship Id="rId2" Type="http://schemas.openxmlformats.org/officeDocument/2006/relationships/hyperlink" Target="http://wiki.openwrt.org/doc/uc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openwrt.org/doc/uci/firewall" TargetMode="External"/><Relationship Id="rId5" Type="http://schemas.openxmlformats.org/officeDocument/2006/relationships/hyperlink" Target="http://wiki.openwrt.org/doc/uci/dhcp" TargetMode="External"/><Relationship Id="rId4" Type="http://schemas.openxmlformats.org/officeDocument/2006/relationships/hyperlink" Target="http://wiki.openwrt.org/doc/uci/wireles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" y="1500174"/>
            <a:ext cx="8763000" cy="1470025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LAB. 3</a:t>
            </a:r>
            <a:br>
              <a:rPr lang="en-US" altLang="ko-KR" sz="4000" dirty="0"/>
            </a:br>
            <a:r>
              <a:rPr lang="ko-KR" altLang="en-US" sz="3600" dirty="0"/>
              <a:t>무선 </a:t>
            </a:r>
            <a:r>
              <a:rPr lang="en-US" altLang="ko-KR" sz="3600" dirty="0"/>
              <a:t>Multi-Hop </a:t>
            </a:r>
            <a:r>
              <a:rPr lang="ko-KR" altLang="en-US" sz="3600" dirty="0"/>
              <a:t>네트워크 구성</a:t>
            </a:r>
            <a:endParaRPr lang="en-US" altLang="ko-KR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ko-KR" altLang="en-US" sz="2000" dirty="0"/>
              <a:t>부산대학교 컴퓨터공학과</a:t>
            </a:r>
            <a:endParaRPr lang="en-US" altLang="ko-KR" sz="2000" dirty="0"/>
          </a:p>
          <a:p>
            <a:r>
              <a:rPr lang="ko-KR" altLang="en-US" dirty="0"/>
              <a:t>김종덕 </a:t>
            </a:r>
            <a:r>
              <a:rPr lang="en-US" altLang="ko-KR" dirty="0"/>
              <a:t>(</a:t>
            </a:r>
            <a:r>
              <a:rPr lang="en-US" altLang="ko-KR" dirty="0" err="1"/>
              <a:t>kimjd</a:t>
            </a:r>
            <a:r>
              <a:rPr lang="en-US" altLang="ko-KR" dirty="0"/>
              <a:t> at pusan.ac.kr)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T1. </a:t>
            </a:r>
            <a:r>
              <a:rPr lang="ko-KR" altLang="en-US" dirty="0" err="1"/>
              <a:t>실험망</a:t>
            </a:r>
            <a:r>
              <a:rPr lang="ko-KR" altLang="en-US" dirty="0"/>
              <a:t> 구성 </a:t>
            </a:r>
            <a:r>
              <a:rPr lang="en-US" altLang="ko-KR" dirty="0"/>
              <a:t>–</a:t>
            </a:r>
            <a:r>
              <a:rPr lang="ko-KR" altLang="en-US" dirty="0"/>
              <a:t> 장비의 초기 네트워크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Wlan0</a:t>
            </a:r>
            <a:r>
              <a:rPr lang="ko-KR" altLang="en-US" sz="1800" dirty="0"/>
              <a:t>과 연결된 논리 인터페이스는 정의되어 있지 않은 상태</a:t>
            </a:r>
            <a:endParaRPr lang="en-US" altLang="ko-KR" sz="1800" dirty="0"/>
          </a:p>
          <a:p>
            <a:pPr lvl="1"/>
            <a:r>
              <a:rPr lang="ko-KR" altLang="en-US" sz="1400" dirty="0"/>
              <a:t>논리적으로 사용할 수 없는 상태</a:t>
            </a:r>
            <a:endParaRPr lang="en-US" altLang="ko-KR" sz="1400" dirty="0"/>
          </a:p>
          <a:p>
            <a:r>
              <a:rPr lang="en-US" altLang="ko-KR" sz="1800" dirty="0"/>
              <a:t>Eth0</a:t>
            </a:r>
            <a:r>
              <a:rPr lang="ko-KR" altLang="en-US" sz="1800" dirty="0"/>
              <a:t>는 </a:t>
            </a:r>
            <a:r>
              <a:rPr lang="en-US" altLang="ko-KR" sz="1800" dirty="0" err="1"/>
              <a:t>lan</a:t>
            </a:r>
            <a:r>
              <a:rPr lang="ko-KR" altLang="en-US" sz="1800" dirty="0"/>
              <a:t>이라는 논리 인터페이스에 연결</a:t>
            </a:r>
            <a:endParaRPr lang="en-US" altLang="ko-KR" sz="1800" dirty="0"/>
          </a:p>
          <a:p>
            <a:pPr lvl="1"/>
            <a:r>
              <a:rPr lang="en-US" altLang="ko-KR" sz="1400" dirty="0"/>
              <a:t>192.168.1.1</a:t>
            </a:r>
            <a:r>
              <a:rPr lang="ko-KR" altLang="en-US" sz="1400" dirty="0"/>
              <a:t>이라는 </a:t>
            </a:r>
            <a:r>
              <a:rPr lang="en-US" altLang="ko-KR" sz="1400" dirty="0"/>
              <a:t>static IP address</a:t>
            </a:r>
            <a:r>
              <a:rPr lang="ko-KR" altLang="en-US" sz="1400" dirty="0"/>
              <a:t>로 구성</a:t>
            </a:r>
            <a:endParaRPr lang="en-US" altLang="ko-KR" sz="1400" dirty="0"/>
          </a:p>
          <a:p>
            <a:pPr lvl="1"/>
            <a:r>
              <a:rPr lang="en-US" altLang="ko-KR" sz="1400" dirty="0"/>
              <a:t>Eth0</a:t>
            </a:r>
            <a:r>
              <a:rPr lang="ko-KR" altLang="en-US" sz="1400" dirty="0"/>
              <a:t>에 연결하는 다른 장비가 </a:t>
            </a:r>
            <a:r>
              <a:rPr lang="en-US" altLang="ko-KR" sz="1400" dirty="0" err="1"/>
              <a:t>dhcp</a:t>
            </a:r>
            <a:r>
              <a:rPr lang="ko-KR" altLang="en-US" sz="1400" dirty="0"/>
              <a:t>로 주소를 부여 받을 수 있도록 구성한 상태</a:t>
            </a:r>
            <a:endParaRPr lang="en-US" altLang="ko-KR" sz="1400" dirty="0"/>
          </a:p>
          <a:p>
            <a:pPr lvl="2"/>
            <a:r>
              <a:rPr lang="ko-KR" altLang="en-US" sz="1200" dirty="0"/>
              <a:t>물론 </a:t>
            </a:r>
            <a:r>
              <a:rPr lang="en-US" altLang="ko-KR" sz="1200" dirty="0" err="1"/>
              <a:t>dhcp</a:t>
            </a:r>
            <a:r>
              <a:rPr lang="ko-KR" altLang="en-US" sz="1200" dirty="0"/>
              <a:t>를 사용하지 않고 </a:t>
            </a:r>
            <a:r>
              <a:rPr lang="en-US" altLang="ko-KR" sz="1200" dirty="0"/>
              <a:t>192.168.1.X </a:t>
            </a:r>
            <a:r>
              <a:rPr lang="ko-KR" altLang="en-US" sz="1200" dirty="0"/>
              <a:t>주소를 고정으로 할당하여도 무방</a:t>
            </a:r>
            <a:endParaRPr lang="en-US" altLang="ko-KR" sz="1200" dirty="0"/>
          </a:p>
          <a:p>
            <a:pPr lvl="1"/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7CB0F77-3E9C-40A7-9E4E-20DB5A776D4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43608" y="3558992"/>
            <a:ext cx="2160240" cy="1435600"/>
          </a:xfrm>
          <a:prstGeom prst="roundRect">
            <a:avLst>
              <a:gd name="adj" fmla="val 929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11" idx="1"/>
          </p:cNvCxnSpPr>
          <p:nvPr/>
        </p:nvCxnSpPr>
        <p:spPr>
          <a:xfrm rot="10800000" flipV="1">
            <a:off x="2699240" y="4130496"/>
            <a:ext cx="1229818" cy="224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3058926"/>
            <a:ext cx="848332" cy="133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83032" y="3235967"/>
            <a:ext cx="26813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192.168.1.X/24</a:t>
            </a:r>
          </a:p>
          <a:p>
            <a:r>
              <a:rPr lang="en-US" altLang="ko-KR" sz="1600" b="0" dirty="0">
                <a:latin typeface="+mn-ea"/>
                <a:ea typeface="+mn-ea"/>
              </a:rPr>
              <a:t>(</a:t>
            </a:r>
            <a:r>
              <a:rPr lang="en-US" altLang="ko-KR" sz="1600" b="0" dirty="0" err="1">
                <a:latin typeface="+mn-ea"/>
                <a:ea typeface="+mn-ea"/>
              </a:rPr>
              <a:t>dhcp</a:t>
            </a:r>
            <a:r>
              <a:rPr lang="en-US" altLang="ko-KR" sz="1600" b="0" dirty="0">
                <a:latin typeface="+mn-ea"/>
                <a:ea typeface="+mn-ea"/>
              </a:rPr>
              <a:t> pool : 100~249)</a:t>
            </a:r>
            <a:endParaRPr lang="ko-KR" altLang="en-US" sz="1600" b="0" dirty="0">
              <a:latin typeface="+mn-ea"/>
              <a:ea typeface="+mn-ea"/>
            </a:endParaRPr>
          </a:p>
        </p:txBody>
      </p:sp>
      <p:pic>
        <p:nvPicPr>
          <p:cNvPr id="11" name="Picture 3" descr="C:\Users\Inetguru\AppData\Local\Microsoft\Windows\Temporary Internet Files\Content.IE5\GEITYXH4\MC90042899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58" y="3558992"/>
            <a:ext cx="1582193" cy="114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232203" y="6011996"/>
            <a:ext cx="135732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>
                <a:latin typeface="+mn-ea"/>
                <a:ea typeface="+mn-ea"/>
              </a:rPr>
              <a:t>eth0</a:t>
            </a:r>
            <a:endParaRPr lang="ko-KR" altLang="en-US" b="0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2203" y="5138608"/>
            <a:ext cx="135732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 err="1">
                <a:latin typeface="+mn-ea"/>
                <a:ea typeface="+mn-ea"/>
              </a:rPr>
              <a:t>lan</a:t>
            </a:r>
            <a:endParaRPr lang="ko-KR" altLang="en-US" b="0" dirty="0">
              <a:latin typeface="+mn-ea"/>
              <a:ea typeface="+mn-ea"/>
            </a:endParaRPr>
          </a:p>
        </p:txBody>
      </p:sp>
      <p:cxnSp>
        <p:nvCxnSpPr>
          <p:cNvPr id="14" name="직선 연결선 13"/>
          <p:cNvCxnSpPr>
            <a:stCxn id="12" idx="0"/>
            <a:endCxn id="13" idx="2"/>
          </p:cNvCxnSpPr>
          <p:nvPr/>
        </p:nvCxnSpPr>
        <p:spPr>
          <a:xfrm flipV="1">
            <a:off x="3910864" y="550794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80112" y="6021288"/>
            <a:ext cx="135732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>
                <a:latin typeface="+mn-ea"/>
                <a:ea typeface="+mn-ea"/>
              </a:rPr>
              <a:t>wlan0</a:t>
            </a:r>
            <a:endParaRPr lang="ko-KR" altLang="en-US" b="0" dirty="0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97614" y="5138608"/>
            <a:ext cx="135732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 err="1">
                <a:latin typeface="+mn-ea"/>
                <a:ea typeface="+mn-ea"/>
              </a:rPr>
              <a:t>dhcp</a:t>
            </a:r>
            <a:endParaRPr lang="ko-KR" altLang="en-US" b="0" dirty="0">
              <a:latin typeface="+mn-ea"/>
              <a:ea typeface="+mn-ea"/>
            </a:endParaRPr>
          </a:p>
        </p:txBody>
      </p:sp>
      <p:cxnSp>
        <p:nvCxnSpPr>
          <p:cNvPr id="17" name="직선 연결선 16"/>
          <p:cNvCxnSpPr>
            <a:stCxn id="16" idx="3"/>
            <a:endCxn id="13" idx="1"/>
          </p:cNvCxnSpPr>
          <p:nvPr/>
        </p:nvCxnSpPr>
        <p:spPr>
          <a:xfrm>
            <a:off x="2754935" y="5323274"/>
            <a:ext cx="477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58327" y="4840703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192.168.1.1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0356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/>
          <p:cNvSpPr/>
          <p:nvPr/>
        </p:nvSpPr>
        <p:spPr>
          <a:xfrm>
            <a:off x="4932040" y="1206044"/>
            <a:ext cx="3569050" cy="2664295"/>
          </a:xfrm>
          <a:prstGeom prst="roundRect">
            <a:avLst>
              <a:gd name="adj" fmla="val 6876"/>
            </a:avLst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642910" y="1206044"/>
            <a:ext cx="4145114" cy="2664296"/>
          </a:xfrm>
          <a:prstGeom prst="roundRect">
            <a:avLst>
              <a:gd name="adj" fmla="val 929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T1. </a:t>
            </a:r>
            <a:r>
              <a:rPr lang="ko-KR" altLang="en-US" dirty="0" err="1"/>
              <a:t>실험망</a:t>
            </a:r>
            <a:r>
              <a:rPr lang="ko-KR" altLang="en-US" dirty="0"/>
              <a:t> 구성 </a:t>
            </a:r>
            <a:r>
              <a:rPr lang="en-US" altLang="ko-KR" dirty="0"/>
              <a:t>–</a:t>
            </a:r>
            <a:r>
              <a:rPr lang="ko-KR" altLang="en-US" dirty="0"/>
              <a:t> 목표 네트워크 구성</a:t>
            </a:r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14876" y="1437683"/>
            <a:ext cx="848332" cy="133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7CB0F77-3E9C-40A7-9E4E-20DB5A776D4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6" name="구름 5"/>
          <p:cNvSpPr/>
          <p:nvPr/>
        </p:nvSpPr>
        <p:spPr>
          <a:xfrm>
            <a:off x="785786" y="2009187"/>
            <a:ext cx="1915050" cy="1045123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0" dirty="0"/>
              <a:t>Internet</a:t>
            </a:r>
            <a:endParaRPr lang="ko-KR" altLang="en-US" sz="1600" b="0" dirty="0"/>
          </a:p>
        </p:txBody>
      </p:sp>
      <p:cxnSp>
        <p:nvCxnSpPr>
          <p:cNvPr id="7" name="직선 연결선 6"/>
          <p:cNvCxnSpPr>
            <a:stCxn id="9" idx="1"/>
            <a:endCxn id="6" idx="0"/>
          </p:cNvCxnSpPr>
          <p:nvPr/>
        </p:nvCxnSpPr>
        <p:spPr>
          <a:xfrm rot="10800000" flipV="1">
            <a:off x="2699240" y="2509253"/>
            <a:ext cx="1229818" cy="224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HOME\Desktop\4661fc6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0892" y="1494076"/>
            <a:ext cx="625993" cy="897692"/>
          </a:xfrm>
          <a:prstGeom prst="rect">
            <a:avLst/>
          </a:prstGeom>
          <a:noFill/>
        </p:spPr>
      </p:pic>
      <p:pic>
        <p:nvPicPr>
          <p:cNvPr id="4099" name="Picture 3" descr="C:\Users\HOME\Desktop\596231629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16" y="2790220"/>
            <a:ext cx="951785" cy="809017"/>
          </a:xfrm>
          <a:prstGeom prst="rect">
            <a:avLst/>
          </a:prstGeom>
          <a:noFill/>
        </p:spPr>
      </p:pic>
      <p:cxnSp>
        <p:nvCxnSpPr>
          <p:cNvPr id="19" name="직선 연결선 18"/>
          <p:cNvCxnSpPr>
            <a:endCxn id="4098" idx="1"/>
          </p:cNvCxnSpPr>
          <p:nvPr/>
        </p:nvCxnSpPr>
        <p:spPr>
          <a:xfrm flipV="1">
            <a:off x="5357818" y="1942922"/>
            <a:ext cx="1643074" cy="28058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4099" idx="1"/>
          </p:cNvCxnSpPr>
          <p:nvPr/>
        </p:nvCxnSpPr>
        <p:spPr>
          <a:xfrm>
            <a:off x="5429256" y="2544360"/>
            <a:ext cx="1428760" cy="650369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32181" y="836712"/>
            <a:ext cx="232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164.125.69.X/24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72198" y="836712"/>
            <a:ext cx="193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192.168.1.X/24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9" name="Picture 3" descr="C:\Users\Inetguru\AppData\Local\Microsoft\Windows\Temporary Internet Files\Content.IE5\GEITYXH4\MC900428991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58" y="1937749"/>
            <a:ext cx="1582193" cy="114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238237" y="5291916"/>
            <a:ext cx="135732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>
                <a:latin typeface="+mn-ea"/>
                <a:ea typeface="+mn-ea"/>
              </a:rPr>
              <a:t>eth0</a:t>
            </a:r>
            <a:endParaRPr lang="ko-KR" altLang="en-US" b="0" dirty="0"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38237" y="4437693"/>
            <a:ext cx="135732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>
                <a:latin typeface="+mn-ea"/>
                <a:ea typeface="+mn-ea"/>
              </a:rPr>
              <a:t>wan</a:t>
            </a:r>
            <a:endParaRPr lang="ko-KR" altLang="en-US" b="0" dirty="0">
              <a:latin typeface="+mn-ea"/>
              <a:ea typeface="+mn-ea"/>
            </a:endParaRPr>
          </a:p>
        </p:txBody>
      </p:sp>
      <p:cxnSp>
        <p:nvCxnSpPr>
          <p:cNvPr id="24" name="직선 연결선 23"/>
          <p:cNvCxnSpPr>
            <a:stCxn id="22" idx="0"/>
            <a:endCxn id="23" idx="2"/>
          </p:cNvCxnSpPr>
          <p:nvPr/>
        </p:nvCxnSpPr>
        <p:spPr>
          <a:xfrm flipV="1">
            <a:off x="3916898" y="4807025"/>
            <a:ext cx="0" cy="484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82090" y="5291916"/>
            <a:ext cx="135732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>
                <a:latin typeface="+mn-ea"/>
                <a:ea typeface="+mn-ea"/>
              </a:rPr>
              <a:t>wlan0</a:t>
            </a:r>
            <a:endParaRPr lang="ko-KR" altLang="en-US" b="0" dirty="0">
              <a:latin typeface="+mn-ea"/>
              <a:ea typeface="+mn-ea"/>
            </a:endParaRPr>
          </a:p>
        </p:txBody>
      </p:sp>
      <p:cxnSp>
        <p:nvCxnSpPr>
          <p:cNvPr id="34" name="직선 연결선 33"/>
          <p:cNvCxnSpPr>
            <a:stCxn id="36" idx="3"/>
            <a:endCxn id="37" idx="1"/>
          </p:cNvCxnSpPr>
          <p:nvPr/>
        </p:nvCxnSpPr>
        <p:spPr>
          <a:xfrm>
            <a:off x="6439410" y="4622359"/>
            <a:ext cx="508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27784" y="4139788"/>
            <a:ext cx="1274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164.125.69.X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82089" y="4437693"/>
            <a:ext cx="135732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 err="1">
                <a:latin typeface="+mn-ea"/>
                <a:ea typeface="+mn-ea"/>
              </a:rPr>
              <a:t>lan</a:t>
            </a:r>
            <a:endParaRPr lang="ko-KR" altLang="en-US" b="0" dirty="0">
              <a:latin typeface="+mn-ea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48264" y="4437693"/>
            <a:ext cx="135732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>
                <a:latin typeface="+mn-ea"/>
              </a:rPr>
              <a:t>static</a:t>
            </a:r>
            <a:endParaRPr lang="ko-KR" altLang="en-US" b="0" dirty="0">
              <a:latin typeface="+mn-ea"/>
              <a:ea typeface="+mn-ea"/>
            </a:endParaRPr>
          </a:p>
        </p:txBody>
      </p:sp>
      <p:cxnSp>
        <p:nvCxnSpPr>
          <p:cNvPr id="38" name="직선 연결선 37"/>
          <p:cNvCxnSpPr>
            <a:stCxn id="25" idx="0"/>
            <a:endCxn id="36" idx="2"/>
          </p:cNvCxnSpPr>
          <p:nvPr/>
        </p:nvCxnSpPr>
        <p:spPr>
          <a:xfrm flipH="1" flipV="1">
            <a:off x="5760750" y="4807025"/>
            <a:ext cx="1" cy="484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46559" y="4129335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192.168.1.1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09997" y="4437693"/>
            <a:ext cx="135732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>
                <a:latin typeface="+mn-ea"/>
                <a:ea typeface="+mn-ea"/>
              </a:rPr>
              <a:t>NAT</a:t>
            </a:r>
            <a:endParaRPr lang="ko-KR" altLang="en-US" b="0" dirty="0"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53930" y="3685674"/>
            <a:ext cx="135732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>
                <a:latin typeface="+mn-ea"/>
                <a:ea typeface="+mn-ea"/>
              </a:rPr>
              <a:t>Forward</a:t>
            </a:r>
            <a:endParaRPr lang="ko-KR" altLang="en-US" b="0" dirty="0">
              <a:latin typeface="+mn-ea"/>
              <a:ea typeface="+mn-ea"/>
            </a:endParaRPr>
          </a:p>
        </p:txBody>
      </p:sp>
      <p:cxnSp>
        <p:nvCxnSpPr>
          <p:cNvPr id="18" name="직선 연결선 17"/>
          <p:cNvCxnSpPr>
            <a:stCxn id="23" idx="1"/>
            <a:endCxn id="40" idx="3"/>
          </p:cNvCxnSpPr>
          <p:nvPr/>
        </p:nvCxnSpPr>
        <p:spPr>
          <a:xfrm flipH="1">
            <a:off x="2767318" y="4622359"/>
            <a:ext cx="470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6" idx="0"/>
          </p:cNvCxnSpPr>
          <p:nvPr/>
        </p:nvCxnSpPr>
        <p:spPr>
          <a:xfrm flipH="1" flipV="1">
            <a:off x="5181906" y="4055007"/>
            <a:ext cx="578844" cy="382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3923928" y="4055006"/>
            <a:ext cx="637354" cy="392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T1.</a:t>
            </a:r>
            <a:r>
              <a:rPr lang="ko-KR" altLang="en-US" dirty="0"/>
              <a:t> </a:t>
            </a:r>
            <a:r>
              <a:rPr lang="ko-KR" altLang="en-US" dirty="0" err="1"/>
              <a:t>실험망</a:t>
            </a:r>
            <a:r>
              <a:rPr lang="ko-KR" altLang="en-US" dirty="0"/>
              <a:t>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실험 </a:t>
            </a:r>
            <a:r>
              <a:rPr lang="en-US" altLang="ko-KR" dirty="0"/>
              <a:t>T1. </a:t>
            </a:r>
            <a:r>
              <a:rPr lang="ko-KR" altLang="en-US" dirty="0"/>
              <a:t>의 논리적 구성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설정 순서 </a:t>
            </a:r>
            <a:endParaRPr lang="en-US" altLang="ko-KR" dirty="0"/>
          </a:p>
          <a:p>
            <a:pPr lvl="1"/>
            <a:r>
              <a:rPr lang="en-US" altLang="ko-KR" dirty="0"/>
              <a:t>Network </a:t>
            </a:r>
            <a:r>
              <a:rPr lang="en-US" altLang="ko-KR" dirty="0">
                <a:sym typeface="Wingdings" panose="05000000000000000000" pitchFamily="2" charset="2"/>
              </a:rPr>
              <a:t> Wireless  DHCP  Firewall </a:t>
            </a:r>
            <a:r>
              <a:rPr lang="ko-KR" altLang="en-US" dirty="0">
                <a:sym typeface="Wingdings" panose="05000000000000000000" pitchFamily="2" charset="2"/>
              </a:rPr>
              <a:t>로 진행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7CB0F77-3E9C-40A7-9E4E-20DB5A776D4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grpSp>
        <p:nvGrpSpPr>
          <p:cNvPr id="39" name="그룹 38"/>
          <p:cNvGrpSpPr/>
          <p:nvPr/>
        </p:nvGrpSpPr>
        <p:grpSpPr>
          <a:xfrm>
            <a:off x="857224" y="1484784"/>
            <a:ext cx="7429552" cy="3236735"/>
            <a:chOff x="928662" y="1512316"/>
            <a:chExt cx="7429552" cy="3236735"/>
          </a:xfrm>
        </p:grpSpPr>
        <p:sp>
          <p:nvSpPr>
            <p:cNvPr id="5" name="TextBox 4"/>
            <p:cNvSpPr txBox="1"/>
            <p:nvPr/>
          </p:nvSpPr>
          <p:spPr>
            <a:xfrm>
              <a:off x="2285984" y="3726894"/>
              <a:ext cx="107779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b="0" dirty="0">
                  <a:latin typeface="+mn-ea"/>
                  <a:ea typeface="+mn-ea"/>
                </a:rPr>
                <a:t>eth0</a:t>
              </a:r>
              <a:endParaRPr lang="ko-KR" altLang="en-US" b="0" dirty="0">
                <a:latin typeface="+mn-ea"/>
                <a:ea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5984" y="2869638"/>
              <a:ext cx="107779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b="0" dirty="0">
                  <a:latin typeface="+mn-ea"/>
                  <a:ea typeface="+mn-ea"/>
                </a:rPr>
                <a:t>wan</a:t>
              </a:r>
              <a:endParaRPr lang="ko-KR" altLang="en-US" b="0" dirty="0">
                <a:latin typeface="+mn-ea"/>
                <a:ea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8662" y="3286124"/>
              <a:ext cx="92869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b="0" dirty="0">
                  <a:latin typeface="+mn-ea"/>
                  <a:ea typeface="+mn-ea"/>
                </a:rPr>
                <a:t>NAT</a:t>
              </a:r>
              <a:endParaRPr lang="ko-KR" altLang="en-US" b="0" dirty="0">
                <a:latin typeface="+mn-ea"/>
                <a:ea typeface="+mn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7884" y="2798200"/>
              <a:ext cx="129335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b="0" dirty="0" err="1">
                  <a:latin typeface="+mn-ea"/>
                  <a:ea typeface="+mn-ea"/>
                </a:rPr>
                <a:t>lan</a:t>
              </a:r>
              <a:endParaRPr lang="ko-KR" altLang="en-US" b="0" dirty="0">
                <a:latin typeface="+mn-ea"/>
                <a:ea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57884" y="3726894"/>
              <a:ext cx="129335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b="0" dirty="0">
                  <a:latin typeface="+mn-ea"/>
                  <a:ea typeface="+mn-ea"/>
                </a:rPr>
                <a:t>wlan0</a:t>
              </a:r>
              <a:endParaRPr lang="ko-KR" altLang="en-US" b="0" dirty="0">
                <a:latin typeface="+mn-ea"/>
                <a:ea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29520" y="3298266"/>
              <a:ext cx="92869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b="0" dirty="0" err="1">
                  <a:latin typeface="+mn-ea"/>
                  <a:ea typeface="+mn-ea"/>
                </a:rPr>
                <a:t>dhcp</a:t>
              </a:r>
              <a:endParaRPr lang="ko-KR" altLang="en-US" b="0" dirty="0">
                <a:latin typeface="+mn-ea"/>
                <a:ea typeface="+mn-ea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000232" y="2441010"/>
              <a:ext cx="1643074" cy="1928826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643570" y="2441010"/>
              <a:ext cx="1643074" cy="1928826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3786182" y="1512316"/>
              <a:ext cx="1500198" cy="785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forward</a:t>
              </a:r>
              <a:endParaRPr lang="ko-KR" altLang="en-US" dirty="0"/>
            </a:p>
          </p:txBody>
        </p:sp>
        <p:cxnSp>
          <p:nvCxnSpPr>
            <p:cNvPr id="15" name="Shape 14"/>
            <p:cNvCxnSpPr>
              <a:stCxn id="12" idx="0"/>
              <a:endCxn id="13" idx="6"/>
            </p:cNvCxnSpPr>
            <p:nvPr/>
          </p:nvCxnSpPr>
          <p:spPr>
            <a:xfrm rot="16200000" flipV="1">
              <a:off x="5607852" y="1583754"/>
              <a:ext cx="535785" cy="1178727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13" idx="2"/>
              <a:endCxn id="11" idx="0"/>
            </p:cNvCxnSpPr>
            <p:nvPr/>
          </p:nvCxnSpPr>
          <p:spPr>
            <a:xfrm rot="10800000" flipV="1">
              <a:off x="2821770" y="1905224"/>
              <a:ext cx="964413" cy="535785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9" idx="0"/>
              <a:endCxn id="8" idx="2"/>
            </p:cNvCxnSpPr>
            <p:nvPr/>
          </p:nvCxnSpPr>
          <p:spPr>
            <a:xfrm rot="5400000" flipH="1" flipV="1">
              <a:off x="6224880" y="3447213"/>
              <a:ext cx="55936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5" idx="0"/>
              <a:endCxn id="6" idx="2"/>
            </p:cNvCxnSpPr>
            <p:nvPr/>
          </p:nvCxnSpPr>
          <p:spPr>
            <a:xfrm rot="5400000" flipH="1" flipV="1">
              <a:off x="2580919" y="3482932"/>
              <a:ext cx="48792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hape 31"/>
            <p:cNvCxnSpPr>
              <a:stCxn id="7" idx="3"/>
              <a:endCxn id="6" idx="2"/>
            </p:cNvCxnSpPr>
            <p:nvPr/>
          </p:nvCxnSpPr>
          <p:spPr>
            <a:xfrm flipV="1">
              <a:off x="1857356" y="3238970"/>
              <a:ext cx="967525" cy="23182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>
              <a:stCxn id="10" idx="1"/>
              <a:endCxn id="8" idx="2"/>
            </p:cNvCxnSpPr>
            <p:nvPr/>
          </p:nvCxnSpPr>
          <p:spPr>
            <a:xfrm rot="10800000">
              <a:off x="6504562" y="3167532"/>
              <a:ext cx="924959" cy="31540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285984" y="4441274"/>
              <a:ext cx="987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0" dirty="0">
                  <a:latin typeface="+mn-ea"/>
                  <a:ea typeface="+mn-ea"/>
                </a:rPr>
                <a:t>Zone wan</a:t>
              </a:r>
              <a:endParaRPr lang="ko-KR" altLang="en-US" sz="1400" b="0" dirty="0">
                <a:latin typeface="+mn-ea"/>
                <a:ea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00760" y="4369836"/>
              <a:ext cx="901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0" dirty="0">
                  <a:latin typeface="+mn-ea"/>
                  <a:ea typeface="+mn-ea"/>
                </a:rPr>
                <a:t>Zone </a:t>
              </a:r>
              <a:r>
                <a:rPr lang="en-US" altLang="ko-KR" sz="1400" b="0" dirty="0" err="1">
                  <a:latin typeface="+mn-ea"/>
                  <a:ea typeface="+mn-ea"/>
                </a:rPr>
                <a:t>lan</a:t>
              </a:r>
              <a:endParaRPr lang="ko-KR" altLang="en-US" sz="1400" b="0" dirty="0">
                <a:latin typeface="+mn-ea"/>
                <a:ea typeface="+mn-ea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071670" y="2556354"/>
            <a:ext cx="1406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latin typeface="+mn-ea"/>
                <a:ea typeface="+mn-ea"/>
              </a:rPr>
              <a:t>Interface name</a:t>
            </a:r>
            <a:endParaRPr lang="ko-KR" altLang="en-US" sz="1400" b="0" dirty="0"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15008" y="2484916"/>
            <a:ext cx="1406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latin typeface="+mn-ea"/>
                <a:ea typeface="+mn-ea"/>
              </a:rPr>
              <a:t>Interface name</a:t>
            </a:r>
            <a:endParaRPr lang="ko-KR" altLang="en-US" sz="1400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6768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T1.</a:t>
            </a:r>
            <a:r>
              <a:rPr lang="ko-KR" altLang="en-US" dirty="0"/>
              <a:t> </a:t>
            </a:r>
            <a:r>
              <a:rPr lang="ko-KR" altLang="en-US" dirty="0" err="1"/>
              <a:t>실험망</a:t>
            </a:r>
            <a:r>
              <a:rPr lang="ko-KR" altLang="en-US" dirty="0"/>
              <a:t> 구성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en-US" altLang="ko-KR" dirty="0" err="1"/>
              <a:t>lan</a:t>
            </a:r>
            <a:r>
              <a:rPr lang="en-US" altLang="ko-KR" dirty="0"/>
              <a:t>”, “wan”</a:t>
            </a:r>
            <a:r>
              <a:rPr lang="ko-KR" altLang="en-US" dirty="0"/>
              <a:t>이라는 논리 네트워크 구성</a:t>
            </a:r>
            <a:endParaRPr lang="en-US" altLang="ko-KR" dirty="0"/>
          </a:p>
          <a:p>
            <a:r>
              <a:rPr lang="ko-KR" altLang="en-US" dirty="0"/>
              <a:t>물리 인터페이스 연결</a:t>
            </a:r>
            <a:endParaRPr lang="en-US" altLang="ko-KR" dirty="0"/>
          </a:p>
          <a:p>
            <a:pPr lvl="1"/>
            <a:r>
              <a:rPr lang="en-US" altLang="ko-KR" dirty="0" err="1"/>
              <a:t>lan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wlan0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wan  eth0</a:t>
            </a:r>
            <a:endParaRPr lang="en-US" altLang="ko-KR" dirty="0"/>
          </a:p>
          <a:p>
            <a:r>
              <a:rPr lang="ko-KR" altLang="en-US" dirty="0"/>
              <a:t>주소 할당</a:t>
            </a:r>
            <a:endParaRPr lang="en-US" altLang="ko-KR" dirty="0"/>
          </a:p>
          <a:p>
            <a:pPr lvl="1"/>
            <a:r>
              <a:rPr lang="en-US" altLang="ko-KR" dirty="0" err="1"/>
              <a:t>lan</a:t>
            </a:r>
            <a:r>
              <a:rPr lang="ko-KR" altLang="en-US" dirty="0"/>
              <a:t>은 </a:t>
            </a:r>
            <a:r>
              <a:rPr lang="ko-KR" altLang="en-US" dirty="0" err="1"/>
              <a:t>사설망</a:t>
            </a:r>
            <a:endParaRPr lang="en-US" altLang="ko-KR" dirty="0"/>
          </a:p>
          <a:p>
            <a:pPr lvl="1"/>
            <a:r>
              <a:rPr lang="en-US" altLang="ko-KR" dirty="0"/>
              <a:t>wan</a:t>
            </a:r>
            <a:r>
              <a:rPr lang="ko-KR" altLang="en-US" dirty="0"/>
              <a:t>은 공인 </a:t>
            </a:r>
            <a:r>
              <a:rPr lang="ko-KR" altLang="en-US" dirty="0" err="1"/>
              <a:t>인터넷망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7CB0F77-3E9C-40A7-9E4E-20DB5A776D4F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928" y="1340768"/>
            <a:ext cx="4000528" cy="46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55137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T1.</a:t>
            </a:r>
            <a:r>
              <a:rPr lang="ko-KR" altLang="en-US" dirty="0"/>
              <a:t> </a:t>
            </a:r>
            <a:r>
              <a:rPr lang="ko-KR" altLang="en-US" dirty="0" err="1"/>
              <a:t>실험망</a:t>
            </a:r>
            <a:r>
              <a:rPr lang="ko-KR" altLang="en-US" dirty="0"/>
              <a:t> 구성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Wireless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WiFi</a:t>
            </a:r>
            <a:r>
              <a:rPr lang="en-US" altLang="ko-KR" dirty="0"/>
              <a:t> </a:t>
            </a:r>
            <a:r>
              <a:rPr lang="ko-KR" altLang="en-US" dirty="0"/>
              <a:t>설정은 </a:t>
            </a:r>
            <a:r>
              <a:rPr lang="en-US" altLang="ko-KR" dirty="0"/>
              <a:t>/etc/</a:t>
            </a:r>
            <a:r>
              <a:rPr lang="en-US" altLang="ko-KR" dirty="0" err="1"/>
              <a:t>config</a:t>
            </a:r>
            <a:r>
              <a:rPr lang="en-US" altLang="ko-KR" dirty="0"/>
              <a:t>/wireless </a:t>
            </a:r>
            <a:r>
              <a:rPr lang="ko-KR" altLang="en-US" dirty="0"/>
              <a:t>파일에 저장</a:t>
            </a:r>
            <a:endParaRPr lang="en-US" altLang="ko-KR" dirty="0"/>
          </a:p>
          <a:p>
            <a:r>
              <a:rPr lang="en-US" altLang="ko-KR" dirty="0"/>
              <a:t>Wireless </a:t>
            </a:r>
            <a:r>
              <a:rPr lang="ko-KR" altLang="en-US" dirty="0"/>
              <a:t>설정은 크게 </a:t>
            </a:r>
            <a:r>
              <a:rPr lang="ko-KR" altLang="en-US" dirty="0" err="1"/>
              <a:t>두가지로</a:t>
            </a:r>
            <a:r>
              <a:rPr lang="ko-KR" altLang="en-US" dirty="0"/>
              <a:t> 분류</a:t>
            </a:r>
            <a:endParaRPr lang="en-US" altLang="ko-KR" dirty="0"/>
          </a:p>
          <a:p>
            <a:pPr lvl="1"/>
            <a:r>
              <a:rPr lang="en-US" altLang="ko-KR" dirty="0" err="1"/>
              <a:t>wifi</a:t>
            </a:r>
            <a:r>
              <a:rPr lang="en-US" altLang="ko-KR" dirty="0"/>
              <a:t>-device : </a:t>
            </a:r>
            <a:r>
              <a:rPr lang="ko-KR" altLang="en-US" dirty="0"/>
              <a:t>일반적인 </a:t>
            </a:r>
            <a:r>
              <a:rPr lang="en-US" altLang="ko-KR" dirty="0"/>
              <a:t>radio </a:t>
            </a:r>
            <a:r>
              <a:rPr lang="ko-KR" altLang="en-US" dirty="0"/>
              <a:t>성질을 명시 </a:t>
            </a:r>
            <a:r>
              <a:rPr lang="en-US" altLang="ko-KR" dirty="0"/>
              <a:t>ex)channel, driver type, </a:t>
            </a:r>
            <a:r>
              <a:rPr lang="en-US" altLang="ko-KR" dirty="0" err="1"/>
              <a:t>txpower</a:t>
            </a:r>
            <a:r>
              <a:rPr lang="en-US" altLang="ko-KR" dirty="0"/>
              <a:t> …</a:t>
            </a:r>
          </a:p>
          <a:p>
            <a:pPr lvl="1"/>
            <a:r>
              <a:rPr lang="en-US" altLang="ko-KR" dirty="0" err="1"/>
              <a:t>wifi-iface</a:t>
            </a:r>
            <a:r>
              <a:rPr lang="en-US" altLang="ko-KR" dirty="0"/>
              <a:t> : </a:t>
            </a:r>
            <a:r>
              <a:rPr lang="en-US" altLang="ko-KR" dirty="0" err="1"/>
              <a:t>wifi</a:t>
            </a:r>
            <a:r>
              <a:rPr lang="en-US" altLang="ko-KR" dirty="0"/>
              <a:t> interface</a:t>
            </a:r>
            <a:r>
              <a:rPr lang="ko-KR" altLang="en-US" dirty="0"/>
              <a:t> 설정 </a:t>
            </a:r>
            <a:r>
              <a:rPr lang="en-US" altLang="ko-KR" dirty="0"/>
              <a:t>ex)</a:t>
            </a:r>
            <a:r>
              <a:rPr lang="en-US" altLang="ko-KR" dirty="0" err="1"/>
              <a:t>ssid</a:t>
            </a:r>
            <a:r>
              <a:rPr lang="en-US" altLang="ko-KR" dirty="0"/>
              <a:t>, network, mode …</a:t>
            </a:r>
          </a:p>
          <a:p>
            <a:r>
              <a:rPr lang="ko-KR" altLang="en-US" dirty="0"/>
              <a:t>자세한 내용은 아래의 웹사이트에서 확인</a:t>
            </a:r>
            <a:endParaRPr lang="en-US" altLang="ko-KR" dirty="0"/>
          </a:p>
          <a:p>
            <a:pPr lvl="1"/>
            <a:r>
              <a:rPr lang="en-US" dirty="0">
                <a:hlinkClick r:id="rId2"/>
              </a:rPr>
              <a:t>http://wiki.openwrt.org/doc/uci/wireless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7CB0F77-3E9C-40A7-9E4E-20DB5A776D4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857628"/>
            <a:ext cx="3896853" cy="241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67539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T1.</a:t>
            </a:r>
            <a:r>
              <a:rPr lang="ko-KR" altLang="en-US" dirty="0"/>
              <a:t> </a:t>
            </a:r>
            <a:r>
              <a:rPr lang="ko-KR" altLang="en-US" dirty="0" err="1"/>
              <a:t>실험망</a:t>
            </a:r>
            <a:r>
              <a:rPr lang="ko-KR" altLang="en-US" dirty="0"/>
              <a:t> 구성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DHCP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dhcp</a:t>
            </a:r>
            <a:r>
              <a:rPr lang="ko-KR" altLang="en-US" dirty="0"/>
              <a:t>설정은 </a:t>
            </a:r>
            <a:r>
              <a:rPr lang="en-US" altLang="ko-KR" dirty="0"/>
              <a:t>/etc/</a:t>
            </a:r>
            <a:r>
              <a:rPr lang="en-US" altLang="ko-KR" dirty="0" err="1"/>
              <a:t>config</a:t>
            </a:r>
            <a:r>
              <a:rPr lang="en-US" altLang="ko-KR" dirty="0"/>
              <a:t>/</a:t>
            </a:r>
            <a:r>
              <a:rPr lang="en-US" altLang="ko-KR" dirty="0" err="1"/>
              <a:t>dhcp</a:t>
            </a:r>
            <a:r>
              <a:rPr lang="en-US" altLang="ko-KR" dirty="0"/>
              <a:t> </a:t>
            </a:r>
            <a:r>
              <a:rPr lang="ko-KR" altLang="en-US" dirty="0"/>
              <a:t>파일에 저장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/>
              <a:t>option start 	100 (offset from the network address)</a:t>
            </a:r>
          </a:p>
          <a:p>
            <a:pPr lvl="2"/>
            <a:r>
              <a:rPr lang="en-US" altLang="ko-KR" dirty="0"/>
              <a:t>option limit 	150 (maximum number of addresses)</a:t>
            </a:r>
          </a:p>
          <a:p>
            <a:pPr lvl="2"/>
            <a:r>
              <a:rPr lang="en-US" altLang="ko-KR" dirty="0"/>
              <a:t>option </a:t>
            </a:r>
            <a:r>
              <a:rPr lang="en-US" altLang="ko-KR" dirty="0" err="1"/>
              <a:t>leasetime</a:t>
            </a:r>
            <a:r>
              <a:rPr lang="en-US" altLang="ko-KR" dirty="0"/>
              <a:t>	12h (</a:t>
            </a:r>
            <a:r>
              <a:rPr lang="en-US" altLang="ko-KR" dirty="0" err="1"/>
              <a:t>leasetime</a:t>
            </a:r>
            <a:r>
              <a:rPr lang="en-US" altLang="ko-KR" dirty="0"/>
              <a:t>, h = hour)</a:t>
            </a:r>
          </a:p>
          <a:p>
            <a:pPr lvl="2"/>
            <a:r>
              <a:rPr lang="en-US" altLang="ko-KR" dirty="0"/>
              <a:t>list </a:t>
            </a:r>
            <a:r>
              <a:rPr lang="en-US" altLang="ko-KR" dirty="0" err="1"/>
              <a:t>dhcp_option</a:t>
            </a:r>
            <a:r>
              <a:rPr lang="en-US" altLang="ko-KR" dirty="0"/>
              <a:t> 	‘6,164.125.9.2’ </a:t>
            </a:r>
          </a:p>
          <a:p>
            <a:pPr lvl="3"/>
            <a:r>
              <a:rPr lang="en-US" altLang="ko-KR" dirty="0"/>
              <a:t>DNS </a:t>
            </a:r>
            <a:r>
              <a:rPr lang="ko-KR" altLang="en-US" dirty="0"/>
              <a:t>서버가 </a:t>
            </a:r>
            <a:r>
              <a:rPr lang="en-US" altLang="ko-KR" dirty="0"/>
              <a:t>164.125.9.2</a:t>
            </a:r>
            <a:r>
              <a:rPr lang="ko-KR" altLang="en-US" dirty="0"/>
              <a:t>임을 </a:t>
            </a:r>
            <a:r>
              <a:rPr lang="en-US" altLang="ko-KR" dirty="0"/>
              <a:t>DHCP Client</a:t>
            </a:r>
            <a:r>
              <a:rPr lang="ko-KR" altLang="en-US" dirty="0"/>
              <a:t>에게 알림</a:t>
            </a:r>
            <a:endParaRPr lang="en-US" altLang="ko-KR" dirty="0"/>
          </a:p>
          <a:p>
            <a:pPr lvl="3"/>
            <a:r>
              <a:rPr lang="ko-KR" altLang="en-US" dirty="0"/>
              <a:t>참고 </a:t>
            </a:r>
            <a:r>
              <a:rPr lang="en-US" altLang="ko-KR" dirty="0"/>
              <a:t>(</a:t>
            </a:r>
            <a:r>
              <a:rPr lang="en-US" dirty="0">
                <a:hlinkClick r:id="rId2"/>
              </a:rPr>
              <a:t>http://www.networksorcery.com/enp/protocol/bootp/options.htm</a:t>
            </a:r>
            <a:r>
              <a:rPr lang="en-US" dirty="0"/>
              <a:t>)</a:t>
            </a:r>
            <a:endParaRPr lang="en-US" altLang="ko-KR" dirty="0"/>
          </a:p>
          <a:p>
            <a:r>
              <a:rPr lang="ko-KR" altLang="en-US" dirty="0"/>
              <a:t>자세한 내용은 아래의 웹사이트에서 확인</a:t>
            </a:r>
            <a:endParaRPr lang="en-US" altLang="ko-KR" dirty="0"/>
          </a:p>
          <a:p>
            <a:pPr lvl="1"/>
            <a:r>
              <a:rPr lang="en-US" dirty="0">
                <a:hlinkClick r:id="rId3"/>
              </a:rPr>
              <a:t>http://wiki.openwrt.org/doc/uci/dhcp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7CB0F77-3E9C-40A7-9E4E-20DB5A776D4F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899592" y="1340768"/>
            <a:ext cx="5040560" cy="13849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sz="1400" b="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config</a:t>
            </a:r>
            <a:r>
              <a:rPr lang="en-US" altLang="ko-KR" sz="14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ko-KR" sz="1400" b="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dhcp</a:t>
            </a:r>
            <a:r>
              <a:rPr lang="en-US" altLang="ko-KR" sz="14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ko-KR" sz="1400" b="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lan</a:t>
            </a:r>
            <a:endParaRPr lang="en-US" altLang="ko-KR" sz="14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l"/>
            <a:r>
              <a:rPr lang="en-US" altLang="ko-KR" sz="14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option interface	</a:t>
            </a:r>
            <a:r>
              <a:rPr lang="en-US" altLang="ko-KR" sz="1400" b="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lan</a:t>
            </a:r>
            <a:endParaRPr lang="en-US" altLang="ko-KR" sz="14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l"/>
            <a:r>
              <a:rPr lang="en-US" altLang="ko-KR" sz="14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option start 	100</a:t>
            </a:r>
          </a:p>
          <a:p>
            <a:pPr algn="l"/>
            <a:r>
              <a:rPr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	option limit	150</a:t>
            </a:r>
          </a:p>
          <a:p>
            <a:pPr algn="l"/>
            <a:r>
              <a:rPr lang="en-US" altLang="ko-KR" sz="14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option </a:t>
            </a:r>
            <a:r>
              <a:rPr lang="en-US" altLang="ko-KR" sz="1400" b="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leasetime</a:t>
            </a:r>
            <a:r>
              <a:rPr lang="en-US" altLang="ko-KR" sz="14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12h</a:t>
            </a:r>
          </a:p>
          <a:p>
            <a:pPr algn="l"/>
            <a:r>
              <a:rPr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	list   </a:t>
            </a:r>
            <a:r>
              <a:rPr lang="en-US" altLang="ko-KR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dhcp_option</a:t>
            </a:r>
            <a:r>
              <a:rPr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‘6.164.125.9.2’</a:t>
            </a:r>
            <a:endParaRPr lang="ko-KR" altLang="en-US" sz="14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09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T1.</a:t>
            </a:r>
            <a:r>
              <a:rPr lang="ko-KR" altLang="en-US" dirty="0"/>
              <a:t> </a:t>
            </a:r>
            <a:r>
              <a:rPr lang="ko-KR" altLang="en-US" dirty="0" err="1"/>
              <a:t>실험망</a:t>
            </a:r>
            <a:r>
              <a:rPr lang="ko-KR" altLang="en-US" dirty="0"/>
              <a:t> 구성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Firewall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NAT </a:t>
            </a:r>
            <a:r>
              <a:rPr lang="ko-KR" altLang="en-US" dirty="0"/>
              <a:t>설정은 </a:t>
            </a:r>
            <a:r>
              <a:rPr lang="en-US" altLang="ko-KR" dirty="0"/>
              <a:t>/etc/</a:t>
            </a:r>
            <a:r>
              <a:rPr lang="en-US" altLang="ko-KR" dirty="0" err="1"/>
              <a:t>config</a:t>
            </a:r>
            <a:r>
              <a:rPr lang="en-US" altLang="ko-KR" dirty="0"/>
              <a:t>/firewall </a:t>
            </a:r>
            <a:r>
              <a:rPr lang="ko-KR" altLang="en-US" dirty="0"/>
              <a:t>파일에서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en-US" altLang="ko-KR" dirty="0"/>
              <a:t>Forwarding </a:t>
            </a:r>
            <a:r>
              <a:rPr lang="ko-KR" altLang="en-US" dirty="0"/>
              <a:t>옵션을 지정 </a:t>
            </a:r>
            <a:r>
              <a:rPr lang="en-US" altLang="ko-KR" dirty="0"/>
              <a:t>( default </a:t>
            </a:r>
            <a:r>
              <a:rPr lang="ko-KR" altLang="en-US" dirty="0"/>
              <a:t>로 지정되어 있음 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lan</a:t>
            </a:r>
            <a:r>
              <a:rPr lang="en-US" altLang="ko-KR" dirty="0"/>
              <a:t> </a:t>
            </a:r>
            <a:r>
              <a:rPr lang="ko-KR" altLang="en-US" dirty="0"/>
              <a:t>→ </a:t>
            </a:r>
            <a:r>
              <a:rPr lang="en-US" altLang="ko-KR" dirty="0"/>
              <a:t>wan</a:t>
            </a:r>
          </a:p>
          <a:p>
            <a:r>
              <a:rPr lang="en-US" altLang="ko-KR" dirty="0"/>
              <a:t>eth0</a:t>
            </a:r>
            <a:r>
              <a:rPr lang="ko-KR" altLang="en-US" dirty="0"/>
              <a:t>를 </a:t>
            </a:r>
            <a:r>
              <a:rPr lang="en-US" altLang="ko-KR" dirty="0"/>
              <a:t>wan</a:t>
            </a:r>
            <a:r>
              <a:rPr lang="ko-KR" altLang="en-US" dirty="0"/>
              <a:t>으로 설정한 이후 </a:t>
            </a:r>
            <a:r>
              <a:rPr lang="en-US" altLang="ko-KR" dirty="0"/>
              <a:t>firewall </a:t>
            </a:r>
            <a:r>
              <a:rPr lang="ko-KR" altLang="en-US" dirty="0"/>
              <a:t>설정을 변경하여야 함</a:t>
            </a:r>
            <a:endParaRPr lang="en-US" altLang="ko-KR" dirty="0"/>
          </a:p>
          <a:p>
            <a:pPr lvl="1"/>
            <a:r>
              <a:rPr lang="en-US" altLang="ko-KR" dirty="0"/>
              <a:t>Wan</a:t>
            </a:r>
            <a:r>
              <a:rPr lang="ko-KR" altLang="en-US" dirty="0"/>
              <a:t> </a:t>
            </a:r>
            <a:r>
              <a:rPr lang="en-US" altLang="ko-KR" dirty="0"/>
              <a:t>zone</a:t>
            </a:r>
            <a:r>
              <a:rPr lang="ko-KR" altLang="en-US" dirty="0"/>
              <a:t>의</a:t>
            </a:r>
            <a:r>
              <a:rPr lang="en-US" altLang="ko-KR" dirty="0"/>
              <a:t> input </a:t>
            </a:r>
            <a:r>
              <a:rPr lang="ko-KR" altLang="en-US" dirty="0"/>
              <a:t>초기 설정이 </a:t>
            </a:r>
            <a:r>
              <a:rPr lang="en-US" altLang="ko-KR" dirty="0"/>
              <a:t>REJECT</a:t>
            </a:r>
            <a:r>
              <a:rPr lang="ko-KR" altLang="en-US" dirty="0"/>
              <a:t>로 설정되어 있음</a:t>
            </a:r>
            <a:endParaRPr lang="en-US" altLang="ko-KR" dirty="0"/>
          </a:p>
          <a:p>
            <a:pPr lvl="1"/>
            <a:r>
              <a:rPr lang="en-US" altLang="ko-KR" dirty="0"/>
              <a:t>Wan interface</a:t>
            </a:r>
            <a:r>
              <a:rPr lang="ko-KR" altLang="en-US" dirty="0"/>
              <a:t>의 </a:t>
            </a:r>
            <a:r>
              <a:rPr lang="en-US" altLang="ko-KR" dirty="0"/>
              <a:t>eth0</a:t>
            </a:r>
            <a:r>
              <a:rPr lang="ko-KR" altLang="en-US" dirty="0"/>
              <a:t>를 통해 장비에 접속하기 위해 </a:t>
            </a:r>
            <a:r>
              <a:rPr lang="en-US" altLang="ko-KR" dirty="0"/>
              <a:t>input option</a:t>
            </a:r>
            <a:r>
              <a:rPr lang="ko-KR" altLang="en-US" dirty="0"/>
              <a:t>을 </a:t>
            </a:r>
            <a:r>
              <a:rPr lang="en-US" altLang="ko-KR" dirty="0"/>
              <a:t>ACCEPT</a:t>
            </a:r>
            <a:r>
              <a:rPr lang="ko-KR" altLang="en-US" dirty="0"/>
              <a:t>로 변경</a:t>
            </a:r>
            <a:endParaRPr lang="en-US" dirty="0"/>
          </a:p>
          <a:p>
            <a:r>
              <a:rPr lang="en-US" altLang="ko-KR" dirty="0"/>
              <a:t>Network, Wireless, Firewall </a:t>
            </a:r>
            <a:r>
              <a:rPr lang="ko-KR" altLang="en-US" dirty="0"/>
              <a:t>설정 이후 재 부팅하여 시스템에 적용</a:t>
            </a:r>
            <a:endParaRPr lang="en-US" altLang="ko-KR" dirty="0"/>
          </a:p>
          <a:p>
            <a:pPr lvl="1"/>
            <a:r>
              <a:rPr lang="en-US" altLang="ko-KR" dirty="0"/>
              <a:t>Reboot</a:t>
            </a:r>
          </a:p>
          <a:p>
            <a:r>
              <a:rPr lang="ko-KR" altLang="en-US" dirty="0"/>
              <a:t>자세한 내용은 아래의 웹사이트에서 확인</a:t>
            </a:r>
            <a:endParaRPr lang="en-US" altLang="ko-KR" dirty="0"/>
          </a:p>
          <a:p>
            <a:pPr lvl="1"/>
            <a:r>
              <a:rPr lang="en-US" dirty="0">
                <a:hlinkClick r:id="rId2"/>
              </a:rPr>
              <a:t>http://wiki.openwrt.org/doc/uci/firewall?s[]=firewall</a:t>
            </a:r>
            <a:endParaRPr lang="en-US" dirty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7CB0F77-3E9C-40A7-9E4E-20DB5A776D4F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0833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T1.</a:t>
            </a:r>
            <a:r>
              <a:rPr lang="ko-KR" altLang="en-US" dirty="0"/>
              <a:t> </a:t>
            </a:r>
            <a:r>
              <a:rPr lang="ko-KR" altLang="en-US" dirty="0" err="1"/>
              <a:t>실험망</a:t>
            </a:r>
            <a:r>
              <a:rPr lang="ko-KR" altLang="en-US" dirty="0"/>
              <a:t> 구성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Firewall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Firewall </a:t>
            </a:r>
            <a:r>
              <a:rPr lang="ko-KR" altLang="en-US" dirty="0"/>
              <a:t>설정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7CB0F77-3E9C-40A7-9E4E-20DB5A776D4F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6755" y="1556792"/>
            <a:ext cx="4237493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34331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T1. </a:t>
            </a:r>
            <a:r>
              <a:rPr lang="ko-KR" altLang="en-US" dirty="0" err="1"/>
              <a:t>실험망</a:t>
            </a:r>
            <a:r>
              <a:rPr lang="ko-KR" altLang="en-US" dirty="0"/>
              <a:t> 구성 </a:t>
            </a:r>
            <a:r>
              <a:rPr lang="en-US" altLang="ko-KR" dirty="0"/>
              <a:t>–</a:t>
            </a:r>
            <a:r>
              <a:rPr lang="ko-KR" altLang="en-US" dirty="0"/>
              <a:t> 구성 결과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실험망</a:t>
            </a:r>
            <a:r>
              <a:rPr lang="ko-KR" altLang="en-US" dirty="0"/>
              <a:t> 구성을 완료한 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Embedded </a:t>
            </a:r>
            <a:r>
              <a:rPr lang="ko-KR" altLang="en-US" dirty="0"/>
              <a:t>장비를 무선 </a:t>
            </a:r>
            <a:r>
              <a:rPr lang="en-US" altLang="ko-KR" dirty="0"/>
              <a:t>AP</a:t>
            </a:r>
            <a:r>
              <a:rPr lang="ko-KR" altLang="en-US" dirty="0"/>
              <a:t>와 같이 동작하도록 설정하라</a:t>
            </a:r>
            <a:endParaRPr lang="en-US" altLang="ko-KR" dirty="0"/>
          </a:p>
          <a:p>
            <a:pPr lvl="1"/>
            <a:r>
              <a:rPr lang="en-US" altLang="ko-KR" b="1" dirty="0"/>
              <a:t>Bridge, NAT, DHCP</a:t>
            </a:r>
          </a:p>
          <a:p>
            <a:r>
              <a:rPr lang="ko-KR" altLang="en-US" dirty="0"/>
              <a:t>무선 단말</a:t>
            </a:r>
            <a:r>
              <a:rPr lang="en-US" altLang="ko-KR" dirty="0"/>
              <a:t>(ex. </a:t>
            </a:r>
            <a:r>
              <a:rPr lang="ko-KR" altLang="en-US" dirty="0" err="1"/>
              <a:t>스마트폰</a:t>
            </a:r>
            <a:r>
              <a:rPr lang="en-US" altLang="ko-KR" dirty="0"/>
              <a:t>, </a:t>
            </a:r>
            <a:r>
              <a:rPr lang="ko-KR" altLang="en-US" dirty="0"/>
              <a:t>노트북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en-US" altLang="ko-KR" dirty="0"/>
              <a:t>Embedded </a:t>
            </a:r>
            <a:r>
              <a:rPr lang="ko-KR" altLang="en-US" dirty="0"/>
              <a:t>장비에 연결하여 인터넷 동작 여부를 확인하라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7CB0F77-3E9C-40A7-9E4E-20DB5A776D4F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4273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T2. WDS</a:t>
            </a:r>
            <a:r>
              <a:rPr lang="ko-KR" altLang="en-US" dirty="0"/>
              <a:t>를 이용한 </a:t>
            </a:r>
            <a:r>
              <a:rPr lang="en-US" altLang="ko-KR" dirty="0"/>
              <a:t>Multi-Hop </a:t>
            </a:r>
            <a:r>
              <a:rPr lang="ko-KR" altLang="en-US" dirty="0"/>
              <a:t>링크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Multi-Hop Wireless Networking ?</a:t>
            </a:r>
          </a:p>
          <a:p>
            <a:pPr lvl="1"/>
            <a:r>
              <a:rPr lang="ko-KR" altLang="en-US" dirty="0"/>
              <a:t>일반적으로 무선 </a:t>
            </a:r>
            <a:r>
              <a:rPr lang="ko-KR" altLang="en-US" dirty="0" err="1"/>
              <a:t>랜</a:t>
            </a:r>
            <a:r>
              <a:rPr lang="ko-KR" altLang="en-US" dirty="0"/>
              <a:t> 망은 </a:t>
            </a:r>
            <a:r>
              <a:rPr lang="en-US" altLang="ko-KR" dirty="0"/>
              <a:t>AP</a:t>
            </a:r>
            <a:r>
              <a:rPr lang="ko-KR" altLang="en-US" dirty="0"/>
              <a:t>와 사용자 단말 사이 구간만 무선</a:t>
            </a:r>
            <a:endParaRPr lang="en-US" altLang="ko-KR" dirty="0"/>
          </a:p>
          <a:p>
            <a:pPr lvl="2"/>
            <a:r>
              <a:rPr lang="en-US" altLang="ko-KR" dirty="0"/>
              <a:t>AP</a:t>
            </a:r>
            <a:r>
              <a:rPr lang="ko-KR" altLang="en-US" dirty="0"/>
              <a:t>는 유선으로 인터넷에 접속 </a:t>
            </a:r>
            <a:r>
              <a:rPr lang="en-US" altLang="ko-KR" dirty="0"/>
              <a:t>(Wired Backbone)</a:t>
            </a:r>
          </a:p>
          <a:p>
            <a:pPr lvl="1"/>
            <a:r>
              <a:rPr lang="en-US" altLang="ko-KR" dirty="0"/>
              <a:t>Backbone</a:t>
            </a:r>
            <a:r>
              <a:rPr lang="ko-KR" altLang="en-US" dirty="0"/>
              <a:t>을 무선화 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하나 이상의 무선 링크를 </a:t>
            </a:r>
            <a:r>
              <a:rPr lang="en-US" altLang="ko-KR" dirty="0"/>
              <a:t>Relay </a:t>
            </a:r>
            <a:r>
              <a:rPr lang="ko-KR" altLang="en-US" dirty="0"/>
              <a:t>하여 구성 </a:t>
            </a:r>
            <a:r>
              <a:rPr lang="en-US" altLang="ko-KR" dirty="0"/>
              <a:t>(Multi-Hop)</a:t>
            </a:r>
          </a:p>
          <a:p>
            <a:pPr lvl="2"/>
            <a:r>
              <a:rPr lang="ko-KR" altLang="en-US" dirty="0"/>
              <a:t>유연한 네트워크 구축 가능</a:t>
            </a:r>
            <a:r>
              <a:rPr lang="en-US" altLang="ko-KR" dirty="0"/>
              <a:t>,</a:t>
            </a:r>
            <a:r>
              <a:rPr lang="ko-KR" altLang="en-US" dirty="0"/>
              <a:t> 경제적</a:t>
            </a:r>
            <a:endParaRPr lang="en-US" altLang="ko-KR" dirty="0"/>
          </a:p>
          <a:p>
            <a:pPr lvl="2"/>
            <a:r>
              <a:rPr lang="en-US" altLang="ko-KR" dirty="0"/>
              <a:t>WDS : Wireless Distribution Service</a:t>
            </a:r>
          </a:p>
          <a:p>
            <a:pPr lvl="1"/>
            <a:r>
              <a:rPr lang="ko-KR" altLang="en-US" dirty="0"/>
              <a:t>무선 </a:t>
            </a:r>
            <a:r>
              <a:rPr lang="en-US" altLang="ko-KR" dirty="0"/>
              <a:t>Multi-Hop </a:t>
            </a:r>
            <a:r>
              <a:rPr lang="ko-KR" altLang="en-US" dirty="0"/>
              <a:t>구성 시 고려 사항 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7CB0F77-3E9C-40A7-9E4E-20DB5A776D4F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3277" y="4184402"/>
            <a:ext cx="507161" cy="8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C:\Users\HOME\Desktop\4661fc6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4574" y="4053390"/>
            <a:ext cx="504056" cy="722830"/>
          </a:xfrm>
          <a:prstGeom prst="rect">
            <a:avLst/>
          </a:prstGeom>
          <a:noFill/>
        </p:spPr>
      </p:pic>
      <p:sp>
        <p:nvSpPr>
          <p:cNvPr id="7" name="구름 6"/>
          <p:cNvSpPr/>
          <p:nvPr/>
        </p:nvSpPr>
        <p:spPr>
          <a:xfrm>
            <a:off x="812166" y="4873266"/>
            <a:ext cx="1253302" cy="63817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0" dirty="0"/>
              <a:t>Internet</a:t>
            </a:r>
            <a:endParaRPr lang="ko-KR" altLang="en-US" sz="1400" b="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3276" y="5278386"/>
            <a:ext cx="507161" cy="8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직선 연결선 10"/>
          <p:cNvCxnSpPr/>
          <p:nvPr/>
        </p:nvCxnSpPr>
        <p:spPr>
          <a:xfrm>
            <a:off x="2468350" y="4305796"/>
            <a:ext cx="0" cy="177311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5" idx="1"/>
          </p:cNvCxnSpPr>
          <p:nvPr/>
        </p:nvCxnSpPr>
        <p:spPr>
          <a:xfrm flipH="1">
            <a:off x="2468350" y="4584662"/>
            <a:ext cx="2849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9" idx="1"/>
          </p:cNvCxnSpPr>
          <p:nvPr/>
        </p:nvCxnSpPr>
        <p:spPr>
          <a:xfrm flipH="1">
            <a:off x="2468350" y="5678646"/>
            <a:ext cx="284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7" idx="0"/>
          </p:cNvCxnSpPr>
          <p:nvPr/>
        </p:nvCxnSpPr>
        <p:spPr>
          <a:xfrm flipH="1">
            <a:off x="2064424" y="5192351"/>
            <a:ext cx="403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791"/>
          <p:cNvGrpSpPr>
            <a:grpSpLocks/>
          </p:cNvGrpSpPr>
          <p:nvPr/>
        </p:nvGrpSpPr>
        <p:grpSpPr bwMode="auto">
          <a:xfrm rot="1214084">
            <a:off x="3517918" y="4182582"/>
            <a:ext cx="615226" cy="496887"/>
            <a:chOff x="1745" y="2161"/>
            <a:chExt cx="1118" cy="352"/>
          </a:xfrm>
        </p:grpSpPr>
        <p:sp>
          <p:nvSpPr>
            <p:cNvPr id="19" name="Freeform 792"/>
            <p:cNvSpPr>
              <a:spLocks/>
            </p:cNvSpPr>
            <p:nvPr/>
          </p:nvSpPr>
          <p:spPr bwMode="auto">
            <a:xfrm rot="-213435">
              <a:off x="2196" y="2326"/>
              <a:ext cx="104" cy="109"/>
            </a:xfrm>
            <a:custGeom>
              <a:avLst/>
              <a:gdLst>
                <a:gd name="T0" fmla="*/ 1643 w 64"/>
                <a:gd name="T1" fmla="*/ 0 h 168"/>
                <a:gd name="T2" fmla="*/ 1943 w 64"/>
                <a:gd name="T3" fmla="*/ 1 h 168"/>
                <a:gd name="T4" fmla="*/ 2244 w 64"/>
                <a:gd name="T5" fmla="*/ 1 h 168"/>
                <a:gd name="T6" fmla="*/ 2480 w 64"/>
                <a:gd name="T7" fmla="*/ 1 h 168"/>
                <a:gd name="T8" fmla="*/ 2629 w 64"/>
                <a:gd name="T9" fmla="*/ 1 h 168"/>
                <a:gd name="T10" fmla="*/ 2775 w 64"/>
                <a:gd name="T11" fmla="*/ 2 h 168"/>
                <a:gd name="T12" fmla="*/ 2912 w 64"/>
                <a:gd name="T13" fmla="*/ 2 h 168"/>
                <a:gd name="T14" fmla="*/ 3013 w 64"/>
                <a:gd name="T15" fmla="*/ 3 h 168"/>
                <a:gd name="T16" fmla="*/ 3060 w 64"/>
                <a:gd name="T17" fmla="*/ 3 h 168"/>
                <a:gd name="T18" fmla="*/ 3060 w 64"/>
                <a:gd name="T19" fmla="*/ 3 h 168"/>
                <a:gd name="T20" fmla="*/ 3060 w 64"/>
                <a:gd name="T21" fmla="*/ 4 h 168"/>
                <a:gd name="T22" fmla="*/ 3013 w 64"/>
                <a:gd name="T23" fmla="*/ 4 h 168"/>
                <a:gd name="T24" fmla="*/ 2912 w 64"/>
                <a:gd name="T25" fmla="*/ 4 h 168"/>
                <a:gd name="T26" fmla="*/ 2823 w 64"/>
                <a:gd name="T27" fmla="*/ 5 h 168"/>
                <a:gd name="T28" fmla="*/ 2720 w 64"/>
                <a:gd name="T29" fmla="*/ 5 h 168"/>
                <a:gd name="T30" fmla="*/ 1069 w 64"/>
                <a:gd name="T31" fmla="*/ 5 h 168"/>
                <a:gd name="T32" fmla="*/ 1103 w 64"/>
                <a:gd name="T33" fmla="*/ 5 h 168"/>
                <a:gd name="T34" fmla="*/ 1250 w 64"/>
                <a:gd name="T35" fmla="*/ 5 h 168"/>
                <a:gd name="T36" fmla="*/ 1305 w 64"/>
                <a:gd name="T37" fmla="*/ 4 h 168"/>
                <a:gd name="T38" fmla="*/ 1394 w 64"/>
                <a:gd name="T39" fmla="*/ 4 h 168"/>
                <a:gd name="T40" fmla="*/ 1394 w 64"/>
                <a:gd name="T41" fmla="*/ 3 h 168"/>
                <a:gd name="T42" fmla="*/ 1305 w 64"/>
                <a:gd name="T43" fmla="*/ 3 h 168"/>
                <a:gd name="T44" fmla="*/ 1305 w 64"/>
                <a:gd name="T45" fmla="*/ 3 h 168"/>
                <a:gd name="T46" fmla="*/ 1235 w 64"/>
                <a:gd name="T47" fmla="*/ 2 h 168"/>
                <a:gd name="T48" fmla="*/ 1069 w 64"/>
                <a:gd name="T49" fmla="*/ 2 h 168"/>
                <a:gd name="T50" fmla="*/ 858 w 64"/>
                <a:gd name="T51" fmla="*/ 2 h 168"/>
                <a:gd name="T52" fmla="*/ 679 w 64"/>
                <a:gd name="T53" fmla="*/ 1 h 168"/>
                <a:gd name="T54" fmla="*/ 383 w 64"/>
                <a:gd name="T55" fmla="*/ 1 h 168"/>
                <a:gd name="T56" fmla="*/ 0 w 64"/>
                <a:gd name="T57" fmla="*/ 1 h 168"/>
                <a:gd name="T58" fmla="*/ 1643 w 64"/>
                <a:gd name="T59" fmla="*/ 0 h 16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64"/>
                <a:gd name="T91" fmla="*/ 0 h 168"/>
                <a:gd name="T92" fmla="*/ 64 w 64"/>
                <a:gd name="T93" fmla="*/ 168 h 16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64" h="168">
                  <a:moveTo>
                    <a:pt x="34" y="0"/>
                  </a:moveTo>
                  <a:lnTo>
                    <a:pt x="40" y="7"/>
                  </a:lnTo>
                  <a:lnTo>
                    <a:pt x="46" y="19"/>
                  </a:lnTo>
                  <a:lnTo>
                    <a:pt x="51" y="30"/>
                  </a:lnTo>
                  <a:lnTo>
                    <a:pt x="54" y="42"/>
                  </a:lnTo>
                  <a:lnTo>
                    <a:pt x="57" y="54"/>
                  </a:lnTo>
                  <a:lnTo>
                    <a:pt x="60" y="66"/>
                  </a:lnTo>
                  <a:lnTo>
                    <a:pt x="62" y="81"/>
                  </a:lnTo>
                  <a:lnTo>
                    <a:pt x="63" y="96"/>
                  </a:lnTo>
                  <a:lnTo>
                    <a:pt x="63" y="107"/>
                  </a:lnTo>
                  <a:lnTo>
                    <a:pt x="63" y="118"/>
                  </a:lnTo>
                  <a:lnTo>
                    <a:pt x="62" y="131"/>
                  </a:lnTo>
                  <a:lnTo>
                    <a:pt x="60" y="143"/>
                  </a:lnTo>
                  <a:lnTo>
                    <a:pt x="58" y="157"/>
                  </a:lnTo>
                  <a:lnTo>
                    <a:pt x="56" y="165"/>
                  </a:lnTo>
                  <a:lnTo>
                    <a:pt x="22" y="167"/>
                  </a:lnTo>
                  <a:lnTo>
                    <a:pt x="23" y="163"/>
                  </a:lnTo>
                  <a:lnTo>
                    <a:pt x="26" y="151"/>
                  </a:lnTo>
                  <a:lnTo>
                    <a:pt x="27" y="136"/>
                  </a:lnTo>
                  <a:lnTo>
                    <a:pt x="29" y="122"/>
                  </a:lnTo>
                  <a:lnTo>
                    <a:pt x="29" y="110"/>
                  </a:lnTo>
                  <a:lnTo>
                    <a:pt x="27" y="97"/>
                  </a:lnTo>
                  <a:lnTo>
                    <a:pt x="27" y="87"/>
                  </a:lnTo>
                  <a:lnTo>
                    <a:pt x="25" y="73"/>
                  </a:lnTo>
                  <a:lnTo>
                    <a:pt x="22" y="60"/>
                  </a:lnTo>
                  <a:lnTo>
                    <a:pt x="18" y="49"/>
                  </a:lnTo>
                  <a:lnTo>
                    <a:pt x="14" y="36"/>
                  </a:lnTo>
                  <a:lnTo>
                    <a:pt x="8" y="23"/>
                  </a:lnTo>
                  <a:lnTo>
                    <a:pt x="0" y="15"/>
                  </a:lnTo>
                  <a:lnTo>
                    <a:pt x="34" y="0"/>
                  </a:lnTo>
                </a:path>
              </a:pathLst>
            </a:custGeom>
            <a:solidFill>
              <a:srgbClr val="288398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93"/>
            <p:cNvSpPr>
              <a:spLocks/>
            </p:cNvSpPr>
            <p:nvPr/>
          </p:nvSpPr>
          <p:spPr bwMode="auto">
            <a:xfrm rot="-213435">
              <a:off x="2089" y="2362"/>
              <a:ext cx="91" cy="94"/>
            </a:xfrm>
            <a:custGeom>
              <a:avLst/>
              <a:gdLst>
                <a:gd name="T0" fmla="*/ 1618 w 56"/>
                <a:gd name="T1" fmla="*/ 0 h 146"/>
                <a:gd name="T2" fmla="*/ 1862 w 56"/>
                <a:gd name="T3" fmla="*/ 1 h 146"/>
                <a:gd name="T4" fmla="*/ 2041 w 56"/>
                <a:gd name="T5" fmla="*/ 1 h 146"/>
                <a:gd name="T6" fmla="*/ 2244 w 56"/>
                <a:gd name="T7" fmla="*/ 1 h 146"/>
                <a:gd name="T8" fmla="*/ 2390 w 56"/>
                <a:gd name="T9" fmla="*/ 1 h 146"/>
                <a:gd name="T10" fmla="*/ 2540 w 56"/>
                <a:gd name="T11" fmla="*/ 2 h 146"/>
                <a:gd name="T12" fmla="*/ 2581 w 56"/>
                <a:gd name="T13" fmla="*/ 2 h 146"/>
                <a:gd name="T14" fmla="*/ 2629 w 56"/>
                <a:gd name="T15" fmla="*/ 3 h 146"/>
                <a:gd name="T16" fmla="*/ 2629 w 56"/>
                <a:gd name="T17" fmla="*/ 3 h 146"/>
                <a:gd name="T18" fmla="*/ 2670 w 56"/>
                <a:gd name="T19" fmla="*/ 3 h 146"/>
                <a:gd name="T20" fmla="*/ 2581 w 56"/>
                <a:gd name="T21" fmla="*/ 3 h 146"/>
                <a:gd name="T22" fmla="*/ 2540 w 56"/>
                <a:gd name="T23" fmla="*/ 4 h 146"/>
                <a:gd name="T24" fmla="*/ 2390 w 56"/>
                <a:gd name="T25" fmla="*/ 4 h 146"/>
                <a:gd name="T26" fmla="*/ 622 w 56"/>
                <a:gd name="T27" fmla="*/ 4 h 146"/>
                <a:gd name="T28" fmla="*/ 773 w 56"/>
                <a:gd name="T29" fmla="*/ 4 h 146"/>
                <a:gd name="T30" fmla="*/ 863 w 56"/>
                <a:gd name="T31" fmla="*/ 4 h 146"/>
                <a:gd name="T32" fmla="*/ 921 w 56"/>
                <a:gd name="T33" fmla="*/ 3 h 146"/>
                <a:gd name="T34" fmla="*/ 921 w 56"/>
                <a:gd name="T35" fmla="*/ 3 h 146"/>
                <a:gd name="T36" fmla="*/ 921 w 56"/>
                <a:gd name="T37" fmla="*/ 3 h 146"/>
                <a:gd name="T38" fmla="*/ 921 w 56"/>
                <a:gd name="T39" fmla="*/ 2 h 146"/>
                <a:gd name="T40" fmla="*/ 713 w 56"/>
                <a:gd name="T41" fmla="*/ 2 h 146"/>
                <a:gd name="T42" fmla="*/ 622 w 56"/>
                <a:gd name="T43" fmla="*/ 1 h 146"/>
                <a:gd name="T44" fmla="*/ 476 w 56"/>
                <a:gd name="T45" fmla="*/ 1 h 146"/>
                <a:gd name="T46" fmla="*/ 201 w 56"/>
                <a:gd name="T47" fmla="*/ 1 h 146"/>
                <a:gd name="T48" fmla="*/ 0 w 56"/>
                <a:gd name="T49" fmla="*/ 1 h 146"/>
                <a:gd name="T50" fmla="*/ 1618 w 56"/>
                <a:gd name="T51" fmla="*/ 0 h 14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146"/>
                <a:gd name="T80" fmla="*/ 56 w 56"/>
                <a:gd name="T81" fmla="*/ 146 h 14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146">
                  <a:moveTo>
                    <a:pt x="33" y="0"/>
                  </a:moveTo>
                  <a:lnTo>
                    <a:pt x="38" y="6"/>
                  </a:lnTo>
                  <a:lnTo>
                    <a:pt x="42" y="15"/>
                  </a:lnTo>
                  <a:lnTo>
                    <a:pt x="46" y="29"/>
                  </a:lnTo>
                  <a:lnTo>
                    <a:pt x="49" y="39"/>
                  </a:lnTo>
                  <a:lnTo>
                    <a:pt x="52" y="52"/>
                  </a:lnTo>
                  <a:lnTo>
                    <a:pt x="53" y="67"/>
                  </a:lnTo>
                  <a:lnTo>
                    <a:pt x="54" y="83"/>
                  </a:lnTo>
                  <a:lnTo>
                    <a:pt x="54" y="93"/>
                  </a:lnTo>
                  <a:lnTo>
                    <a:pt x="55" y="104"/>
                  </a:lnTo>
                  <a:lnTo>
                    <a:pt x="53" y="117"/>
                  </a:lnTo>
                  <a:lnTo>
                    <a:pt x="52" y="130"/>
                  </a:lnTo>
                  <a:lnTo>
                    <a:pt x="49" y="144"/>
                  </a:lnTo>
                  <a:lnTo>
                    <a:pt x="13" y="145"/>
                  </a:lnTo>
                  <a:lnTo>
                    <a:pt x="16" y="137"/>
                  </a:lnTo>
                  <a:lnTo>
                    <a:pt x="18" y="122"/>
                  </a:lnTo>
                  <a:lnTo>
                    <a:pt x="19" y="109"/>
                  </a:lnTo>
                  <a:lnTo>
                    <a:pt x="19" y="96"/>
                  </a:lnTo>
                  <a:lnTo>
                    <a:pt x="19" y="83"/>
                  </a:lnTo>
                  <a:lnTo>
                    <a:pt x="19" y="73"/>
                  </a:lnTo>
                  <a:lnTo>
                    <a:pt x="15" y="60"/>
                  </a:lnTo>
                  <a:lnTo>
                    <a:pt x="13" y="46"/>
                  </a:lnTo>
                  <a:lnTo>
                    <a:pt x="10" y="33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33" y="0"/>
                  </a:lnTo>
                </a:path>
              </a:pathLst>
            </a:custGeom>
            <a:solidFill>
              <a:srgbClr val="277899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794"/>
            <p:cNvSpPr>
              <a:spLocks/>
            </p:cNvSpPr>
            <p:nvPr/>
          </p:nvSpPr>
          <p:spPr bwMode="auto">
            <a:xfrm rot="-213435">
              <a:off x="1971" y="2401"/>
              <a:ext cx="84" cy="71"/>
            </a:xfrm>
            <a:custGeom>
              <a:avLst/>
              <a:gdLst>
                <a:gd name="T0" fmla="*/ 1530 w 52"/>
                <a:gd name="T1" fmla="*/ 0 h 111"/>
                <a:gd name="T2" fmla="*/ 1759 w 52"/>
                <a:gd name="T3" fmla="*/ 1 h 111"/>
                <a:gd name="T4" fmla="*/ 1903 w 52"/>
                <a:gd name="T5" fmla="*/ 1 h 111"/>
                <a:gd name="T6" fmla="*/ 2043 w 52"/>
                <a:gd name="T7" fmla="*/ 1 h 111"/>
                <a:gd name="T8" fmla="*/ 2187 w 52"/>
                <a:gd name="T9" fmla="*/ 1 h 111"/>
                <a:gd name="T10" fmla="*/ 2247 w 52"/>
                <a:gd name="T11" fmla="*/ 2 h 111"/>
                <a:gd name="T12" fmla="*/ 2328 w 52"/>
                <a:gd name="T13" fmla="*/ 2 h 111"/>
                <a:gd name="T14" fmla="*/ 2328 w 52"/>
                <a:gd name="T15" fmla="*/ 2 h 111"/>
                <a:gd name="T16" fmla="*/ 2328 w 52"/>
                <a:gd name="T17" fmla="*/ 3 h 111"/>
                <a:gd name="T18" fmla="*/ 2344 w 52"/>
                <a:gd name="T19" fmla="*/ 3 h 111"/>
                <a:gd name="T20" fmla="*/ 2328 w 52"/>
                <a:gd name="T21" fmla="*/ 3 h 111"/>
                <a:gd name="T22" fmla="*/ 607 w 52"/>
                <a:gd name="T23" fmla="*/ 3 h 111"/>
                <a:gd name="T24" fmla="*/ 696 w 52"/>
                <a:gd name="T25" fmla="*/ 3 h 111"/>
                <a:gd name="T26" fmla="*/ 696 w 52"/>
                <a:gd name="T27" fmla="*/ 3 h 111"/>
                <a:gd name="T28" fmla="*/ 662 w 52"/>
                <a:gd name="T29" fmla="*/ 2 h 111"/>
                <a:gd name="T30" fmla="*/ 662 w 52"/>
                <a:gd name="T31" fmla="*/ 2 h 111"/>
                <a:gd name="T32" fmla="*/ 552 w 52"/>
                <a:gd name="T33" fmla="*/ 1 h 111"/>
                <a:gd name="T34" fmla="*/ 431 w 52"/>
                <a:gd name="T35" fmla="*/ 1 h 111"/>
                <a:gd name="T36" fmla="*/ 178 w 52"/>
                <a:gd name="T37" fmla="*/ 1 h 111"/>
                <a:gd name="T38" fmla="*/ 0 w 52"/>
                <a:gd name="T39" fmla="*/ 1 h 111"/>
                <a:gd name="T40" fmla="*/ 1530 w 52"/>
                <a:gd name="T41" fmla="*/ 0 h 1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2"/>
                <a:gd name="T64" fmla="*/ 0 h 111"/>
                <a:gd name="T65" fmla="*/ 52 w 52"/>
                <a:gd name="T66" fmla="*/ 111 h 11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2" h="111">
                  <a:moveTo>
                    <a:pt x="33" y="0"/>
                  </a:moveTo>
                  <a:lnTo>
                    <a:pt x="38" y="9"/>
                  </a:lnTo>
                  <a:lnTo>
                    <a:pt x="41" y="18"/>
                  </a:lnTo>
                  <a:lnTo>
                    <a:pt x="44" y="30"/>
                  </a:lnTo>
                  <a:lnTo>
                    <a:pt x="47" y="43"/>
                  </a:lnTo>
                  <a:lnTo>
                    <a:pt x="48" y="57"/>
                  </a:lnTo>
                  <a:lnTo>
                    <a:pt x="50" y="72"/>
                  </a:lnTo>
                  <a:lnTo>
                    <a:pt x="50" y="82"/>
                  </a:lnTo>
                  <a:lnTo>
                    <a:pt x="50" y="93"/>
                  </a:lnTo>
                  <a:lnTo>
                    <a:pt x="51" y="104"/>
                  </a:lnTo>
                  <a:lnTo>
                    <a:pt x="50" y="109"/>
                  </a:lnTo>
                  <a:lnTo>
                    <a:pt x="13" y="110"/>
                  </a:lnTo>
                  <a:lnTo>
                    <a:pt x="15" y="98"/>
                  </a:lnTo>
                  <a:lnTo>
                    <a:pt x="15" y="86"/>
                  </a:lnTo>
                  <a:lnTo>
                    <a:pt x="14" y="73"/>
                  </a:lnTo>
                  <a:lnTo>
                    <a:pt x="14" y="62"/>
                  </a:lnTo>
                  <a:lnTo>
                    <a:pt x="12" y="47"/>
                  </a:lnTo>
                  <a:lnTo>
                    <a:pt x="9" y="37"/>
                  </a:lnTo>
                  <a:lnTo>
                    <a:pt x="4" y="24"/>
                  </a:lnTo>
                  <a:lnTo>
                    <a:pt x="0" y="15"/>
                  </a:lnTo>
                  <a:lnTo>
                    <a:pt x="33" y="0"/>
                  </a:lnTo>
                </a:path>
              </a:pathLst>
            </a:custGeom>
            <a:solidFill>
              <a:srgbClr val="194CA7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795"/>
            <p:cNvSpPr>
              <a:spLocks/>
            </p:cNvSpPr>
            <p:nvPr/>
          </p:nvSpPr>
          <p:spPr bwMode="auto">
            <a:xfrm rot="-213435">
              <a:off x="1856" y="2440"/>
              <a:ext cx="71" cy="53"/>
            </a:xfrm>
            <a:custGeom>
              <a:avLst/>
              <a:gdLst>
                <a:gd name="T0" fmla="*/ 1430 w 44"/>
                <a:gd name="T1" fmla="*/ 0 h 82"/>
                <a:gd name="T2" fmla="*/ 1659 w 44"/>
                <a:gd name="T3" fmla="*/ 1 h 82"/>
                <a:gd name="T4" fmla="*/ 1802 w 44"/>
                <a:gd name="T5" fmla="*/ 1 h 82"/>
                <a:gd name="T6" fmla="*/ 1854 w 44"/>
                <a:gd name="T7" fmla="*/ 1 h 82"/>
                <a:gd name="T8" fmla="*/ 1940 w 44"/>
                <a:gd name="T9" fmla="*/ 2 h 82"/>
                <a:gd name="T10" fmla="*/ 1957 w 44"/>
                <a:gd name="T11" fmla="*/ 2 h 82"/>
                <a:gd name="T12" fmla="*/ 1890 w 44"/>
                <a:gd name="T13" fmla="*/ 3 h 82"/>
                <a:gd name="T14" fmla="*/ 374 w 44"/>
                <a:gd name="T15" fmla="*/ 3 h 82"/>
                <a:gd name="T16" fmla="*/ 462 w 44"/>
                <a:gd name="T17" fmla="*/ 2 h 82"/>
                <a:gd name="T18" fmla="*/ 429 w 44"/>
                <a:gd name="T19" fmla="*/ 2 h 82"/>
                <a:gd name="T20" fmla="*/ 374 w 44"/>
                <a:gd name="T21" fmla="*/ 1 h 82"/>
                <a:gd name="T22" fmla="*/ 232 w 44"/>
                <a:gd name="T23" fmla="*/ 1 h 82"/>
                <a:gd name="T24" fmla="*/ 144 w 44"/>
                <a:gd name="T25" fmla="*/ 1 h 82"/>
                <a:gd name="T26" fmla="*/ 0 w 44"/>
                <a:gd name="T27" fmla="*/ 1 h 82"/>
                <a:gd name="T28" fmla="*/ 1430 w 44"/>
                <a:gd name="T29" fmla="*/ 0 h 8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4"/>
                <a:gd name="T46" fmla="*/ 0 h 82"/>
                <a:gd name="T47" fmla="*/ 44 w 44"/>
                <a:gd name="T48" fmla="*/ 82 h 8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4" h="82">
                  <a:moveTo>
                    <a:pt x="31" y="0"/>
                  </a:moveTo>
                  <a:lnTo>
                    <a:pt x="36" y="14"/>
                  </a:lnTo>
                  <a:lnTo>
                    <a:pt x="39" y="27"/>
                  </a:lnTo>
                  <a:lnTo>
                    <a:pt x="40" y="41"/>
                  </a:lnTo>
                  <a:lnTo>
                    <a:pt x="42" y="56"/>
                  </a:lnTo>
                  <a:lnTo>
                    <a:pt x="43" y="68"/>
                  </a:lnTo>
                  <a:lnTo>
                    <a:pt x="41" y="81"/>
                  </a:lnTo>
                  <a:lnTo>
                    <a:pt x="8" y="81"/>
                  </a:lnTo>
                  <a:lnTo>
                    <a:pt x="10" y="70"/>
                  </a:lnTo>
                  <a:lnTo>
                    <a:pt x="9" y="57"/>
                  </a:lnTo>
                  <a:lnTo>
                    <a:pt x="8" y="47"/>
                  </a:lnTo>
                  <a:lnTo>
                    <a:pt x="5" y="32"/>
                  </a:lnTo>
                  <a:lnTo>
                    <a:pt x="3" y="21"/>
                  </a:lnTo>
                  <a:lnTo>
                    <a:pt x="0" y="15"/>
                  </a:lnTo>
                  <a:lnTo>
                    <a:pt x="31" y="0"/>
                  </a:lnTo>
                </a:path>
              </a:pathLst>
            </a:custGeom>
            <a:solidFill>
              <a:srgbClr val="1E0F91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796"/>
            <p:cNvSpPr>
              <a:spLocks/>
            </p:cNvSpPr>
            <p:nvPr/>
          </p:nvSpPr>
          <p:spPr bwMode="auto">
            <a:xfrm rot="-213435">
              <a:off x="1745" y="2477"/>
              <a:ext cx="63" cy="36"/>
            </a:xfrm>
            <a:custGeom>
              <a:avLst/>
              <a:gdLst>
                <a:gd name="T0" fmla="*/ 1585 w 39"/>
                <a:gd name="T1" fmla="*/ 1 h 56"/>
                <a:gd name="T2" fmla="*/ 1672 w 39"/>
                <a:gd name="T3" fmla="*/ 1 h 56"/>
                <a:gd name="T4" fmla="*/ 1759 w 39"/>
                <a:gd name="T5" fmla="*/ 1 h 56"/>
                <a:gd name="T6" fmla="*/ 1759 w 39"/>
                <a:gd name="T7" fmla="*/ 1 h 56"/>
                <a:gd name="T8" fmla="*/ 1759 w 39"/>
                <a:gd name="T9" fmla="*/ 2 h 56"/>
                <a:gd name="T10" fmla="*/ 144 w 39"/>
                <a:gd name="T11" fmla="*/ 2 h 56"/>
                <a:gd name="T12" fmla="*/ 144 w 39"/>
                <a:gd name="T13" fmla="*/ 1 h 56"/>
                <a:gd name="T14" fmla="*/ 89 w 39"/>
                <a:gd name="T15" fmla="*/ 1 h 56"/>
                <a:gd name="T16" fmla="*/ 0 w 39"/>
                <a:gd name="T17" fmla="*/ 1 h 56"/>
                <a:gd name="T18" fmla="*/ 1441 w 39"/>
                <a:gd name="T19" fmla="*/ 0 h 56"/>
                <a:gd name="T20" fmla="*/ 1585 w 39"/>
                <a:gd name="T21" fmla="*/ 1 h 5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56"/>
                <a:gd name="T35" fmla="*/ 39 w 39"/>
                <a:gd name="T36" fmla="*/ 56 h 5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56">
                  <a:moveTo>
                    <a:pt x="34" y="6"/>
                  </a:moveTo>
                  <a:lnTo>
                    <a:pt x="36" y="20"/>
                  </a:lnTo>
                  <a:lnTo>
                    <a:pt x="38" y="34"/>
                  </a:lnTo>
                  <a:lnTo>
                    <a:pt x="38" y="46"/>
                  </a:lnTo>
                  <a:lnTo>
                    <a:pt x="38" y="52"/>
                  </a:lnTo>
                  <a:lnTo>
                    <a:pt x="3" y="55"/>
                  </a:lnTo>
                  <a:lnTo>
                    <a:pt x="3" y="41"/>
                  </a:lnTo>
                  <a:lnTo>
                    <a:pt x="2" y="27"/>
                  </a:lnTo>
                  <a:lnTo>
                    <a:pt x="0" y="14"/>
                  </a:lnTo>
                  <a:lnTo>
                    <a:pt x="31" y="0"/>
                  </a:lnTo>
                  <a:lnTo>
                    <a:pt x="34" y="6"/>
                  </a:lnTo>
                </a:path>
              </a:pathLst>
            </a:custGeom>
            <a:solidFill>
              <a:srgbClr val="00038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797"/>
            <p:cNvSpPr>
              <a:spLocks/>
            </p:cNvSpPr>
            <p:nvPr/>
          </p:nvSpPr>
          <p:spPr bwMode="auto">
            <a:xfrm rot="-213435">
              <a:off x="2688" y="2161"/>
              <a:ext cx="175" cy="192"/>
            </a:xfrm>
            <a:custGeom>
              <a:avLst/>
              <a:gdLst>
                <a:gd name="T0" fmla="*/ 1609 w 108"/>
                <a:gd name="T1" fmla="*/ 0 h 297"/>
                <a:gd name="T2" fmla="*/ 1899 w 108"/>
                <a:gd name="T3" fmla="*/ 1 h 297"/>
                <a:gd name="T4" fmla="*/ 2311 w 108"/>
                <a:gd name="T5" fmla="*/ 1 h 297"/>
                <a:gd name="T6" fmla="*/ 2696 w 108"/>
                <a:gd name="T7" fmla="*/ 1 h 297"/>
                <a:gd name="T8" fmla="*/ 3059 w 108"/>
                <a:gd name="T9" fmla="*/ 1 h 297"/>
                <a:gd name="T10" fmla="*/ 3366 w 108"/>
                <a:gd name="T11" fmla="*/ 1 h 297"/>
                <a:gd name="T12" fmla="*/ 3696 w 108"/>
                <a:gd name="T13" fmla="*/ 2 h 297"/>
                <a:gd name="T14" fmla="*/ 3978 w 108"/>
                <a:gd name="T15" fmla="*/ 2 h 297"/>
                <a:gd name="T16" fmla="*/ 4288 w 108"/>
                <a:gd name="T17" fmla="*/ 2 h 297"/>
                <a:gd name="T18" fmla="*/ 4458 w 108"/>
                <a:gd name="T19" fmla="*/ 3 h 297"/>
                <a:gd name="T20" fmla="*/ 4668 w 108"/>
                <a:gd name="T21" fmla="*/ 3 h 297"/>
                <a:gd name="T22" fmla="*/ 4813 w 108"/>
                <a:gd name="T23" fmla="*/ 3 h 297"/>
                <a:gd name="T24" fmla="*/ 4957 w 108"/>
                <a:gd name="T25" fmla="*/ 4 h 297"/>
                <a:gd name="T26" fmla="*/ 5046 w 108"/>
                <a:gd name="T27" fmla="*/ 4 h 297"/>
                <a:gd name="T28" fmla="*/ 5075 w 108"/>
                <a:gd name="T29" fmla="*/ 5 h 297"/>
                <a:gd name="T30" fmla="*/ 5075 w 108"/>
                <a:gd name="T31" fmla="*/ 5 h 297"/>
                <a:gd name="T32" fmla="*/ 5075 w 108"/>
                <a:gd name="T33" fmla="*/ 5 h 297"/>
                <a:gd name="T34" fmla="*/ 4986 w 108"/>
                <a:gd name="T35" fmla="*/ 6 h 297"/>
                <a:gd name="T36" fmla="*/ 4957 w 108"/>
                <a:gd name="T37" fmla="*/ 6 h 297"/>
                <a:gd name="T38" fmla="*/ 4813 w 108"/>
                <a:gd name="T39" fmla="*/ 6 h 297"/>
                <a:gd name="T40" fmla="*/ 4603 w 108"/>
                <a:gd name="T41" fmla="*/ 6 h 297"/>
                <a:gd name="T42" fmla="*/ 4432 w 108"/>
                <a:gd name="T43" fmla="*/ 7 h 297"/>
                <a:gd name="T44" fmla="*/ 4198 w 108"/>
                <a:gd name="T45" fmla="*/ 8 h 297"/>
                <a:gd name="T46" fmla="*/ 3910 w 108"/>
                <a:gd name="T47" fmla="*/ 8 h 297"/>
                <a:gd name="T48" fmla="*/ 3510 w 108"/>
                <a:gd name="T49" fmla="*/ 8 h 297"/>
                <a:gd name="T50" fmla="*/ 3077 w 108"/>
                <a:gd name="T51" fmla="*/ 9 h 297"/>
                <a:gd name="T52" fmla="*/ 2988 w 108"/>
                <a:gd name="T53" fmla="*/ 9 h 297"/>
                <a:gd name="T54" fmla="*/ 1282 w 108"/>
                <a:gd name="T55" fmla="*/ 9 h 297"/>
                <a:gd name="T56" fmla="*/ 1753 w 108"/>
                <a:gd name="T57" fmla="*/ 9 h 297"/>
                <a:gd name="T58" fmla="*/ 2132 w 108"/>
                <a:gd name="T59" fmla="*/ 8 h 297"/>
                <a:gd name="T60" fmla="*/ 2426 w 108"/>
                <a:gd name="T61" fmla="*/ 8 h 297"/>
                <a:gd name="T62" fmla="*/ 2696 w 108"/>
                <a:gd name="T63" fmla="*/ 8 h 297"/>
                <a:gd name="T64" fmla="*/ 2936 w 108"/>
                <a:gd name="T65" fmla="*/ 7 h 297"/>
                <a:gd name="T66" fmla="*/ 3132 w 108"/>
                <a:gd name="T67" fmla="*/ 6 h 297"/>
                <a:gd name="T68" fmla="*/ 3276 w 108"/>
                <a:gd name="T69" fmla="*/ 6 h 297"/>
                <a:gd name="T70" fmla="*/ 3314 w 108"/>
                <a:gd name="T71" fmla="*/ 6 h 297"/>
                <a:gd name="T72" fmla="*/ 3442 w 108"/>
                <a:gd name="T73" fmla="*/ 5 h 297"/>
                <a:gd name="T74" fmla="*/ 3442 w 108"/>
                <a:gd name="T75" fmla="*/ 5 h 297"/>
                <a:gd name="T76" fmla="*/ 3366 w 108"/>
                <a:gd name="T77" fmla="*/ 5 h 297"/>
                <a:gd name="T78" fmla="*/ 3366 w 108"/>
                <a:gd name="T79" fmla="*/ 4 h 297"/>
                <a:gd name="T80" fmla="*/ 3221 w 108"/>
                <a:gd name="T81" fmla="*/ 4 h 297"/>
                <a:gd name="T82" fmla="*/ 3077 w 108"/>
                <a:gd name="T83" fmla="*/ 3 h 297"/>
                <a:gd name="T84" fmla="*/ 2896 w 108"/>
                <a:gd name="T85" fmla="*/ 3 h 297"/>
                <a:gd name="T86" fmla="*/ 2751 w 108"/>
                <a:gd name="T87" fmla="*/ 3 h 297"/>
                <a:gd name="T88" fmla="*/ 2426 w 108"/>
                <a:gd name="T89" fmla="*/ 3 h 297"/>
                <a:gd name="T90" fmla="*/ 2132 w 108"/>
                <a:gd name="T91" fmla="*/ 2 h 297"/>
                <a:gd name="T92" fmla="*/ 1812 w 108"/>
                <a:gd name="T93" fmla="*/ 2 h 297"/>
                <a:gd name="T94" fmla="*/ 1371 w 108"/>
                <a:gd name="T95" fmla="*/ 1 h 297"/>
                <a:gd name="T96" fmla="*/ 935 w 108"/>
                <a:gd name="T97" fmla="*/ 1 h 297"/>
                <a:gd name="T98" fmla="*/ 467 w 108"/>
                <a:gd name="T99" fmla="*/ 1 h 297"/>
                <a:gd name="T100" fmla="*/ 0 w 108"/>
                <a:gd name="T101" fmla="*/ 1 h 297"/>
                <a:gd name="T102" fmla="*/ 1609 w 108"/>
                <a:gd name="T103" fmla="*/ 0 h 29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8"/>
                <a:gd name="T157" fmla="*/ 0 h 297"/>
                <a:gd name="T158" fmla="*/ 108 w 108"/>
                <a:gd name="T159" fmla="*/ 297 h 29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8" h="297">
                  <a:moveTo>
                    <a:pt x="34" y="0"/>
                  </a:moveTo>
                  <a:lnTo>
                    <a:pt x="40" y="6"/>
                  </a:lnTo>
                  <a:lnTo>
                    <a:pt x="49" y="15"/>
                  </a:lnTo>
                  <a:lnTo>
                    <a:pt x="57" y="22"/>
                  </a:lnTo>
                  <a:lnTo>
                    <a:pt x="64" y="31"/>
                  </a:lnTo>
                  <a:lnTo>
                    <a:pt x="71" y="41"/>
                  </a:lnTo>
                  <a:lnTo>
                    <a:pt x="78" y="52"/>
                  </a:lnTo>
                  <a:lnTo>
                    <a:pt x="84" y="61"/>
                  </a:lnTo>
                  <a:lnTo>
                    <a:pt x="90" y="74"/>
                  </a:lnTo>
                  <a:lnTo>
                    <a:pt x="94" y="84"/>
                  </a:lnTo>
                  <a:lnTo>
                    <a:pt x="98" y="97"/>
                  </a:lnTo>
                  <a:lnTo>
                    <a:pt x="101" y="108"/>
                  </a:lnTo>
                  <a:lnTo>
                    <a:pt x="104" y="121"/>
                  </a:lnTo>
                  <a:lnTo>
                    <a:pt x="106" y="136"/>
                  </a:lnTo>
                  <a:lnTo>
                    <a:pt x="107" y="151"/>
                  </a:lnTo>
                  <a:lnTo>
                    <a:pt x="107" y="162"/>
                  </a:lnTo>
                  <a:lnTo>
                    <a:pt x="107" y="173"/>
                  </a:lnTo>
                  <a:lnTo>
                    <a:pt x="105" y="187"/>
                  </a:lnTo>
                  <a:lnTo>
                    <a:pt x="104" y="199"/>
                  </a:lnTo>
                  <a:lnTo>
                    <a:pt x="101" y="212"/>
                  </a:lnTo>
                  <a:lnTo>
                    <a:pt x="97" y="226"/>
                  </a:lnTo>
                  <a:lnTo>
                    <a:pt x="93" y="239"/>
                  </a:lnTo>
                  <a:lnTo>
                    <a:pt x="88" y="252"/>
                  </a:lnTo>
                  <a:lnTo>
                    <a:pt x="82" y="264"/>
                  </a:lnTo>
                  <a:lnTo>
                    <a:pt x="74" y="277"/>
                  </a:lnTo>
                  <a:lnTo>
                    <a:pt x="65" y="292"/>
                  </a:lnTo>
                  <a:lnTo>
                    <a:pt x="63" y="294"/>
                  </a:lnTo>
                  <a:lnTo>
                    <a:pt x="27" y="296"/>
                  </a:lnTo>
                  <a:lnTo>
                    <a:pt x="37" y="285"/>
                  </a:lnTo>
                  <a:lnTo>
                    <a:pt x="45" y="272"/>
                  </a:lnTo>
                  <a:lnTo>
                    <a:pt x="51" y="260"/>
                  </a:lnTo>
                  <a:lnTo>
                    <a:pt x="57" y="247"/>
                  </a:lnTo>
                  <a:lnTo>
                    <a:pt x="62" y="232"/>
                  </a:lnTo>
                  <a:lnTo>
                    <a:pt x="66" y="219"/>
                  </a:lnTo>
                  <a:lnTo>
                    <a:pt x="69" y="206"/>
                  </a:lnTo>
                  <a:lnTo>
                    <a:pt x="70" y="191"/>
                  </a:lnTo>
                  <a:lnTo>
                    <a:pt x="72" y="177"/>
                  </a:lnTo>
                  <a:lnTo>
                    <a:pt x="72" y="165"/>
                  </a:lnTo>
                  <a:lnTo>
                    <a:pt x="71" y="152"/>
                  </a:lnTo>
                  <a:lnTo>
                    <a:pt x="71" y="141"/>
                  </a:lnTo>
                  <a:lnTo>
                    <a:pt x="68" y="128"/>
                  </a:lnTo>
                  <a:lnTo>
                    <a:pt x="65" y="116"/>
                  </a:lnTo>
                  <a:lnTo>
                    <a:pt x="61" y="103"/>
                  </a:lnTo>
                  <a:lnTo>
                    <a:pt x="58" y="91"/>
                  </a:lnTo>
                  <a:lnTo>
                    <a:pt x="51" y="77"/>
                  </a:lnTo>
                  <a:lnTo>
                    <a:pt x="45" y="67"/>
                  </a:lnTo>
                  <a:lnTo>
                    <a:pt x="38" y="55"/>
                  </a:lnTo>
                  <a:lnTo>
                    <a:pt x="29" y="44"/>
                  </a:lnTo>
                  <a:lnTo>
                    <a:pt x="20" y="34"/>
                  </a:lnTo>
                  <a:lnTo>
                    <a:pt x="10" y="25"/>
                  </a:lnTo>
                  <a:lnTo>
                    <a:pt x="0" y="17"/>
                  </a:lnTo>
                  <a:lnTo>
                    <a:pt x="34" y="0"/>
                  </a:lnTo>
                </a:path>
              </a:pathLst>
            </a:custGeom>
            <a:solidFill>
              <a:srgbClr val="B0D9EA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798"/>
            <p:cNvSpPr>
              <a:spLocks/>
            </p:cNvSpPr>
            <p:nvPr/>
          </p:nvSpPr>
          <p:spPr bwMode="auto">
            <a:xfrm rot="-213435">
              <a:off x="2558" y="2204"/>
              <a:ext cx="155" cy="169"/>
            </a:xfrm>
            <a:custGeom>
              <a:avLst/>
              <a:gdLst>
                <a:gd name="T0" fmla="*/ 1637 w 96"/>
                <a:gd name="T1" fmla="*/ 0 h 262"/>
                <a:gd name="T2" fmla="*/ 2091 w 96"/>
                <a:gd name="T3" fmla="*/ 1 h 262"/>
                <a:gd name="T4" fmla="*/ 2459 w 96"/>
                <a:gd name="T5" fmla="*/ 1 h 262"/>
                <a:gd name="T6" fmla="*/ 2774 w 96"/>
                <a:gd name="T7" fmla="*/ 1 h 262"/>
                <a:gd name="T8" fmla="*/ 3061 w 96"/>
                <a:gd name="T9" fmla="*/ 1 h 262"/>
                <a:gd name="T10" fmla="*/ 3316 w 96"/>
                <a:gd name="T11" fmla="*/ 1 h 262"/>
                <a:gd name="T12" fmla="*/ 3602 w 96"/>
                <a:gd name="T13" fmla="*/ 2 h 262"/>
                <a:gd name="T14" fmla="*/ 3772 w 96"/>
                <a:gd name="T15" fmla="*/ 2 h 262"/>
                <a:gd name="T16" fmla="*/ 3970 w 96"/>
                <a:gd name="T17" fmla="*/ 3 h 262"/>
                <a:gd name="T18" fmla="*/ 4124 w 96"/>
                <a:gd name="T19" fmla="*/ 3 h 262"/>
                <a:gd name="T20" fmla="*/ 4267 w 96"/>
                <a:gd name="T21" fmla="*/ 3 h 262"/>
                <a:gd name="T22" fmla="*/ 4343 w 96"/>
                <a:gd name="T23" fmla="*/ 4 h 262"/>
                <a:gd name="T24" fmla="*/ 4377 w 96"/>
                <a:gd name="T25" fmla="*/ 4 h 262"/>
                <a:gd name="T26" fmla="*/ 4377 w 96"/>
                <a:gd name="T27" fmla="*/ 4 h 262"/>
                <a:gd name="T28" fmla="*/ 4377 w 96"/>
                <a:gd name="T29" fmla="*/ 5 h 262"/>
                <a:gd name="T30" fmla="*/ 4288 w 96"/>
                <a:gd name="T31" fmla="*/ 5 h 262"/>
                <a:gd name="T32" fmla="*/ 4267 w 96"/>
                <a:gd name="T33" fmla="*/ 6 h 262"/>
                <a:gd name="T34" fmla="*/ 4124 w 96"/>
                <a:gd name="T35" fmla="*/ 6 h 262"/>
                <a:gd name="T36" fmla="*/ 3915 w 96"/>
                <a:gd name="T37" fmla="*/ 6 h 262"/>
                <a:gd name="T38" fmla="*/ 3751 w 96"/>
                <a:gd name="T39" fmla="*/ 6 h 262"/>
                <a:gd name="T40" fmla="*/ 3520 w 96"/>
                <a:gd name="T41" fmla="*/ 7 h 262"/>
                <a:gd name="T42" fmla="*/ 3173 w 96"/>
                <a:gd name="T43" fmla="*/ 8 h 262"/>
                <a:gd name="T44" fmla="*/ 2943 w 96"/>
                <a:gd name="T45" fmla="*/ 8 h 262"/>
                <a:gd name="T46" fmla="*/ 1295 w 96"/>
                <a:gd name="T47" fmla="*/ 8 h 262"/>
                <a:gd name="T48" fmla="*/ 1523 w 96"/>
                <a:gd name="T49" fmla="*/ 8 h 262"/>
                <a:gd name="T50" fmla="*/ 1862 w 96"/>
                <a:gd name="T51" fmla="*/ 8 h 262"/>
                <a:gd name="T52" fmla="*/ 2091 w 96"/>
                <a:gd name="T53" fmla="*/ 7 h 262"/>
                <a:gd name="T54" fmla="*/ 2336 w 96"/>
                <a:gd name="T55" fmla="*/ 6 h 262"/>
                <a:gd name="T56" fmla="*/ 2459 w 96"/>
                <a:gd name="T57" fmla="*/ 6 h 262"/>
                <a:gd name="T58" fmla="*/ 2643 w 96"/>
                <a:gd name="T59" fmla="*/ 6 h 262"/>
                <a:gd name="T60" fmla="*/ 2690 w 96"/>
                <a:gd name="T61" fmla="*/ 5 h 262"/>
                <a:gd name="T62" fmla="*/ 2774 w 96"/>
                <a:gd name="T63" fmla="*/ 5 h 262"/>
                <a:gd name="T64" fmla="*/ 2774 w 96"/>
                <a:gd name="T65" fmla="*/ 5 h 262"/>
                <a:gd name="T66" fmla="*/ 2690 w 96"/>
                <a:gd name="T67" fmla="*/ 4 h 262"/>
                <a:gd name="T68" fmla="*/ 2690 w 96"/>
                <a:gd name="T69" fmla="*/ 4 h 262"/>
                <a:gd name="T70" fmla="*/ 2554 w 96"/>
                <a:gd name="T71" fmla="*/ 3 h 262"/>
                <a:gd name="T72" fmla="*/ 2459 w 96"/>
                <a:gd name="T73" fmla="*/ 3 h 262"/>
                <a:gd name="T74" fmla="*/ 2268 w 96"/>
                <a:gd name="T75" fmla="*/ 3 h 262"/>
                <a:gd name="T76" fmla="*/ 2091 w 96"/>
                <a:gd name="T77" fmla="*/ 3 h 262"/>
                <a:gd name="T78" fmla="*/ 1734 w 96"/>
                <a:gd name="T79" fmla="*/ 2 h 262"/>
                <a:gd name="T80" fmla="*/ 1493 w 96"/>
                <a:gd name="T81" fmla="*/ 2 h 262"/>
                <a:gd name="T82" fmla="*/ 1208 w 96"/>
                <a:gd name="T83" fmla="*/ 1 h 262"/>
                <a:gd name="T84" fmla="*/ 781 w 96"/>
                <a:gd name="T85" fmla="*/ 1 h 262"/>
                <a:gd name="T86" fmla="*/ 376 w 96"/>
                <a:gd name="T87" fmla="*/ 1 h 262"/>
                <a:gd name="T88" fmla="*/ 0 w 96"/>
                <a:gd name="T89" fmla="*/ 1 h 262"/>
                <a:gd name="T90" fmla="*/ 1637 w 96"/>
                <a:gd name="T91" fmla="*/ 0 h 26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6"/>
                <a:gd name="T139" fmla="*/ 0 h 262"/>
                <a:gd name="T140" fmla="*/ 96 w 96"/>
                <a:gd name="T141" fmla="*/ 262 h 26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6" h="262">
                  <a:moveTo>
                    <a:pt x="35" y="0"/>
                  </a:moveTo>
                  <a:lnTo>
                    <a:pt x="45" y="9"/>
                  </a:lnTo>
                  <a:lnTo>
                    <a:pt x="53" y="18"/>
                  </a:lnTo>
                  <a:lnTo>
                    <a:pt x="60" y="27"/>
                  </a:lnTo>
                  <a:lnTo>
                    <a:pt x="66" y="37"/>
                  </a:lnTo>
                  <a:lnTo>
                    <a:pt x="72" y="47"/>
                  </a:lnTo>
                  <a:lnTo>
                    <a:pt x="78" y="59"/>
                  </a:lnTo>
                  <a:lnTo>
                    <a:pt x="82" y="71"/>
                  </a:lnTo>
                  <a:lnTo>
                    <a:pt x="86" y="83"/>
                  </a:lnTo>
                  <a:lnTo>
                    <a:pt x="89" y="94"/>
                  </a:lnTo>
                  <a:lnTo>
                    <a:pt x="92" y="107"/>
                  </a:lnTo>
                  <a:lnTo>
                    <a:pt x="94" y="122"/>
                  </a:lnTo>
                  <a:lnTo>
                    <a:pt x="95" y="136"/>
                  </a:lnTo>
                  <a:lnTo>
                    <a:pt x="95" y="148"/>
                  </a:lnTo>
                  <a:lnTo>
                    <a:pt x="95" y="158"/>
                  </a:lnTo>
                  <a:lnTo>
                    <a:pt x="93" y="173"/>
                  </a:lnTo>
                  <a:lnTo>
                    <a:pt x="92" y="185"/>
                  </a:lnTo>
                  <a:lnTo>
                    <a:pt x="89" y="198"/>
                  </a:lnTo>
                  <a:lnTo>
                    <a:pt x="85" y="212"/>
                  </a:lnTo>
                  <a:lnTo>
                    <a:pt x="81" y="225"/>
                  </a:lnTo>
                  <a:lnTo>
                    <a:pt x="76" y="237"/>
                  </a:lnTo>
                  <a:lnTo>
                    <a:pt x="69" y="249"/>
                  </a:lnTo>
                  <a:lnTo>
                    <a:pt x="64" y="260"/>
                  </a:lnTo>
                  <a:lnTo>
                    <a:pt x="28" y="261"/>
                  </a:lnTo>
                  <a:lnTo>
                    <a:pt x="33" y="258"/>
                  </a:lnTo>
                  <a:lnTo>
                    <a:pt x="40" y="246"/>
                  </a:lnTo>
                  <a:lnTo>
                    <a:pt x="45" y="232"/>
                  </a:lnTo>
                  <a:lnTo>
                    <a:pt x="51" y="217"/>
                  </a:lnTo>
                  <a:lnTo>
                    <a:pt x="53" y="204"/>
                  </a:lnTo>
                  <a:lnTo>
                    <a:pt x="57" y="191"/>
                  </a:lnTo>
                  <a:lnTo>
                    <a:pt x="58" y="176"/>
                  </a:lnTo>
                  <a:lnTo>
                    <a:pt x="60" y="164"/>
                  </a:lnTo>
                  <a:lnTo>
                    <a:pt x="60" y="151"/>
                  </a:lnTo>
                  <a:lnTo>
                    <a:pt x="58" y="138"/>
                  </a:lnTo>
                  <a:lnTo>
                    <a:pt x="58" y="127"/>
                  </a:lnTo>
                  <a:lnTo>
                    <a:pt x="55" y="114"/>
                  </a:lnTo>
                  <a:lnTo>
                    <a:pt x="53" y="101"/>
                  </a:lnTo>
                  <a:lnTo>
                    <a:pt x="49" y="88"/>
                  </a:lnTo>
                  <a:lnTo>
                    <a:pt x="45" y="76"/>
                  </a:lnTo>
                  <a:lnTo>
                    <a:pt x="38" y="63"/>
                  </a:lnTo>
                  <a:lnTo>
                    <a:pt x="32" y="52"/>
                  </a:lnTo>
                  <a:lnTo>
                    <a:pt x="26" y="41"/>
                  </a:lnTo>
                  <a:lnTo>
                    <a:pt x="17" y="30"/>
                  </a:lnTo>
                  <a:lnTo>
                    <a:pt x="8" y="19"/>
                  </a:lnTo>
                  <a:lnTo>
                    <a:pt x="0" y="15"/>
                  </a:lnTo>
                  <a:lnTo>
                    <a:pt x="35" y="0"/>
                  </a:lnTo>
                </a:path>
              </a:pathLst>
            </a:custGeom>
            <a:solidFill>
              <a:srgbClr val="82C4DE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799"/>
            <p:cNvSpPr>
              <a:spLocks/>
            </p:cNvSpPr>
            <p:nvPr/>
          </p:nvSpPr>
          <p:spPr bwMode="auto">
            <a:xfrm rot="-213435">
              <a:off x="2436" y="2245"/>
              <a:ext cx="130" cy="150"/>
            </a:xfrm>
            <a:custGeom>
              <a:avLst/>
              <a:gdLst>
                <a:gd name="T0" fmla="*/ 1792 w 80"/>
                <a:gd name="T1" fmla="*/ 1 h 231"/>
                <a:gd name="T2" fmla="*/ 2121 w 80"/>
                <a:gd name="T3" fmla="*/ 1 h 231"/>
                <a:gd name="T4" fmla="*/ 2390 w 80"/>
                <a:gd name="T5" fmla="*/ 1 h 231"/>
                <a:gd name="T6" fmla="*/ 2733 w 80"/>
                <a:gd name="T7" fmla="*/ 1 h 231"/>
                <a:gd name="T8" fmla="*/ 3013 w 80"/>
                <a:gd name="T9" fmla="*/ 1 h 231"/>
                <a:gd name="T10" fmla="*/ 3261 w 80"/>
                <a:gd name="T11" fmla="*/ 2 h 231"/>
                <a:gd name="T12" fmla="*/ 3411 w 80"/>
                <a:gd name="T13" fmla="*/ 2 h 231"/>
                <a:gd name="T14" fmla="*/ 3557 w 80"/>
                <a:gd name="T15" fmla="*/ 3 h 231"/>
                <a:gd name="T16" fmla="*/ 3702 w 80"/>
                <a:gd name="T17" fmla="*/ 3 h 231"/>
                <a:gd name="T18" fmla="*/ 3791 w 80"/>
                <a:gd name="T19" fmla="*/ 3 h 231"/>
                <a:gd name="T20" fmla="*/ 3827 w 80"/>
                <a:gd name="T21" fmla="*/ 4 h 231"/>
                <a:gd name="T22" fmla="*/ 3827 w 80"/>
                <a:gd name="T23" fmla="*/ 4 h 231"/>
                <a:gd name="T24" fmla="*/ 3827 w 80"/>
                <a:gd name="T25" fmla="*/ 5 h 231"/>
                <a:gd name="T26" fmla="*/ 3791 w 80"/>
                <a:gd name="T27" fmla="*/ 5 h 231"/>
                <a:gd name="T28" fmla="*/ 3702 w 80"/>
                <a:gd name="T29" fmla="*/ 5 h 231"/>
                <a:gd name="T30" fmla="*/ 3591 w 80"/>
                <a:gd name="T31" fmla="*/ 6 h 231"/>
                <a:gd name="T32" fmla="*/ 3356 w 80"/>
                <a:gd name="T33" fmla="*/ 6 h 231"/>
                <a:gd name="T34" fmla="*/ 3159 w 80"/>
                <a:gd name="T35" fmla="*/ 6 h 231"/>
                <a:gd name="T36" fmla="*/ 2969 w 80"/>
                <a:gd name="T37" fmla="*/ 7 h 231"/>
                <a:gd name="T38" fmla="*/ 2823 w 80"/>
                <a:gd name="T39" fmla="*/ 8 h 231"/>
                <a:gd name="T40" fmla="*/ 1159 w 80"/>
                <a:gd name="T41" fmla="*/ 8 h 231"/>
                <a:gd name="T42" fmla="*/ 1471 w 80"/>
                <a:gd name="T43" fmla="*/ 6 h 231"/>
                <a:gd name="T44" fmla="*/ 1771 w 80"/>
                <a:gd name="T45" fmla="*/ 6 h 231"/>
                <a:gd name="T46" fmla="*/ 1854 w 80"/>
                <a:gd name="T47" fmla="*/ 6 h 231"/>
                <a:gd name="T48" fmla="*/ 2038 w 80"/>
                <a:gd name="T49" fmla="*/ 6 h 231"/>
                <a:gd name="T50" fmla="*/ 2099 w 80"/>
                <a:gd name="T51" fmla="*/ 5 h 231"/>
                <a:gd name="T52" fmla="*/ 2189 w 80"/>
                <a:gd name="T53" fmla="*/ 5 h 231"/>
                <a:gd name="T54" fmla="*/ 2189 w 80"/>
                <a:gd name="T55" fmla="*/ 4 h 231"/>
                <a:gd name="T56" fmla="*/ 2099 w 80"/>
                <a:gd name="T57" fmla="*/ 4 h 231"/>
                <a:gd name="T58" fmla="*/ 2099 w 80"/>
                <a:gd name="T59" fmla="*/ 4 h 231"/>
                <a:gd name="T60" fmla="*/ 2007 w 80"/>
                <a:gd name="T61" fmla="*/ 3 h 231"/>
                <a:gd name="T62" fmla="*/ 1854 w 80"/>
                <a:gd name="T63" fmla="*/ 3 h 231"/>
                <a:gd name="T64" fmla="*/ 1643 w 80"/>
                <a:gd name="T65" fmla="*/ 3 h 231"/>
                <a:gd name="T66" fmla="*/ 1471 w 80"/>
                <a:gd name="T67" fmla="*/ 2 h 231"/>
                <a:gd name="T68" fmla="*/ 1103 w 80"/>
                <a:gd name="T69" fmla="*/ 2 h 231"/>
                <a:gd name="T70" fmla="*/ 829 w 80"/>
                <a:gd name="T71" fmla="*/ 1 h 231"/>
                <a:gd name="T72" fmla="*/ 475 w 80"/>
                <a:gd name="T73" fmla="*/ 1 h 231"/>
                <a:gd name="T74" fmla="*/ 89 w 80"/>
                <a:gd name="T75" fmla="*/ 1 h 231"/>
                <a:gd name="T76" fmla="*/ 0 w 80"/>
                <a:gd name="T77" fmla="*/ 1 h 231"/>
                <a:gd name="T78" fmla="*/ 1539 w 80"/>
                <a:gd name="T79" fmla="*/ 0 h 231"/>
                <a:gd name="T80" fmla="*/ 1792 w 80"/>
                <a:gd name="T81" fmla="*/ 1 h 23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80"/>
                <a:gd name="T124" fmla="*/ 0 h 231"/>
                <a:gd name="T125" fmla="*/ 80 w 80"/>
                <a:gd name="T126" fmla="*/ 231 h 23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80" h="231">
                  <a:moveTo>
                    <a:pt x="37" y="5"/>
                  </a:moveTo>
                  <a:lnTo>
                    <a:pt x="44" y="15"/>
                  </a:lnTo>
                  <a:lnTo>
                    <a:pt x="49" y="26"/>
                  </a:lnTo>
                  <a:lnTo>
                    <a:pt x="56" y="35"/>
                  </a:lnTo>
                  <a:lnTo>
                    <a:pt x="62" y="48"/>
                  </a:lnTo>
                  <a:lnTo>
                    <a:pt x="67" y="59"/>
                  </a:lnTo>
                  <a:lnTo>
                    <a:pt x="70" y="71"/>
                  </a:lnTo>
                  <a:lnTo>
                    <a:pt x="73" y="82"/>
                  </a:lnTo>
                  <a:lnTo>
                    <a:pt x="76" y="95"/>
                  </a:lnTo>
                  <a:lnTo>
                    <a:pt x="78" y="112"/>
                  </a:lnTo>
                  <a:lnTo>
                    <a:pt x="79" y="124"/>
                  </a:lnTo>
                  <a:lnTo>
                    <a:pt x="79" y="136"/>
                  </a:lnTo>
                  <a:lnTo>
                    <a:pt x="79" y="146"/>
                  </a:lnTo>
                  <a:lnTo>
                    <a:pt x="78" y="160"/>
                  </a:lnTo>
                  <a:lnTo>
                    <a:pt x="76" y="173"/>
                  </a:lnTo>
                  <a:lnTo>
                    <a:pt x="74" y="186"/>
                  </a:lnTo>
                  <a:lnTo>
                    <a:pt x="69" y="200"/>
                  </a:lnTo>
                  <a:lnTo>
                    <a:pt x="65" y="212"/>
                  </a:lnTo>
                  <a:lnTo>
                    <a:pt x="61" y="225"/>
                  </a:lnTo>
                  <a:lnTo>
                    <a:pt x="58" y="229"/>
                  </a:lnTo>
                  <a:lnTo>
                    <a:pt x="24" y="230"/>
                  </a:lnTo>
                  <a:lnTo>
                    <a:pt x="30" y="219"/>
                  </a:lnTo>
                  <a:lnTo>
                    <a:pt x="36" y="204"/>
                  </a:lnTo>
                  <a:lnTo>
                    <a:pt x="38" y="192"/>
                  </a:lnTo>
                  <a:lnTo>
                    <a:pt x="42" y="179"/>
                  </a:lnTo>
                  <a:lnTo>
                    <a:pt x="43" y="164"/>
                  </a:lnTo>
                  <a:lnTo>
                    <a:pt x="45" y="151"/>
                  </a:lnTo>
                  <a:lnTo>
                    <a:pt x="45" y="138"/>
                  </a:lnTo>
                  <a:lnTo>
                    <a:pt x="43" y="126"/>
                  </a:lnTo>
                  <a:lnTo>
                    <a:pt x="43" y="115"/>
                  </a:lnTo>
                  <a:lnTo>
                    <a:pt x="41" y="102"/>
                  </a:lnTo>
                  <a:lnTo>
                    <a:pt x="38" y="89"/>
                  </a:lnTo>
                  <a:lnTo>
                    <a:pt x="34" y="77"/>
                  </a:lnTo>
                  <a:lnTo>
                    <a:pt x="30" y="64"/>
                  </a:lnTo>
                  <a:lnTo>
                    <a:pt x="23" y="51"/>
                  </a:lnTo>
                  <a:lnTo>
                    <a:pt x="17" y="41"/>
                  </a:lnTo>
                  <a:lnTo>
                    <a:pt x="10" y="29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32" y="0"/>
                  </a:lnTo>
                  <a:lnTo>
                    <a:pt x="37" y="5"/>
                  </a:lnTo>
                </a:path>
              </a:pathLst>
            </a:custGeom>
            <a:solidFill>
              <a:srgbClr val="5EB2D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800"/>
            <p:cNvSpPr>
              <a:spLocks/>
            </p:cNvSpPr>
            <p:nvPr/>
          </p:nvSpPr>
          <p:spPr bwMode="auto">
            <a:xfrm rot="-213435">
              <a:off x="2318" y="2285"/>
              <a:ext cx="115" cy="130"/>
            </a:xfrm>
            <a:custGeom>
              <a:avLst/>
              <a:gdLst>
                <a:gd name="T0" fmla="*/ 1604 w 71"/>
                <a:gd name="T1" fmla="*/ 0 h 200"/>
                <a:gd name="T2" fmla="*/ 1892 w 71"/>
                <a:gd name="T3" fmla="*/ 1 h 200"/>
                <a:gd name="T4" fmla="*/ 2217 w 71"/>
                <a:gd name="T5" fmla="*/ 1 h 200"/>
                <a:gd name="T6" fmla="*/ 2507 w 71"/>
                <a:gd name="T7" fmla="*/ 1 h 200"/>
                <a:gd name="T8" fmla="*/ 2687 w 71"/>
                <a:gd name="T9" fmla="*/ 1 h 200"/>
                <a:gd name="T10" fmla="*/ 2888 w 71"/>
                <a:gd name="T11" fmla="*/ 2 h 200"/>
                <a:gd name="T12" fmla="*/ 3032 w 71"/>
                <a:gd name="T13" fmla="*/ 2 h 200"/>
                <a:gd name="T14" fmla="*/ 3201 w 71"/>
                <a:gd name="T15" fmla="*/ 3 h 200"/>
                <a:gd name="T16" fmla="*/ 3209 w 71"/>
                <a:gd name="T17" fmla="*/ 3 h 200"/>
                <a:gd name="T18" fmla="*/ 3298 w 71"/>
                <a:gd name="T19" fmla="*/ 3 h 200"/>
                <a:gd name="T20" fmla="*/ 3298 w 71"/>
                <a:gd name="T21" fmla="*/ 4 h 200"/>
                <a:gd name="T22" fmla="*/ 3269 w 71"/>
                <a:gd name="T23" fmla="*/ 5 h 200"/>
                <a:gd name="T24" fmla="*/ 3209 w 71"/>
                <a:gd name="T25" fmla="*/ 5 h 200"/>
                <a:gd name="T26" fmla="*/ 3201 w 71"/>
                <a:gd name="T27" fmla="*/ 5 h 200"/>
                <a:gd name="T28" fmla="*/ 2975 w 71"/>
                <a:gd name="T29" fmla="*/ 5 h 200"/>
                <a:gd name="T30" fmla="*/ 2831 w 71"/>
                <a:gd name="T31" fmla="*/ 6 h 200"/>
                <a:gd name="T32" fmla="*/ 2653 w 71"/>
                <a:gd name="T33" fmla="*/ 7 h 200"/>
                <a:gd name="T34" fmla="*/ 990 w 71"/>
                <a:gd name="T35" fmla="*/ 7 h 200"/>
                <a:gd name="T36" fmla="*/ 1168 w 71"/>
                <a:gd name="T37" fmla="*/ 6 h 200"/>
                <a:gd name="T38" fmla="*/ 1369 w 71"/>
                <a:gd name="T39" fmla="*/ 6 h 200"/>
                <a:gd name="T40" fmla="*/ 1459 w 71"/>
                <a:gd name="T41" fmla="*/ 5 h 200"/>
                <a:gd name="T42" fmla="*/ 1548 w 71"/>
                <a:gd name="T43" fmla="*/ 5 h 200"/>
                <a:gd name="T44" fmla="*/ 1604 w 71"/>
                <a:gd name="T45" fmla="*/ 5 h 200"/>
                <a:gd name="T46" fmla="*/ 1659 w 71"/>
                <a:gd name="T47" fmla="*/ 4 h 200"/>
                <a:gd name="T48" fmla="*/ 1604 w 71"/>
                <a:gd name="T49" fmla="*/ 3 h 200"/>
                <a:gd name="T50" fmla="*/ 1604 w 71"/>
                <a:gd name="T51" fmla="*/ 3 h 200"/>
                <a:gd name="T52" fmla="*/ 1459 w 71"/>
                <a:gd name="T53" fmla="*/ 3 h 200"/>
                <a:gd name="T54" fmla="*/ 1312 w 71"/>
                <a:gd name="T55" fmla="*/ 2 h 200"/>
                <a:gd name="T56" fmla="*/ 1134 w 71"/>
                <a:gd name="T57" fmla="*/ 2 h 200"/>
                <a:gd name="T58" fmla="*/ 935 w 71"/>
                <a:gd name="T59" fmla="*/ 2 h 200"/>
                <a:gd name="T60" fmla="*/ 611 w 71"/>
                <a:gd name="T61" fmla="*/ 1 h 200"/>
                <a:gd name="T62" fmla="*/ 377 w 71"/>
                <a:gd name="T63" fmla="*/ 1 h 200"/>
                <a:gd name="T64" fmla="*/ 0 w 71"/>
                <a:gd name="T65" fmla="*/ 1 h 200"/>
                <a:gd name="T66" fmla="*/ 1604 w 71"/>
                <a:gd name="T67" fmla="*/ 0 h 2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1"/>
                <a:gd name="T103" fmla="*/ 0 h 200"/>
                <a:gd name="T104" fmla="*/ 71 w 71"/>
                <a:gd name="T105" fmla="*/ 200 h 2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1" h="200">
                  <a:moveTo>
                    <a:pt x="34" y="0"/>
                  </a:moveTo>
                  <a:lnTo>
                    <a:pt x="40" y="11"/>
                  </a:lnTo>
                  <a:lnTo>
                    <a:pt x="47" y="21"/>
                  </a:lnTo>
                  <a:lnTo>
                    <a:pt x="53" y="34"/>
                  </a:lnTo>
                  <a:lnTo>
                    <a:pt x="57" y="44"/>
                  </a:lnTo>
                  <a:lnTo>
                    <a:pt x="61" y="57"/>
                  </a:lnTo>
                  <a:lnTo>
                    <a:pt x="64" y="67"/>
                  </a:lnTo>
                  <a:lnTo>
                    <a:pt x="67" y="80"/>
                  </a:lnTo>
                  <a:lnTo>
                    <a:pt x="68" y="95"/>
                  </a:lnTo>
                  <a:lnTo>
                    <a:pt x="70" y="110"/>
                  </a:lnTo>
                  <a:lnTo>
                    <a:pt x="70" y="120"/>
                  </a:lnTo>
                  <a:lnTo>
                    <a:pt x="69" y="132"/>
                  </a:lnTo>
                  <a:lnTo>
                    <a:pt x="68" y="145"/>
                  </a:lnTo>
                  <a:lnTo>
                    <a:pt x="67" y="157"/>
                  </a:lnTo>
                  <a:lnTo>
                    <a:pt x="63" y="171"/>
                  </a:lnTo>
                  <a:lnTo>
                    <a:pt x="60" y="185"/>
                  </a:lnTo>
                  <a:lnTo>
                    <a:pt x="56" y="198"/>
                  </a:lnTo>
                  <a:lnTo>
                    <a:pt x="21" y="199"/>
                  </a:lnTo>
                  <a:lnTo>
                    <a:pt x="25" y="191"/>
                  </a:lnTo>
                  <a:lnTo>
                    <a:pt x="29" y="177"/>
                  </a:lnTo>
                  <a:lnTo>
                    <a:pt x="31" y="165"/>
                  </a:lnTo>
                  <a:lnTo>
                    <a:pt x="33" y="150"/>
                  </a:lnTo>
                  <a:lnTo>
                    <a:pt x="34" y="136"/>
                  </a:lnTo>
                  <a:lnTo>
                    <a:pt x="35" y="124"/>
                  </a:lnTo>
                  <a:lnTo>
                    <a:pt x="34" y="111"/>
                  </a:lnTo>
                  <a:lnTo>
                    <a:pt x="34" y="101"/>
                  </a:lnTo>
                  <a:lnTo>
                    <a:pt x="31" y="88"/>
                  </a:lnTo>
                  <a:lnTo>
                    <a:pt x="28" y="74"/>
                  </a:lnTo>
                  <a:lnTo>
                    <a:pt x="24" y="63"/>
                  </a:lnTo>
                  <a:lnTo>
                    <a:pt x="20" y="50"/>
                  </a:lnTo>
                  <a:lnTo>
                    <a:pt x="13" y="36"/>
                  </a:lnTo>
                  <a:lnTo>
                    <a:pt x="8" y="27"/>
                  </a:lnTo>
                  <a:lnTo>
                    <a:pt x="0" y="16"/>
                  </a:lnTo>
                  <a:lnTo>
                    <a:pt x="34" y="0"/>
                  </a:lnTo>
                </a:path>
              </a:pathLst>
            </a:custGeom>
            <a:solidFill>
              <a:srgbClr val="3BA2CB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4654" y="5283492"/>
            <a:ext cx="507161" cy="8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2" descr="C:\Users\HOME\Desktop\4661fc6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806" y="5150021"/>
            <a:ext cx="504056" cy="722830"/>
          </a:xfrm>
          <a:prstGeom prst="rect">
            <a:avLst/>
          </a:prstGeom>
          <a:noFill/>
        </p:spPr>
      </p:pic>
      <p:grpSp>
        <p:nvGrpSpPr>
          <p:cNvPr id="31" name="Group 791"/>
          <p:cNvGrpSpPr>
            <a:grpSpLocks/>
          </p:cNvGrpSpPr>
          <p:nvPr/>
        </p:nvGrpSpPr>
        <p:grpSpPr bwMode="auto">
          <a:xfrm rot="1214084">
            <a:off x="5775654" y="5309950"/>
            <a:ext cx="615226" cy="496887"/>
            <a:chOff x="1745" y="2161"/>
            <a:chExt cx="1118" cy="352"/>
          </a:xfrm>
        </p:grpSpPr>
        <p:sp>
          <p:nvSpPr>
            <p:cNvPr id="32" name="Freeform 792"/>
            <p:cNvSpPr>
              <a:spLocks/>
            </p:cNvSpPr>
            <p:nvPr/>
          </p:nvSpPr>
          <p:spPr bwMode="auto">
            <a:xfrm rot="-213435">
              <a:off x="2196" y="2326"/>
              <a:ext cx="104" cy="109"/>
            </a:xfrm>
            <a:custGeom>
              <a:avLst/>
              <a:gdLst>
                <a:gd name="T0" fmla="*/ 1643 w 64"/>
                <a:gd name="T1" fmla="*/ 0 h 168"/>
                <a:gd name="T2" fmla="*/ 1943 w 64"/>
                <a:gd name="T3" fmla="*/ 1 h 168"/>
                <a:gd name="T4" fmla="*/ 2244 w 64"/>
                <a:gd name="T5" fmla="*/ 1 h 168"/>
                <a:gd name="T6" fmla="*/ 2480 w 64"/>
                <a:gd name="T7" fmla="*/ 1 h 168"/>
                <a:gd name="T8" fmla="*/ 2629 w 64"/>
                <a:gd name="T9" fmla="*/ 1 h 168"/>
                <a:gd name="T10" fmla="*/ 2775 w 64"/>
                <a:gd name="T11" fmla="*/ 2 h 168"/>
                <a:gd name="T12" fmla="*/ 2912 w 64"/>
                <a:gd name="T13" fmla="*/ 2 h 168"/>
                <a:gd name="T14" fmla="*/ 3013 w 64"/>
                <a:gd name="T15" fmla="*/ 3 h 168"/>
                <a:gd name="T16" fmla="*/ 3060 w 64"/>
                <a:gd name="T17" fmla="*/ 3 h 168"/>
                <a:gd name="T18" fmla="*/ 3060 w 64"/>
                <a:gd name="T19" fmla="*/ 3 h 168"/>
                <a:gd name="T20" fmla="*/ 3060 w 64"/>
                <a:gd name="T21" fmla="*/ 4 h 168"/>
                <a:gd name="T22" fmla="*/ 3013 w 64"/>
                <a:gd name="T23" fmla="*/ 4 h 168"/>
                <a:gd name="T24" fmla="*/ 2912 w 64"/>
                <a:gd name="T25" fmla="*/ 4 h 168"/>
                <a:gd name="T26" fmla="*/ 2823 w 64"/>
                <a:gd name="T27" fmla="*/ 5 h 168"/>
                <a:gd name="T28" fmla="*/ 2720 w 64"/>
                <a:gd name="T29" fmla="*/ 5 h 168"/>
                <a:gd name="T30" fmla="*/ 1069 w 64"/>
                <a:gd name="T31" fmla="*/ 5 h 168"/>
                <a:gd name="T32" fmla="*/ 1103 w 64"/>
                <a:gd name="T33" fmla="*/ 5 h 168"/>
                <a:gd name="T34" fmla="*/ 1250 w 64"/>
                <a:gd name="T35" fmla="*/ 5 h 168"/>
                <a:gd name="T36" fmla="*/ 1305 w 64"/>
                <a:gd name="T37" fmla="*/ 4 h 168"/>
                <a:gd name="T38" fmla="*/ 1394 w 64"/>
                <a:gd name="T39" fmla="*/ 4 h 168"/>
                <a:gd name="T40" fmla="*/ 1394 w 64"/>
                <a:gd name="T41" fmla="*/ 3 h 168"/>
                <a:gd name="T42" fmla="*/ 1305 w 64"/>
                <a:gd name="T43" fmla="*/ 3 h 168"/>
                <a:gd name="T44" fmla="*/ 1305 w 64"/>
                <a:gd name="T45" fmla="*/ 3 h 168"/>
                <a:gd name="T46" fmla="*/ 1235 w 64"/>
                <a:gd name="T47" fmla="*/ 2 h 168"/>
                <a:gd name="T48" fmla="*/ 1069 w 64"/>
                <a:gd name="T49" fmla="*/ 2 h 168"/>
                <a:gd name="T50" fmla="*/ 858 w 64"/>
                <a:gd name="T51" fmla="*/ 2 h 168"/>
                <a:gd name="T52" fmla="*/ 679 w 64"/>
                <a:gd name="T53" fmla="*/ 1 h 168"/>
                <a:gd name="T54" fmla="*/ 383 w 64"/>
                <a:gd name="T55" fmla="*/ 1 h 168"/>
                <a:gd name="T56" fmla="*/ 0 w 64"/>
                <a:gd name="T57" fmla="*/ 1 h 168"/>
                <a:gd name="T58" fmla="*/ 1643 w 64"/>
                <a:gd name="T59" fmla="*/ 0 h 16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64"/>
                <a:gd name="T91" fmla="*/ 0 h 168"/>
                <a:gd name="T92" fmla="*/ 64 w 64"/>
                <a:gd name="T93" fmla="*/ 168 h 16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64" h="168">
                  <a:moveTo>
                    <a:pt x="34" y="0"/>
                  </a:moveTo>
                  <a:lnTo>
                    <a:pt x="40" y="7"/>
                  </a:lnTo>
                  <a:lnTo>
                    <a:pt x="46" y="19"/>
                  </a:lnTo>
                  <a:lnTo>
                    <a:pt x="51" y="30"/>
                  </a:lnTo>
                  <a:lnTo>
                    <a:pt x="54" y="42"/>
                  </a:lnTo>
                  <a:lnTo>
                    <a:pt x="57" y="54"/>
                  </a:lnTo>
                  <a:lnTo>
                    <a:pt x="60" y="66"/>
                  </a:lnTo>
                  <a:lnTo>
                    <a:pt x="62" y="81"/>
                  </a:lnTo>
                  <a:lnTo>
                    <a:pt x="63" y="96"/>
                  </a:lnTo>
                  <a:lnTo>
                    <a:pt x="63" y="107"/>
                  </a:lnTo>
                  <a:lnTo>
                    <a:pt x="63" y="118"/>
                  </a:lnTo>
                  <a:lnTo>
                    <a:pt x="62" y="131"/>
                  </a:lnTo>
                  <a:lnTo>
                    <a:pt x="60" y="143"/>
                  </a:lnTo>
                  <a:lnTo>
                    <a:pt x="58" y="157"/>
                  </a:lnTo>
                  <a:lnTo>
                    <a:pt x="56" y="165"/>
                  </a:lnTo>
                  <a:lnTo>
                    <a:pt x="22" y="167"/>
                  </a:lnTo>
                  <a:lnTo>
                    <a:pt x="23" y="163"/>
                  </a:lnTo>
                  <a:lnTo>
                    <a:pt x="26" y="151"/>
                  </a:lnTo>
                  <a:lnTo>
                    <a:pt x="27" y="136"/>
                  </a:lnTo>
                  <a:lnTo>
                    <a:pt x="29" y="122"/>
                  </a:lnTo>
                  <a:lnTo>
                    <a:pt x="29" y="110"/>
                  </a:lnTo>
                  <a:lnTo>
                    <a:pt x="27" y="97"/>
                  </a:lnTo>
                  <a:lnTo>
                    <a:pt x="27" y="87"/>
                  </a:lnTo>
                  <a:lnTo>
                    <a:pt x="25" y="73"/>
                  </a:lnTo>
                  <a:lnTo>
                    <a:pt x="22" y="60"/>
                  </a:lnTo>
                  <a:lnTo>
                    <a:pt x="18" y="49"/>
                  </a:lnTo>
                  <a:lnTo>
                    <a:pt x="14" y="36"/>
                  </a:lnTo>
                  <a:lnTo>
                    <a:pt x="8" y="23"/>
                  </a:lnTo>
                  <a:lnTo>
                    <a:pt x="0" y="15"/>
                  </a:lnTo>
                  <a:lnTo>
                    <a:pt x="34" y="0"/>
                  </a:lnTo>
                </a:path>
              </a:pathLst>
            </a:custGeom>
            <a:solidFill>
              <a:srgbClr val="288398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Freeform 793"/>
            <p:cNvSpPr>
              <a:spLocks/>
            </p:cNvSpPr>
            <p:nvPr/>
          </p:nvSpPr>
          <p:spPr bwMode="auto">
            <a:xfrm rot="-213435">
              <a:off x="2089" y="2362"/>
              <a:ext cx="91" cy="94"/>
            </a:xfrm>
            <a:custGeom>
              <a:avLst/>
              <a:gdLst>
                <a:gd name="T0" fmla="*/ 1618 w 56"/>
                <a:gd name="T1" fmla="*/ 0 h 146"/>
                <a:gd name="T2" fmla="*/ 1862 w 56"/>
                <a:gd name="T3" fmla="*/ 1 h 146"/>
                <a:gd name="T4" fmla="*/ 2041 w 56"/>
                <a:gd name="T5" fmla="*/ 1 h 146"/>
                <a:gd name="T6" fmla="*/ 2244 w 56"/>
                <a:gd name="T7" fmla="*/ 1 h 146"/>
                <a:gd name="T8" fmla="*/ 2390 w 56"/>
                <a:gd name="T9" fmla="*/ 1 h 146"/>
                <a:gd name="T10" fmla="*/ 2540 w 56"/>
                <a:gd name="T11" fmla="*/ 2 h 146"/>
                <a:gd name="T12" fmla="*/ 2581 w 56"/>
                <a:gd name="T13" fmla="*/ 2 h 146"/>
                <a:gd name="T14" fmla="*/ 2629 w 56"/>
                <a:gd name="T15" fmla="*/ 3 h 146"/>
                <a:gd name="T16" fmla="*/ 2629 w 56"/>
                <a:gd name="T17" fmla="*/ 3 h 146"/>
                <a:gd name="T18" fmla="*/ 2670 w 56"/>
                <a:gd name="T19" fmla="*/ 3 h 146"/>
                <a:gd name="T20" fmla="*/ 2581 w 56"/>
                <a:gd name="T21" fmla="*/ 3 h 146"/>
                <a:gd name="T22" fmla="*/ 2540 w 56"/>
                <a:gd name="T23" fmla="*/ 4 h 146"/>
                <a:gd name="T24" fmla="*/ 2390 w 56"/>
                <a:gd name="T25" fmla="*/ 4 h 146"/>
                <a:gd name="T26" fmla="*/ 622 w 56"/>
                <a:gd name="T27" fmla="*/ 4 h 146"/>
                <a:gd name="T28" fmla="*/ 773 w 56"/>
                <a:gd name="T29" fmla="*/ 4 h 146"/>
                <a:gd name="T30" fmla="*/ 863 w 56"/>
                <a:gd name="T31" fmla="*/ 4 h 146"/>
                <a:gd name="T32" fmla="*/ 921 w 56"/>
                <a:gd name="T33" fmla="*/ 3 h 146"/>
                <a:gd name="T34" fmla="*/ 921 w 56"/>
                <a:gd name="T35" fmla="*/ 3 h 146"/>
                <a:gd name="T36" fmla="*/ 921 w 56"/>
                <a:gd name="T37" fmla="*/ 3 h 146"/>
                <a:gd name="T38" fmla="*/ 921 w 56"/>
                <a:gd name="T39" fmla="*/ 2 h 146"/>
                <a:gd name="T40" fmla="*/ 713 w 56"/>
                <a:gd name="T41" fmla="*/ 2 h 146"/>
                <a:gd name="T42" fmla="*/ 622 w 56"/>
                <a:gd name="T43" fmla="*/ 1 h 146"/>
                <a:gd name="T44" fmla="*/ 476 w 56"/>
                <a:gd name="T45" fmla="*/ 1 h 146"/>
                <a:gd name="T46" fmla="*/ 201 w 56"/>
                <a:gd name="T47" fmla="*/ 1 h 146"/>
                <a:gd name="T48" fmla="*/ 0 w 56"/>
                <a:gd name="T49" fmla="*/ 1 h 146"/>
                <a:gd name="T50" fmla="*/ 1618 w 56"/>
                <a:gd name="T51" fmla="*/ 0 h 14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146"/>
                <a:gd name="T80" fmla="*/ 56 w 56"/>
                <a:gd name="T81" fmla="*/ 146 h 14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146">
                  <a:moveTo>
                    <a:pt x="33" y="0"/>
                  </a:moveTo>
                  <a:lnTo>
                    <a:pt x="38" y="6"/>
                  </a:lnTo>
                  <a:lnTo>
                    <a:pt x="42" y="15"/>
                  </a:lnTo>
                  <a:lnTo>
                    <a:pt x="46" y="29"/>
                  </a:lnTo>
                  <a:lnTo>
                    <a:pt x="49" y="39"/>
                  </a:lnTo>
                  <a:lnTo>
                    <a:pt x="52" y="52"/>
                  </a:lnTo>
                  <a:lnTo>
                    <a:pt x="53" y="67"/>
                  </a:lnTo>
                  <a:lnTo>
                    <a:pt x="54" y="83"/>
                  </a:lnTo>
                  <a:lnTo>
                    <a:pt x="54" y="93"/>
                  </a:lnTo>
                  <a:lnTo>
                    <a:pt x="55" y="104"/>
                  </a:lnTo>
                  <a:lnTo>
                    <a:pt x="53" y="117"/>
                  </a:lnTo>
                  <a:lnTo>
                    <a:pt x="52" y="130"/>
                  </a:lnTo>
                  <a:lnTo>
                    <a:pt x="49" y="144"/>
                  </a:lnTo>
                  <a:lnTo>
                    <a:pt x="13" y="145"/>
                  </a:lnTo>
                  <a:lnTo>
                    <a:pt x="16" y="137"/>
                  </a:lnTo>
                  <a:lnTo>
                    <a:pt x="18" y="122"/>
                  </a:lnTo>
                  <a:lnTo>
                    <a:pt x="19" y="109"/>
                  </a:lnTo>
                  <a:lnTo>
                    <a:pt x="19" y="96"/>
                  </a:lnTo>
                  <a:lnTo>
                    <a:pt x="19" y="83"/>
                  </a:lnTo>
                  <a:lnTo>
                    <a:pt x="19" y="73"/>
                  </a:lnTo>
                  <a:lnTo>
                    <a:pt x="15" y="60"/>
                  </a:lnTo>
                  <a:lnTo>
                    <a:pt x="13" y="46"/>
                  </a:lnTo>
                  <a:lnTo>
                    <a:pt x="10" y="33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33" y="0"/>
                  </a:lnTo>
                </a:path>
              </a:pathLst>
            </a:custGeom>
            <a:solidFill>
              <a:srgbClr val="277899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Freeform 794"/>
            <p:cNvSpPr>
              <a:spLocks/>
            </p:cNvSpPr>
            <p:nvPr/>
          </p:nvSpPr>
          <p:spPr bwMode="auto">
            <a:xfrm rot="-213435">
              <a:off x="1971" y="2401"/>
              <a:ext cx="84" cy="71"/>
            </a:xfrm>
            <a:custGeom>
              <a:avLst/>
              <a:gdLst>
                <a:gd name="T0" fmla="*/ 1530 w 52"/>
                <a:gd name="T1" fmla="*/ 0 h 111"/>
                <a:gd name="T2" fmla="*/ 1759 w 52"/>
                <a:gd name="T3" fmla="*/ 1 h 111"/>
                <a:gd name="T4" fmla="*/ 1903 w 52"/>
                <a:gd name="T5" fmla="*/ 1 h 111"/>
                <a:gd name="T6" fmla="*/ 2043 w 52"/>
                <a:gd name="T7" fmla="*/ 1 h 111"/>
                <a:gd name="T8" fmla="*/ 2187 w 52"/>
                <a:gd name="T9" fmla="*/ 1 h 111"/>
                <a:gd name="T10" fmla="*/ 2247 w 52"/>
                <a:gd name="T11" fmla="*/ 2 h 111"/>
                <a:gd name="T12" fmla="*/ 2328 w 52"/>
                <a:gd name="T13" fmla="*/ 2 h 111"/>
                <a:gd name="T14" fmla="*/ 2328 w 52"/>
                <a:gd name="T15" fmla="*/ 2 h 111"/>
                <a:gd name="T16" fmla="*/ 2328 w 52"/>
                <a:gd name="T17" fmla="*/ 3 h 111"/>
                <a:gd name="T18" fmla="*/ 2344 w 52"/>
                <a:gd name="T19" fmla="*/ 3 h 111"/>
                <a:gd name="T20" fmla="*/ 2328 w 52"/>
                <a:gd name="T21" fmla="*/ 3 h 111"/>
                <a:gd name="T22" fmla="*/ 607 w 52"/>
                <a:gd name="T23" fmla="*/ 3 h 111"/>
                <a:gd name="T24" fmla="*/ 696 w 52"/>
                <a:gd name="T25" fmla="*/ 3 h 111"/>
                <a:gd name="T26" fmla="*/ 696 w 52"/>
                <a:gd name="T27" fmla="*/ 3 h 111"/>
                <a:gd name="T28" fmla="*/ 662 w 52"/>
                <a:gd name="T29" fmla="*/ 2 h 111"/>
                <a:gd name="T30" fmla="*/ 662 w 52"/>
                <a:gd name="T31" fmla="*/ 2 h 111"/>
                <a:gd name="T32" fmla="*/ 552 w 52"/>
                <a:gd name="T33" fmla="*/ 1 h 111"/>
                <a:gd name="T34" fmla="*/ 431 w 52"/>
                <a:gd name="T35" fmla="*/ 1 h 111"/>
                <a:gd name="T36" fmla="*/ 178 w 52"/>
                <a:gd name="T37" fmla="*/ 1 h 111"/>
                <a:gd name="T38" fmla="*/ 0 w 52"/>
                <a:gd name="T39" fmla="*/ 1 h 111"/>
                <a:gd name="T40" fmla="*/ 1530 w 52"/>
                <a:gd name="T41" fmla="*/ 0 h 1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2"/>
                <a:gd name="T64" fmla="*/ 0 h 111"/>
                <a:gd name="T65" fmla="*/ 52 w 52"/>
                <a:gd name="T66" fmla="*/ 111 h 11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2" h="111">
                  <a:moveTo>
                    <a:pt x="33" y="0"/>
                  </a:moveTo>
                  <a:lnTo>
                    <a:pt x="38" y="9"/>
                  </a:lnTo>
                  <a:lnTo>
                    <a:pt x="41" y="18"/>
                  </a:lnTo>
                  <a:lnTo>
                    <a:pt x="44" y="30"/>
                  </a:lnTo>
                  <a:lnTo>
                    <a:pt x="47" y="43"/>
                  </a:lnTo>
                  <a:lnTo>
                    <a:pt x="48" y="57"/>
                  </a:lnTo>
                  <a:lnTo>
                    <a:pt x="50" y="72"/>
                  </a:lnTo>
                  <a:lnTo>
                    <a:pt x="50" y="82"/>
                  </a:lnTo>
                  <a:lnTo>
                    <a:pt x="50" y="93"/>
                  </a:lnTo>
                  <a:lnTo>
                    <a:pt x="51" y="104"/>
                  </a:lnTo>
                  <a:lnTo>
                    <a:pt x="50" y="109"/>
                  </a:lnTo>
                  <a:lnTo>
                    <a:pt x="13" y="110"/>
                  </a:lnTo>
                  <a:lnTo>
                    <a:pt x="15" y="98"/>
                  </a:lnTo>
                  <a:lnTo>
                    <a:pt x="15" y="86"/>
                  </a:lnTo>
                  <a:lnTo>
                    <a:pt x="14" y="73"/>
                  </a:lnTo>
                  <a:lnTo>
                    <a:pt x="14" y="62"/>
                  </a:lnTo>
                  <a:lnTo>
                    <a:pt x="12" y="47"/>
                  </a:lnTo>
                  <a:lnTo>
                    <a:pt x="9" y="37"/>
                  </a:lnTo>
                  <a:lnTo>
                    <a:pt x="4" y="24"/>
                  </a:lnTo>
                  <a:lnTo>
                    <a:pt x="0" y="15"/>
                  </a:lnTo>
                  <a:lnTo>
                    <a:pt x="33" y="0"/>
                  </a:lnTo>
                </a:path>
              </a:pathLst>
            </a:custGeom>
            <a:solidFill>
              <a:srgbClr val="194CA7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Freeform 795"/>
            <p:cNvSpPr>
              <a:spLocks/>
            </p:cNvSpPr>
            <p:nvPr/>
          </p:nvSpPr>
          <p:spPr bwMode="auto">
            <a:xfrm rot="-213435">
              <a:off x="1856" y="2440"/>
              <a:ext cx="71" cy="53"/>
            </a:xfrm>
            <a:custGeom>
              <a:avLst/>
              <a:gdLst>
                <a:gd name="T0" fmla="*/ 1430 w 44"/>
                <a:gd name="T1" fmla="*/ 0 h 82"/>
                <a:gd name="T2" fmla="*/ 1659 w 44"/>
                <a:gd name="T3" fmla="*/ 1 h 82"/>
                <a:gd name="T4" fmla="*/ 1802 w 44"/>
                <a:gd name="T5" fmla="*/ 1 h 82"/>
                <a:gd name="T6" fmla="*/ 1854 w 44"/>
                <a:gd name="T7" fmla="*/ 1 h 82"/>
                <a:gd name="T8" fmla="*/ 1940 w 44"/>
                <a:gd name="T9" fmla="*/ 2 h 82"/>
                <a:gd name="T10" fmla="*/ 1957 w 44"/>
                <a:gd name="T11" fmla="*/ 2 h 82"/>
                <a:gd name="T12" fmla="*/ 1890 w 44"/>
                <a:gd name="T13" fmla="*/ 3 h 82"/>
                <a:gd name="T14" fmla="*/ 374 w 44"/>
                <a:gd name="T15" fmla="*/ 3 h 82"/>
                <a:gd name="T16" fmla="*/ 462 w 44"/>
                <a:gd name="T17" fmla="*/ 2 h 82"/>
                <a:gd name="T18" fmla="*/ 429 w 44"/>
                <a:gd name="T19" fmla="*/ 2 h 82"/>
                <a:gd name="T20" fmla="*/ 374 w 44"/>
                <a:gd name="T21" fmla="*/ 1 h 82"/>
                <a:gd name="T22" fmla="*/ 232 w 44"/>
                <a:gd name="T23" fmla="*/ 1 h 82"/>
                <a:gd name="T24" fmla="*/ 144 w 44"/>
                <a:gd name="T25" fmla="*/ 1 h 82"/>
                <a:gd name="T26" fmla="*/ 0 w 44"/>
                <a:gd name="T27" fmla="*/ 1 h 82"/>
                <a:gd name="T28" fmla="*/ 1430 w 44"/>
                <a:gd name="T29" fmla="*/ 0 h 8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4"/>
                <a:gd name="T46" fmla="*/ 0 h 82"/>
                <a:gd name="T47" fmla="*/ 44 w 44"/>
                <a:gd name="T48" fmla="*/ 82 h 8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4" h="82">
                  <a:moveTo>
                    <a:pt x="31" y="0"/>
                  </a:moveTo>
                  <a:lnTo>
                    <a:pt x="36" y="14"/>
                  </a:lnTo>
                  <a:lnTo>
                    <a:pt x="39" y="27"/>
                  </a:lnTo>
                  <a:lnTo>
                    <a:pt x="40" y="41"/>
                  </a:lnTo>
                  <a:lnTo>
                    <a:pt x="42" y="56"/>
                  </a:lnTo>
                  <a:lnTo>
                    <a:pt x="43" y="68"/>
                  </a:lnTo>
                  <a:lnTo>
                    <a:pt x="41" y="81"/>
                  </a:lnTo>
                  <a:lnTo>
                    <a:pt x="8" y="81"/>
                  </a:lnTo>
                  <a:lnTo>
                    <a:pt x="10" y="70"/>
                  </a:lnTo>
                  <a:lnTo>
                    <a:pt x="9" y="57"/>
                  </a:lnTo>
                  <a:lnTo>
                    <a:pt x="8" y="47"/>
                  </a:lnTo>
                  <a:lnTo>
                    <a:pt x="5" y="32"/>
                  </a:lnTo>
                  <a:lnTo>
                    <a:pt x="3" y="21"/>
                  </a:lnTo>
                  <a:lnTo>
                    <a:pt x="0" y="15"/>
                  </a:lnTo>
                  <a:lnTo>
                    <a:pt x="31" y="0"/>
                  </a:lnTo>
                </a:path>
              </a:pathLst>
            </a:custGeom>
            <a:solidFill>
              <a:srgbClr val="1E0F91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796"/>
            <p:cNvSpPr>
              <a:spLocks/>
            </p:cNvSpPr>
            <p:nvPr/>
          </p:nvSpPr>
          <p:spPr bwMode="auto">
            <a:xfrm rot="-213435">
              <a:off x="1745" y="2477"/>
              <a:ext cx="63" cy="36"/>
            </a:xfrm>
            <a:custGeom>
              <a:avLst/>
              <a:gdLst>
                <a:gd name="T0" fmla="*/ 1585 w 39"/>
                <a:gd name="T1" fmla="*/ 1 h 56"/>
                <a:gd name="T2" fmla="*/ 1672 w 39"/>
                <a:gd name="T3" fmla="*/ 1 h 56"/>
                <a:gd name="T4" fmla="*/ 1759 w 39"/>
                <a:gd name="T5" fmla="*/ 1 h 56"/>
                <a:gd name="T6" fmla="*/ 1759 w 39"/>
                <a:gd name="T7" fmla="*/ 1 h 56"/>
                <a:gd name="T8" fmla="*/ 1759 w 39"/>
                <a:gd name="T9" fmla="*/ 2 h 56"/>
                <a:gd name="T10" fmla="*/ 144 w 39"/>
                <a:gd name="T11" fmla="*/ 2 h 56"/>
                <a:gd name="T12" fmla="*/ 144 w 39"/>
                <a:gd name="T13" fmla="*/ 1 h 56"/>
                <a:gd name="T14" fmla="*/ 89 w 39"/>
                <a:gd name="T15" fmla="*/ 1 h 56"/>
                <a:gd name="T16" fmla="*/ 0 w 39"/>
                <a:gd name="T17" fmla="*/ 1 h 56"/>
                <a:gd name="T18" fmla="*/ 1441 w 39"/>
                <a:gd name="T19" fmla="*/ 0 h 56"/>
                <a:gd name="T20" fmla="*/ 1585 w 39"/>
                <a:gd name="T21" fmla="*/ 1 h 5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56"/>
                <a:gd name="T35" fmla="*/ 39 w 39"/>
                <a:gd name="T36" fmla="*/ 56 h 5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56">
                  <a:moveTo>
                    <a:pt x="34" y="6"/>
                  </a:moveTo>
                  <a:lnTo>
                    <a:pt x="36" y="20"/>
                  </a:lnTo>
                  <a:lnTo>
                    <a:pt x="38" y="34"/>
                  </a:lnTo>
                  <a:lnTo>
                    <a:pt x="38" y="46"/>
                  </a:lnTo>
                  <a:lnTo>
                    <a:pt x="38" y="52"/>
                  </a:lnTo>
                  <a:lnTo>
                    <a:pt x="3" y="55"/>
                  </a:lnTo>
                  <a:lnTo>
                    <a:pt x="3" y="41"/>
                  </a:lnTo>
                  <a:lnTo>
                    <a:pt x="2" y="27"/>
                  </a:lnTo>
                  <a:lnTo>
                    <a:pt x="0" y="14"/>
                  </a:lnTo>
                  <a:lnTo>
                    <a:pt x="31" y="0"/>
                  </a:lnTo>
                  <a:lnTo>
                    <a:pt x="34" y="6"/>
                  </a:lnTo>
                </a:path>
              </a:pathLst>
            </a:custGeom>
            <a:solidFill>
              <a:srgbClr val="00038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797"/>
            <p:cNvSpPr>
              <a:spLocks/>
            </p:cNvSpPr>
            <p:nvPr/>
          </p:nvSpPr>
          <p:spPr bwMode="auto">
            <a:xfrm rot="-213435">
              <a:off x="2688" y="2161"/>
              <a:ext cx="175" cy="192"/>
            </a:xfrm>
            <a:custGeom>
              <a:avLst/>
              <a:gdLst>
                <a:gd name="T0" fmla="*/ 1609 w 108"/>
                <a:gd name="T1" fmla="*/ 0 h 297"/>
                <a:gd name="T2" fmla="*/ 1899 w 108"/>
                <a:gd name="T3" fmla="*/ 1 h 297"/>
                <a:gd name="T4" fmla="*/ 2311 w 108"/>
                <a:gd name="T5" fmla="*/ 1 h 297"/>
                <a:gd name="T6" fmla="*/ 2696 w 108"/>
                <a:gd name="T7" fmla="*/ 1 h 297"/>
                <a:gd name="T8" fmla="*/ 3059 w 108"/>
                <a:gd name="T9" fmla="*/ 1 h 297"/>
                <a:gd name="T10" fmla="*/ 3366 w 108"/>
                <a:gd name="T11" fmla="*/ 1 h 297"/>
                <a:gd name="T12" fmla="*/ 3696 w 108"/>
                <a:gd name="T13" fmla="*/ 2 h 297"/>
                <a:gd name="T14" fmla="*/ 3978 w 108"/>
                <a:gd name="T15" fmla="*/ 2 h 297"/>
                <a:gd name="T16" fmla="*/ 4288 w 108"/>
                <a:gd name="T17" fmla="*/ 2 h 297"/>
                <a:gd name="T18" fmla="*/ 4458 w 108"/>
                <a:gd name="T19" fmla="*/ 3 h 297"/>
                <a:gd name="T20" fmla="*/ 4668 w 108"/>
                <a:gd name="T21" fmla="*/ 3 h 297"/>
                <a:gd name="T22" fmla="*/ 4813 w 108"/>
                <a:gd name="T23" fmla="*/ 3 h 297"/>
                <a:gd name="T24" fmla="*/ 4957 w 108"/>
                <a:gd name="T25" fmla="*/ 4 h 297"/>
                <a:gd name="T26" fmla="*/ 5046 w 108"/>
                <a:gd name="T27" fmla="*/ 4 h 297"/>
                <a:gd name="T28" fmla="*/ 5075 w 108"/>
                <a:gd name="T29" fmla="*/ 5 h 297"/>
                <a:gd name="T30" fmla="*/ 5075 w 108"/>
                <a:gd name="T31" fmla="*/ 5 h 297"/>
                <a:gd name="T32" fmla="*/ 5075 w 108"/>
                <a:gd name="T33" fmla="*/ 5 h 297"/>
                <a:gd name="T34" fmla="*/ 4986 w 108"/>
                <a:gd name="T35" fmla="*/ 6 h 297"/>
                <a:gd name="T36" fmla="*/ 4957 w 108"/>
                <a:gd name="T37" fmla="*/ 6 h 297"/>
                <a:gd name="T38" fmla="*/ 4813 w 108"/>
                <a:gd name="T39" fmla="*/ 6 h 297"/>
                <a:gd name="T40" fmla="*/ 4603 w 108"/>
                <a:gd name="T41" fmla="*/ 6 h 297"/>
                <a:gd name="T42" fmla="*/ 4432 w 108"/>
                <a:gd name="T43" fmla="*/ 7 h 297"/>
                <a:gd name="T44" fmla="*/ 4198 w 108"/>
                <a:gd name="T45" fmla="*/ 8 h 297"/>
                <a:gd name="T46" fmla="*/ 3910 w 108"/>
                <a:gd name="T47" fmla="*/ 8 h 297"/>
                <a:gd name="T48" fmla="*/ 3510 w 108"/>
                <a:gd name="T49" fmla="*/ 8 h 297"/>
                <a:gd name="T50" fmla="*/ 3077 w 108"/>
                <a:gd name="T51" fmla="*/ 9 h 297"/>
                <a:gd name="T52" fmla="*/ 2988 w 108"/>
                <a:gd name="T53" fmla="*/ 9 h 297"/>
                <a:gd name="T54" fmla="*/ 1282 w 108"/>
                <a:gd name="T55" fmla="*/ 9 h 297"/>
                <a:gd name="T56" fmla="*/ 1753 w 108"/>
                <a:gd name="T57" fmla="*/ 9 h 297"/>
                <a:gd name="T58" fmla="*/ 2132 w 108"/>
                <a:gd name="T59" fmla="*/ 8 h 297"/>
                <a:gd name="T60" fmla="*/ 2426 w 108"/>
                <a:gd name="T61" fmla="*/ 8 h 297"/>
                <a:gd name="T62" fmla="*/ 2696 w 108"/>
                <a:gd name="T63" fmla="*/ 8 h 297"/>
                <a:gd name="T64" fmla="*/ 2936 w 108"/>
                <a:gd name="T65" fmla="*/ 7 h 297"/>
                <a:gd name="T66" fmla="*/ 3132 w 108"/>
                <a:gd name="T67" fmla="*/ 6 h 297"/>
                <a:gd name="T68" fmla="*/ 3276 w 108"/>
                <a:gd name="T69" fmla="*/ 6 h 297"/>
                <a:gd name="T70" fmla="*/ 3314 w 108"/>
                <a:gd name="T71" fmla="*/ 6 h 297"/>
                <a:gd name="T72" fmla="*/ 3442 w 108"/>
                <a:gd name="T73" fmla="*/ 5 h 297"/>
                <a:gd name="T74" fmla="*/ 3442 w 108"/>
                <a:gd name="T75" fmla="*/ 5 h 297"/>
                <a:gd name="T76" fmla="*/ 3366 w 108"/>
                <a:gd name="T77" fmla="*/ 5 h 297"/>
                <a:gd name="T78" fmla="*/ 3366 w 108"/>
                <a:gd name="T79" fmla="*/ 4 h 297"/>
                <a:gd name="T80" fmla="*/ 3221 w 108"/>
                <a:gd name="T81" fmla="*/ 4 h 297"/>
                <a:gd name="T82" fmla="*/ 3077 w 108"/>
                <a:gd name="T83" fmla="*/ 3 h 297"/>
                <a:gd name="T84" fmla="*/ 2896 w 108"/>
                <a:gd name="T85" fmla="*/ 3 h 297"/>
                <a:gd name="T86" fmla="*/ 2751 w 108"/>
                <a:gd name="T87" fmla="*/ 3 h 297"/>
                <a:gd name="T88" fmla="*/ 2426 w 108"/>
                <a:gd name="T89" fmla="*/ 3 h 297"/>
                <a:gd name="T90" fmla="*/ 2132 w 108"/>
                <a:gd name="T91" fmla="*/ 2 h 297"/>
                <a:gd name="T92" fmla="*/ 1812 w 108"/>
                <a:gd name="T93" fmla="*/ 2 h 297"/>
                <a:gd name="T94" fmla="*/ 1371 w 108"/>
                <a:gd name="T95" fmla="*/ 1 h 297"/>
                <a:gd name="T96" fmla="*/ 935 w 108"/>
                <a:gd name="T97" fmla="*/ 1 h 297"/>
                <a:gd name="T98" fmla="*/ 467 w 108"/>
                <a:gd name="T99" fmla="*/ 1 h 297"/>
                <a:gd name="T100" fmla="*/ 0 w 108"/>
                <a:gd name="T101" fmla="*/ 1 h 297"/>
                <a:gd name="T102" fmla="*/ 1609 w 108"/>
                <a:gd name="T103" fmla="*/ 0 h 29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8"/>
                <a:gd name="T157" fmla="*/ 0 h 297"/>
                <a:gd name="T158" fmla="*/ 108 w 108"/>
                <a:gd name="T159" fmla="*/ 297 h 29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8" h="297">
                  <a:moveTo>
                    <a:pt x="34" y="0"/>
                  </a:moveTo>
                  <a:lnTo>
                    <a:pt x="40" y="6"/>
                  </a:lnTo>
                  <a:lnTo>
                    <a:pt x="49" y="15"/>
                  </a:lnTo>
                  <a:lnTo>
                    <a:pt x="57" y="22"/>
                  </a:lnTo>
                  <a:lnTo>
                    <a:pt x="64" y="31"/>
                  </a:lnTo>
                  <a:lnTo>
                    <a:pt x="71" y="41"/>
                  </a:lnTo>
                  <a:lnTo>
                    <a:pt x="78" y="52"/>
                  </a:lnTo>
                  <a:lnTo>
                    <a:pt x="84" y="61"/>
                  </a:lnTo>
                  <a:lnTo>
                    <a:pt x="90" y="74"/>
                  </a:lnTo>
                  <a:lnTo>
                    <a:pt x="94" y="84"/>
                  </a:lnTo>
                  <a:lnTo>
                    <a:pt x="98" y="97"/>
                  </a:lnTo>
                  <a:lnTo>
                    <a:pt x="101" y="108"/>
                  </a:lnTo>
                  <a:lnTo>
                    <a:pt x="104" y="121"/>
                  </a:lnTo>
                  <a:lnTo>
                    <a:pt x="106" y="136"/>
                  </a:lnTo>
                  <a:lnTo>
                    <a:pt x="107" y="151"/>
                  </a:lnTo>
                  <a:lnTo>
                    <a:pt x="107" y="162"/>
                  </a:lnTo>
                  <a:lnTo>
                    <a:pt x="107" y="173"/>
                  </a:lnTo>
                  <a:lnTo>
                    <a:pt x="105" y="187"/>
                  </a:lnTo>
                  <a:lnTo>
                    <a:pt x="104" y="199"/>
                  </a:lnTo>
                  <a:lnTo>
                    <a:pt x="101" y="212"/>
                  </a:lnTo>
                  <a:lnTo>
                    <a:pt x="97" y="226"/>
                  </a:lnTo>
                  <a:lnTo>
                    <a:pt x="93" y="239"/>
                  </a:lnTo>
                  <a:lnTo>
                    <a:pt x="88" y="252"/>
                  </a:lnTo>
                  <a:lnTo>
                    <a:pt x="82" y="264"/>
                  </a:lnTo>
                  <a:lnTo>
                    <a:pt x="74" y="277"/>
                  </a:lnTo>
                  <a:lnTo>
                    <a:pt x="65" y="292"/>
                  </a:lnTo>
                  <a:lnTo>
                    <a:pt x="63" y="294"/>
                  </a:lnTo>
                  <a:lnTo>
                    <a:pt x="27" y="296"/>
                  </a:lnTo>
                  <a:lnTo>
                    <a:pt x="37" y="285"/>
                  </a:lnTo>
                  <a:lnTo>
                    <a:pt x="45" y="272"/>
                  </a:lnTo>
                  <a:lnTo>
                    <a:pt x="51" y="260"/>
                  </a:lnTo>
                  <a:lnTo>
                    <a:pt x="57" y="247"/>
                  </a:lnTo>
                  <a:lnTo>
                    <a:pt x="62" y="232"/>
                  </a:lnTo>
                  <a:lnTo>
                    <a:pt x="66" y="219"/>
                  </a:lnTo>
                  <a:lnTo>
                    <a:pt x="69" y="206"/>
                  </a:lnTo>
                  <a:lnTo>
                    <a:pt x="70" y="191"/>
                  </a:lnTo>
                  <a:lnTo>
                    <a:pt x="72" y="177"/>
                  </a:lnTo>
                  <a:lnTo>
                    <a:pt x="72" y="165"/>
                  </a:lnTo>
                  <a:lnTo>
                    <a:pt x="71" y="152"/>
                  </a:lnTo>
                  <a:lnTo>
                    <a:pt x="71" y="141"/>
                  </a:lnTo>
                  <a:lnTo>
                    <a:pt x="68" y="128"/>
                  </a:lnTo>
                  <a:lnTo>
                    <a:pt x="65" y="116"/>
                  </a:lnTo>
                  <a:lnTo>
                    <a:pt x="61" y="103"/>
                  </a:lnTo>
                  <a:lnTo>
                    <a:pt x="58" y="91"/>
                  </a:lnTo>
                  <a:lnTo>
                    <a:pt x="51" y="77"/>
                  </a:lnTo>
                  <a:lnTo>
                    <a:pt x="45" y="67"/>
                  </a:lnTo>
                  <a:lnTo>
                    <a:pt x="38" y="55"/>
                  </a:lnTo>
                  <a:lnTo>
                    <a:pt x="29" y="44"/>
                  </a:lnTo>
                  <a:lnTo>
                    <a:pt x="20" y="34"/>
                  </a:lnTo>
                  <a:lnTo>
                    <a:pt x="10" y="25"/>
                  </a:lnTo>
                  <a:lnTo>
                    <a:pt x="0" y="17"/>
                  </a:lnTo>
                  <a:lnTo>
                    <a:pt x="34" y="0"/>
                  </a:lnTo>
                </a:path>
              </a:pathLst>
            </a:custGeom>
            <a:solidFill>
              <a:srgbClr val="B0D9EA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Freeform 798"/>
            <p:cNvSpPr>
              <a:spLocks/>
            </p:cNvSpPr>
            <p:nvPr/>
          </p:nvSpPr>
          <p:spPr bwMode="auto">
            <a:xfrm rot="-213435">
              <a:off x="2558" y="2204"/>
              <a:ext cx="155" cy="169"/>
            </a:xfrm>
            <a:custGeom>
              <a:avLst/>
              <a:gdLst>
                <a:gd name="T0" fmla="*/ 1637 w 96"/>
                <a:gd name="T1" fmla="*/ 0 h 262"/>
                <a:gd name="T2" fmla="*/ 2091 w 96"/>
                <a:gd name="T3" fmla="*/ 1 h 262"/>
                <a:gd name="T4" fmla="*/ 2459 w 96"/>
                <a:gd name="T5" fmla="*/ 1 h 262"/>
                <a:gd name="T6" fmla="*/ 2774 w 96"/>
                <a:gd name="T7" fmla="*/ 1 h 262"/>
                <a:gd name="T8" fmla="*/ 3061 w 96"/>
                <a:gd name="T9" fmla="*/ 1 h 262"/>
                <a:gd name="T10" fmla="*/ 3316 w 96"/>
                <a:gd name="T11" fmla="*/ 1 h 262"/>
                <a:gd name="T12" fmla="*/ 3602 w 96"/>
                <a:gd name="T13" fmla="*/ 2 h 262"/>
                <a:gd name="T14" fmla="*/ 3772 w 96"/>
                <a:gd name="T15" fmla="*/ 2 h 262"/>
                <a:gd name="T16" fmla="*/ 3970 w 96"/>
                <a:gd name="T17" fmla="*/ 3 h 262"/>
                <a:gd name="T18" fmla="*/ 4124 w 96"/>
                <a:gd name="T19" fmla="*/ 3 h 262"/>
                <a:gd name="T20" fmla="*/ 4267 w 96"/>
                <a:gd name="T21" fmla="*/ 3 h 262"/>
                <a:gd name="T22" fmla="*/ 4343 w 96"/>
                <a:gd name="T23" fmla="*/ 4 h 262"/>
                <a:gd name="T24" fmla="*/ 4377 w 96"/>
                <a:gd name="T25" fmla="*/ 4 h 262"/>
                <a:gd name="T26" fmla="*/ 4377 w 96"/>
                <a:gd name="T27" fmla="*/ 4 h 262"/>
                <a:gd name="T28" fmla="*/ 4377 w 96"/>
                <a:gd name="T29" fmla="*/ 5 h 262"/>
                <a:gd name="T30" fmla="*/ 4288 w 96"/>
                <a:gd name="T31" fmla="*/ 5 h 262"/>
                <a:gd name="T32" fmla="*/ 4267 w 96"/>
                <a:gd name="T33" fmla="*/ 6 h 262"/>
                <a:gd name="T34" fmla="*/ 4124 w 96"/>
                <a:gd name="T35" fmla="*/ 6 h 262"/>
                <a:gd name="T36" fmla="*/ 3915 w 96"/>
                <a:gd name="T37" fmla="*/ 6 h 262"/>
                <a:gd name="T38" fmla="*/ 3751 w 96"/>
                <a:gd name="T39" fmla="*/ 6 h 262"/>
                <a:gd name="T40" fmla="*/ 3520 w 96"/>
                <a:gd name="T41" fmla="*/ 7 h 262"/>
                <a:gd name="T42" fmla="*/ 3173 w 96"/>
                <a:gd name="T43" fmla="*/ 8 h 262"/>
                <a:gd name="T44" fmla="*/ 2943 w 96"/>
                <a:gd name="T45" fmla="*/ 8 h 262"/>
                <a:gd name="T46" fmla="*/ 1295 w 96"/>
                <a:gd name="T47" fmla="*/ 8 h 262"/>
                <a:gd name="T48" fmla="*/ 1523 w 96"/>
                <a:gd name="T49" fmla="*/ 8 h 262"/>
                <a:gd name="T50" fmla="*/ 1862 w 96"/>
                <a:gd name="T51" fmla="*/ 8 h 262"/>
                <a:gd name="T52" fmla="*/ 2091 w 96"/>
                <a:gd name="T53" fmla="*/ 7 h 262"/>
                <a:gd name="T54" fmla="*/ 2336 w 96"/>
                <a:gd name="T55" fmla="*/ 6 h 262"/>
                <a:gd name="T56" fmla="*/ 2459 w 96"/>
                <a:gd name="T57" fmla="*/ 6 h 262"/>
                <a:gd name="T58" fmla="*/ 2643 w 96"/>
                <a:gd name="T59" fmla="*/ 6 h 262"/>
                <a:gd name="T60" fmla="*/ 2690 w 96"/>
                <a:gd name="T61" fmla="*/ 5 h 262"/>
                <a:gd name="T62" fmla="*/ 2774 w 96"/>
                <a:gd name="T63" fmla="*/ 5 h 262"/>
                <a:gd name="T64" fmla="*/ 2774 w 96"/>
                <a:gd name="T65" fmla="*/ 5 h 262"/>
                <a:gd name="T66" fmla="*/ 2690 w 96"/>
                <a:gd name="T67" fmla="*/ 4 h 262"/>
                <a:gd name="T68" fmla="*/ 2690 w 96"/>
                <a:gd name="T69" fmla="*/ 4 h 262"/>
                <a:gd name="T70" fmla="*/ 2554 w 96"/>
                <a:gd name="T71" fmla="*/ 3 h 262"/>
                <a:gd name="T72" fmla="*/ 2459 w 96"/>
                <a:gd name="T73" fmla="*/ 3 h 262"/>
                <a:gd name="T74" fmla="*/ 2268 w 96"/>
                <a:gd name="T75" fmla="*/ 3 h 262"/>
                <a:gd name="T76" fmla="*/ 2091 w 96"/>
                <a:gd name="T77" fmla="*/ 3 h 262"/>
                <a:gd name="T78" fmla="*/ 1734 w 96"/>
                <a:gd name="T79" fmla="*/ 2 h 262"/>
                <a:gd name="T80" fmla="*/ 1493 w 96"/>
                <a:gd name="T81" fmla="*/ 2 h 262"/>
                <a:gd name="T82" fmla="*/ 1208 w 96"/>
                <a:gd name="T83" fmla="*/ 1 h 262"/>
                <a:gd name="T84" fmla="*/ 781 w 96"/>
                <a:gd name="T85" fmla="*/ 1 h 262"/>
                <a:gd name="T86" fmla="*/ 376 w 96"/>
                <a:gd name="T87" fmla="*/ 1 h 262"/>
                <a:gd name="T88" fmla="*/ 0 w 96"/>
                <a:gd name="T89" fmla="*/ 1 h 262"/>
                <a:gd name="T90" fmla="*/ 1637 w 96"/>
                <a:gd name="T91" fmla="*/ 0 h 26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6"/>
                <a:gd name="T139" fmla="*/ 0 h 262"/>
                <a:gd name="T140" fmla="*/ 96 w 96"/>
                <a:gd name="T141" fmla="*/ 262 h 26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6" h="262">
                  <a:moveTo>
                    <a:pt x="35" y="0"/>
                  </a:moveTo>
                  <a:lnTo>
                    <a:pt x="45" y="9"/>
                  </a:lnTo>
                  <a:lnTo>
                    <a:pt x="53" y="18"/>
                  </a:lnTo>
                  <a:lnTo>
                    <a:pt x="60" y="27"/>
                  </a:lnTo>
                  <a:lnTo>
                    <a:pt x="66" y="37"/>
                  </a:lnTo>
                  <a:lnTo>
                    <a:pt x="72" y="47"/>
                  </a:lnTo>
                  <a:lnTo>
                    <a:pt x="78" y="59"/>
                  </a:lnTo>
                  <a:lnTo>
                    <a:pt x="82" y="71"/>
                  </a:lnTo>
                  <a:lnTo>
                    <a:pt x="86" y="83"/>
                  </a:lnTo>
                  <a:lnTo>
                    <a:pt x="89" y="94"/>
                  </a:lnTo>
                  <a:lnTo>
                    <a:pt x="92" y="107"/>
                  </a:lnTo>
                  <a:lnTo>
                    <a:pt x="94" y="122"/>
                  </a:lnTo>
                  <a:lnTo>
                    <a:pt x="95" y="136"/>
                  </a:lnTo>
                  <a:lnTo>
                    <a:pt x="95" y="148"/>
                  </a:lnTo>
                  <a:lnTo>
                    <a:pt x="95" y="158"/>
                  </a:lnTo>
                  <a:lnTo>
                    <a:pt x="93" y="173"/>
                  </a:lnTo>
                  <a:lnTo>
                    <a:pt x="92" y="185"/>
                  </a:lnTo>
                  <a:lnTo>
                    <a:pt x="89" y="198"/>
                  </a:lnTo>
                  <a:lnTo>
                    <a:pt x="85" y="212"/>
                  </a:lnTo>
                  <a:lnTo>
                    <a:pt x="81" y="225"/>
                  </a:lnTo>
                  <a:lnTo>
                    <a:pt x="76" y="237"/>
                  </a:lnTo>
                  <a:lnTo>
                    <a:pt x="69" y="249"/>
                  </a:lnTo>
                  <a:lnTo>
                    <a:pt x="64" y="260"/>
                  </a:lnTo>
                  <a:lnTo>
                    <a:pt x="28" y="261"/>
                  </a:lnTo>
                  <a:lnTo>
                    <a:pt x="33" y="258"/>
                  </a:lnTo>
                  <a:lnTo>
                    <a:pt x="40" y="246"/>
                  </a:lnTo>
                  <a:lnTo>
                    <a:pt x="45" y="232"/>
                  </a:lnTo>
                  <a:lnTo>
                    <a:pt x="51" y="217"/>
                  </a:lnTo>
                  <a:lnTo>
                    <a:pt x="53" y="204"/>
                  </a:lnTo>
                  <a:lnTo>
                    <a:pt x="57" y="191"/>
                  </a:lnTo>
                  <a:lnTo>
                    <a:pt x="58" y="176"/>
                  </a:lnTo>
                  <a:lnTo>
                    <a:pt x="60" y="164"/>
                  </a:lnTo>
                  <a:lnTo>
                    <a:pt x="60" y="151"/>
                  </a:lnTo>
                  <a:lnTo>
                    <a:pt x="58" y="138"/>
                  </a:lnTo>
                  <a:lnTo>
                    <a:pt x="58" y="127"/>
                  </a:lnTo>
                  <a:lnTo>
                    <a:pt x="55" y="114"/>
                  </a:lnTo>
                  <a:lnTo>
                    <a:pt x="53" y="101"/>
                  </a:lnTo>
                  <a:lnTo>
                    <a:pt x="49" y="88"/>
                  </a:lnTo>
                  <a:lnTo>
                    <a:pt x="45" y="76"/>
                  </a:lnTo>
                  <a:lnTo>
                    <a:pt x="38" y="63"/>
                  </a:lnTo>
                  <a:lnTo>
                    <a:pt x="32" y="52"/>
                  </a:lnTo>
                  <a:lnTo>
                    <a:pt x="26" y="41"/>
                  </a:lnTo>
                  <a:lnTo>
                    <a:pt x="17" y="30"/>
                  </a:lnTo>
                  <a:lnTo>
                    <a:pt x="8" y="19"/>
                  </a:lnTo>
                  <a:lnTo>
                    <a:pt x="0" y="15"/>
                  </a:lnTo>
                  <a:lnTo>
                    <a:pt x="35" y="0"/>
                  </a:lnTo>
                </a:path>
              </a:pathLst>
            </a:custGeom>
            <a:solidFill>
              <a:srgbClr val="82C4DE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Freeform 799"/>
            <p:cNvSpPr>
              <a:spLocks/>
            </p:cNvSpPr>
            <p:nvPr/>
          </p:nvSpPr>
          <p:spPr bwMode="auto">
            <a:xfrm rot="-213435">
              <a:off x="2436" y="2245"/>
              <a:ext cx="130" cy="150"/>
            </a:xfrm>
            <a:custGeom>
              <a:avLst/>
              <a:gdLst>
                <a:gd name="T0" fmla="*/ 1792 w 80"/>
                <a:gd name="T1" fmla="*/ 1 h 231"/>
                <a:gd name="T2" fmla="*/ 2121 w 80"/>
                <a:gd name="T3" fmla="*/ 1 h 231"/>
                <a:gd name="T4" fmla="*/ 2390 w 80"/>
                <a:gd name="T5" fmla="*/ 1 h 231"/>
                <a:gd name="T6" fmla="*/ 2733 w 80"/>
                <a:gd name="T7" fmla="*/ 1 h 231"/>
                <a:gd name="T8" fmla="*/ 3013 w 80"/>
                <a:gd name="T9" fmla="*/ 1 h 231"/>
                <a:gd name="T10" fmla="*/ 3261 w 80"/>
                <a:gd name="T11" fmla="*/ 2 h 231"/>
                <a:gd name="T12" fmla="*/ 3411 w 80"/>
                <a:gd name="T13" fmla="*/ 2 h 231"/>
                <a:gd name="T14" fmla="*/ 3557 w 80"/>
                <a:gd name="T15" fmla="*/ 3 h 231"/>
                <a:gd name="T16" fmla="*/ 3702 w 80"/>
                <a:gd name="T17" fmla="*/ 3 h 231"/>
                <a:gd name="T18" fmla="*/ 3791 w 80"/>
                <a:gd name="T19" fmla="*/ 3 h 231"/>
                <a:gd name="T20" fmla="*/ 3827 w 80"/>
                <a:gd name="T21" fmla="*/ 4 h 231"/>
                <a:gd name="T22" fmla="*/ 3827 w 80"/>
                <a:gd name="T23" fmla="*/ 4 h 231"/>
                <a:gd name="T24" fmla="*/ 3827 w 80"/>
                <a:gd name="T25" fmla="*/ 5 h 231"/>
                <a:gd name="T26" fmla="*/ 3791 w 80"/>
                <a:gd name="T27" fmla="*/ 5 h 231"/>
                <a:gd name="T28" fmla="*/ 3702 w 80"/>
                <a:gd name="T29" fmla="*/ 5 h 231"/>
                <a:gd name="T30" fmla="*/ 3591 w 80"/>
                <a:gd name="T31" fmla="*/ 6 h 231"/>
                <a:gd name="T32" fmla="*/ 3356 w 80"/>
                <a:gd name="T33" fmla="*/ 6 h 231"/>
                <a:gd name="T34" fmla="*/ 3159 w 80"/>
                <a:gd name="T35" fmla="*/ 6 h 231"/>
                <a:gd name="T36" fmla="*/ 2969 w 80"/>
                <a:gd name="T37" fmla="*/ 7 h 231"/>
                <a:gd name="T38" fmla="*/ 2823 w 80"/>
                <a:gd name="T39" fmla="*/ 8 h 231"/>
                <a:gd name="T40" fmla="*/ 1159 w 80"/>
                <a:gd name="T41" fmla="*/ 8 h 231"/>
                <a:gd name="T42" fmla="*/ 1471 w 80"/>
                <a:gd name="T43" fmla="*/ 6 h 231"/>
                <a:gd name="T44" fmla="*/ 1771 w 80"/>
                <a:gd name="T45" fmla="*/ 6 h 231"/>
                <a:gd name="T46" fmla="*/ 1854 w 80"/>
                <a:gd name="T47" fmla="*/ 6 h 231"/>
                <a:gd name="T48" fmla="*/ 2038 w 80"/>
                <a:gd name="T49" fmla="*/ 6 h 231"/>
                <a:gd name="T50" fmla="*/ 2099 w 80"/>
                <a:gd name="T51" fmla="*/ 5 h 231"/>
                <a:gd name="T52" fmla="*/ 2189 w 80"/>
                <a:gd name="T53" fmla="*/ 5 h 231"/>
                <a:gd name="T54" fmla="*/ 2189 w 80"/>
                <a:gd name="T55" fmla="*/ 4 h 231"/>
                <a:gd name="T56" fmla="*/ 2099 w 80"/>
                <a:gd name="T57" fmla="*/ 4 h 231"/>
                <a:gd name="T58" fmla="*/ 2099 w 80"/>
                <a:gd name="T59" fmla="*/ 4 h 231"/>
                <a:gd name="T60" fmla="*/ 2007 w 80"/>
                <a:gd name="T61" fmla="*/ 3 h 231"/>
                <a:gd name="T62" fmla="*/ 1854 w 80"/>
                <a:gd name="T63" fmla="*/ 3 h 231"/>
                <a:gd name="T64" fmla="*/ 1643 w 80"/>
                <a:gd name="T65" fmla="*/ 3 h 231"/>
                <a:gd name="T66" fmla="*/ 1471 w 80"/>
                <a:gd name="T67" fmla="*/ 2 h 231"/>
                <a:gd name="T68" fmla="*/ 1103 w 80"/>
                <a:gd name="T69" fmla="*/ 2 h 231"/>
                <a:gd name="T70" fmla="*/ 829 w 80"/>
                <a:gd name="T71" fmla="*/ 1 h 231"/>
                <a:gd name="T72" fmla="*/ 475 w 80"/>
                <a:gd name="T73" fmla="*/ 1 h 231"/>
                <a:gd name="T74" fmla="*/ 89 w 80"/>
                <a:gd name="T75" fmla="*/ 1 h 231"/>
                <a:gd name="T76" fmla="*/ 0 w 80"/>
                <a:gd name="T77" fmla="*/ 1 h 231"/>
                <a:gd name="T78" fmla="*/ 1539 w 80"/>
                <a:gd name="T79" fmla="*/ 0 h 231"/>
                <a:gd name="T80" fmla="*/ 1792 w 80"/>
                <a:gd name="T81" fmla="*/ 1 h 23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80"/>
                <a:gd name="T124" fmla="*/ 0 h 231"/>
                <a:gd name="T125" fmla="*/ 80 w 80"/>
                <a:gd name="T126" fmla="*/ 231 h 23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80" h="231">
                  <a:moveTo>
                    <a:pt x="37" y="5"/>
                  </a:moveTo>
                  <a:lnTo>
                    <a:pt x="44" y="15"/>
                  </a:lnTo>
                  <a:lnTo>
                    <a:pt x="49" y="26"/>
                  </a:lnTo>
                  <a:lnTo>
                    <a:pt x="56" y="35"/>
                  </a:lnTo>
                  <a:lnTo>
                    <a:pt x="62" y="48"/>
                  </a:lnTo>
                  <a:lnTo>
                    <a:pt x="67" y="59"/>
                  </a:lnTo>
                  <a:lnTo>
                    <a:pt x="70" y="71"/>
                  </a:lnTo>
                  <a:lnTo>
                    <a:pt x="73" y="82"/>
                  </a:lnTo>
                  <a:lnTo>
                    <a:pt x="76" y="95"/>
                  </a:lnTo>
                  <a:lnTo>
                    <a:pt x="78" y="112"/>
                  </a:lnTo>
                  <a:lnTo>
                    <a:pt x="79" y="124"/>
                  </a:lnTo>
                  <a:lnTo>
                    <a:pt x="79" y="136"/>
                  </a:lnTo>
                  <a:lnTo>
                    <a:pt x="79" y="146"/>
                  </a:lnTo>
                  <a:lnTo>
                    <a:pt x="78" y="160"/>
                  </a:lnTo>
                  <a:lnTo>
                    <a:pt x="76" y="173"/>
                  </a:lnTo>
                  <a:lnTo>
                    <a:pt x="74" y="186"/>
                  </a:lnTo>
                  <a:lnTo>
                    <a:pt x="69" y="200"/>
                  </a:lnTo>
                  <a:lnTo>
                    <a:pt x="65" y="212"/>
                  </a:lnTo>
                  <a:lnTo>
                    <a:pt x="61" y="225"/>
                  </a:lnTo>
                  <a:lnTo>
                    <a:pt x="58" y="229"/>
                  </a:lnTo>
                  <a:lnTo>
                    <a:pt x="24" y="230"/>
                  </a:lnTo>
                  <a:lnTo>
                    <a:pt x="30" y="219"/>
                  </a:lnTo>
                  <a:lnTo>
                    <a:pt x="36" y="204"/>
                  </a:lnTo>
                  <a:lnTo>
                    <a:pt x="38" y="192"/>
                  </a:lnTo>
                  <a:lnTo>
                    <a:pt x="42" y="179"/>
                  </a:lnTo>
                  <a:lnTo>
                    <a:pt x="43" y="164"/>
                  </a:lnTo>
                  <a:lnTo>
                    <a:pt x="45" y="151"/>
                  </a:lnTo>
                  <a:lnTo>
                    <a:pt x="45" y="138"/>
                  </a:lnTo>
                  <a:lnTo>
                    <a:pt x="43" y="126"/>
                  </a:lnTo>
                  <a:lnTo>
                    <a:pt x="43" y="115"/>
                  </a:lnTo>
                  <a:lnTo>
                    <a:pt x="41" y="102"/>
                  </a:lnTo>
                  <a:lnTo>
                    <a:pt x="38" y="89"/>
                  </a:lnTo>
                  <a:lnTo>
                    <a:pt x="34" y="77"/>
                  </a:lnTo>
                  <a:lnTo>
                    <a:pt x="30" y="64"/>
                  </a:lnTo>
                  <a:lnTo>
                    <a:pt x="23" y="51"/>
                  </a:lnTo>
                  <a:lnTo>
                    <a:pt x="17" y="41"/>
                  </a:lnTo>
                  <a:lnTo>
                    <a:pt x="10" y="29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32" y="0"/>
                  </a:lnTo>
                  <a:lnTo>
                    <a:pt x="37" y="5"/>
                  </a:lnTo>
                </a:path>
              </a:pathLst>
            </a:custGeom>
            <a:solidFill>
              <a:srgbClr val="5EB2D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Freeform 800"/>
            <p:cNvSpPr>
              <a:spLocks/>
            </p:cNvSpPr>
            <p:nvPr/>
          </p:nvSpPr>
          <p:spPr bwMode="auto">
            <a:xfrm rot="-213435">
              <a:off x="2318" y="2285"/>
              <a:ext cx="115" cy="130"/>
            </a:xfrm>
            <a:custGeom>
              <a:avLst/>
              <a:gdLst>
                <a:gd name="T0" fmla="*/ 1604 w 71"/>
                <a:gd name="T1" fmla="*/ 0 h 200"/>
                <a:gd name="T2" fmla="*/ 1892 w 71"/>
                <a:gd name="T3" fmla="*/ 1 h 200"/>
                <a:gd name="T4" fmla="*/ 2217 w 71"/>
                <a:gd name="T5" fmla="*/ 1 h 200"/>
                <a:gd name="T6" fmla="*/ 2507 w 71"/>
                <a:gd name="T7" fmla="*/ 1 h 200"/>
                <a:gd name="T8" fmla="*/ 2687 w 71"/>
                <a:gd name="T9" fmla="*/ 1 h 200"/>
                <a:gd name="T10" fmla="*/ 2888 w 71"/>
                <a:gd name="T11" fmla="*/ 2 h 200"/>
                <a:gd name="T12" fmla="*/ 3032 w 71"/>
                <a:gd name="T13" fmla="*/ 2 h 200"/>
                <a:gd name="T14" fmla="*/ 3201 w 71"/>
                <a:gd name="T15" fmla="*/ 3 h 200"/>
                <a:gd name="T16" fmla="*/ 3209 w 71"/>
                <a:gd name="T17" fmla="*/ 3 h 200"/>
                <a:gd name="T18" fmla="*/ 3298 w 71"/>
                <a:gd name="T19" fmla="*/ 3 h 200"/>
                <a:gd name="T20" fmla="*/ 3298 w 71"/>
                <a:gd name="T21" fmla="*/ 4 h 200"/>
                <a:gd name="T22" fmla="*/ 3269 w 71"/>
                <a:gd name="T23" fmla="*/ 5 h 200"/>
                <a:gd name="T24" fmla="*/ 3209 w 71"/>
                <a:gd name="T25" fmla="*/ 5 h 200"/>
                <a:gd name="T26" fmla="*/ 3201 w 71"/>
                <a:gd name="T27" fmla="*/ 5 h 200"/>
                <a:gd name="T28" fmla="*/ 2975 w 71"/>
                <a:gd name="T29" fmla="*/ 5 h 200"/>
                <a:gd name="T30" fmla="*/ 2831 w 71"/>
                <a:gd name="T31" fmla="*/ 6 h 200"/>
                <a:gd name="T32" fmla="*/ 2653 w 71"/>
                <a:gd name="T33" fmla="*/ 7 h 200"/>
                <a:gd name="T34" fmla="*/ 990 w 71"/>
                <a:gd name="T35" fmla="*/ 7 h 200"/>
                <a:gd name="T36" fmla="*/ 1168 w 71"/>
                <a:gd name="T37" fmla="*/ 6 h 200"/>
                <a:gd name="T38" fmla="*/ 1369 w 71"/>
                <a:gd name="T39" fmla="*/ 6 h 200"/>
                <a:gd name="T40" fmla="*/ 1459 w 71"/>
                <a:gd name="T41" fmla="*/ 5 h 200"/>
                <a:gd name="T42" fmla="*/ 1548 w 71"/>
                <a:gd name="T43" fmla="*/ 5 h 200"/>
                <a:gd name="T44" fmla="*/ 1604 w 71"/>
                <a:gd name="T45" fmla="*/ 5 h 200"/>
                <a:gd name="T46" fmla="*/ 1659 w 71"/>
                <a:gd name="T47" fmla="*/ 4 h 200"/>
                <a:gd name="T48" fmla="*/ 1604 w 71"/>
                <a:gd name="T49" fmla="*/ 3 h 200"/>
                <a:gd name="T50" fmla="*/ 1604 w 71"/>
                <a:gd name="T51" fmla="*/ 3 h 200"/>
                <a:gd name="T52" fmla="*/ 1459 w 71"/>
                <a:gd name="T53" fmla="*/ 3 h 200"/>
                <a:gd name="T54" fmla="*/ 1312 w 71"/>
                <a:gd name="T55" fmla="*/ 2 h 200"/>
                <a:gd name="T56" fmla="*/ 1134 w 71"/>
                <a:gd name="T57" fmla="*/ 2 h 200"/>
                <a:gd name="T58" fmla="*/ 935 w 71"/>
                <a:gd name="T59" fmla="*/ 2 h 200"/>
                <a:gd name="T60" fmla="*/ 611 w 71"/>
                <a:gd name="T61" fmla="*/ 1 h 200"/>
                <a:gd name="T62" fmla="*/ 377 w 71"/>
                <a:gd name="T63" fmla="*/ 1 h 200"/>
                <a:gd name="T64" fmla="*/ 0 w 71"/>
                <a:gd name="T65" fmla="*/ 1 h 200"/>
                <a:gd name="T66" fmla="*/ 1604 w 71"/>
                <a:gd name="T67" fmla="*/ 0 h 2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1"/>
                <a:gd name="T103" fmla="*/ 0 h 200"/>
                <a:gd name="T104" fmla="*/ 71 w 71"/>
                <a:gd name="T105" fmla="*/ 200 h 2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1" h="200">
                  <a:moveTo>
                    <a:pt x="34" y="0"/>
                  </a:moveTo>
                  <a:lnTo>
                    <a:pt x="40" y="11"/>
                  </a:lnTo>
                  <a:lnTo>
                    <a:pt x="47" y="21"/>
                  </a:lnTo>
                  <a:lnTo>
                    <a:pt x="53" y="34"/>
                  </a:lnTo>
                  <a:lnTo>
                    <a:pt x="57" y="44"/>
                  </a:lnTo>
                  <a:lnTo>
                    <a:pt x="61" y="57"/>
                  </a:lnTo>
                  <a:lnTo>
                    <a:pt x="64" y="67"/>
                  </a:lnTo>
                  <a:lnTo>
                    <a:pt x="67" y="80"/>
                  </a:lnTo>
                  <a:lnTo>
                    <a:pt x="68" y="95"/>
                  </a:lnTo>
                  <a:lnTo>
                    <a:pt x="70" y="110"/>
                  </a:lnTo>
                  <a:lnTo>
                    <a:pt x="70" y="120"/>
                  </a:lnTo>
                  <a:lnTo>
                    <a:pt x="69" y="132"/>
                  </a:lnTo>
                  <a:lnTo>
                    <a:pt x="68" y="145"/>
                  </a:lnTo>
                  <a:lnTo>
                    <a:pt x="67" y="157"/>
                  </a:lnTo>
                  <a:lnTo>
                    <a:pt x="63" y="171"/>
                  </a:lnTo>
                  <a:lnTo>
                    <a:pt x="60" y="185"/>
                  </a:lnTo>
                  <a:lnTo>
                    <a:pt x="56" y="198"/>
                  </a:lnTo>
                  <a:lnTo>
                    <a:pt x="21" y="199"/>
                  </a:lnTo>
                  <a:lnTo>
                    <a:pt x="25" y="191"/>
                  </a:lnTo>
                  <a:lnTo>
                    <a:pt x="29" y="177"/>
                  </a:lnTo>
                  <a:lnTo>
                    <a:pt x="31" y="165"/>
                  </a:lnTo>
                  <a:lnTo>
                    <a:pt x="33" y="150"/>
                  </a:lnTo>
                  <a:lnTo>
                    <a:pt x="34" y="136"/>
                  </a:lnTo>
                  <a:lnTo>
                    <a:pt x="35" y="124"/>
                  </a:lnTo>
                  <a:lnTo>
                    <a:pt x="34" y="111"/>
                  </a:lnTo>
                  <a:lnTo>
                    <a:pt x="34" y="101"/>
                  </a:lnTo>
                  <a:lnTo>
                    <a:pt x="31" y="88"/>
                  </a:lnTo>
                  <a:lnTo>
                    <a:pt x="28" y="74"/>
                  </a:lnTo>
                  <a:lnTo>
                    <a:pt x="24" y="63"/>
                  </a:lnTo>
                  <a:lnTo>
                    <a:pt x="20" y="50"/>
                  </a:lnTo>
                  <a:lnTo>
                    <a:pt x="13" y="36"/>
                  </a:lnTo>
                  <a:lnTo>
                    <a:pt x="8" y="27"/>
                  </a:lnTo>
                  <a:lnTo>
                    <a:pt x="0" y="16"/>
                  </a:lnTo>
                  <a:lnTo>
                    <a:pt x="34" y="0"/>
                  </a:lnTo>
                </a:path>
              </a:pathLst>
            </a:custGeom>
            <a:solidFill>
              <a:srgbClr val="3BA2CB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41" name="그림 4" descr="무제-4.png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rot="10800000">
            <a:off x="3352762" y="5445287"/>
            <a:ext cx="1851892" cy="21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2" descr="C:\Users\HOME\Desktop\4661fc6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0430" y="5586490"/>
            <a:ext cx="504056" cy="722830"/>
          </a:xfrm>
          <a:prstGeom prst="rect">
            <a:avLst/>
          </a:prstGeom>
          <a:noFill/>
        </p:spPr>
      </p:pic>
      <p:grpSp>
        <p:nvGrpSpPr>
          <p:cNvPr id="43" name="Group 791"/>
          <p:cNvGrpSpPr>
            <a:grpSpLocks/>
          </p:cNvGrpSpPr>
          <p:nvPr/>
        </p:nvGrpSpPr>
        <p:grpSpPr bwMode="auto">
          <a:xfrm rot="4104620">
            <a:off x="7113451" y="5415823"/>
            <a:ext cx="615226" cy="496887"/>
            <a:chOff x="1745" y="2161"/>
            <a:chExt cx="1118" cy="352"/>
          </a:xfrm>
        </p:grpSpPr>
        <p:sp>
          <p:nvSpPr>
            <p:cNvPr id="44" name="Freeform 792"/>
            <p:cNvSpPr>
              <a:spLocks/>
            </p:cNvSpPr>
            <p:nvPr/>
          </p:nvSpPr>
          <p:spPr bwMode="auto">
            <a:xfrm rot="-213435">
              <a:off x="2196" y="2326"/>
              <a:ext cx="104" cy="109"/>
            </a:xfrm>
            <a:custGeom>
              <a:avLst/>
              <a:gdLst>
                <a:gd name="T0" fmla="*/ 1643 w 64"/>
                <a:gd name="T1" fmla="*/ 0 h 168"/>
                <a:gd name="T2" fmla="*/ 1943 w 64"/>
                <a:gd name="T3" fmla="*/ 1 h 168"/>
                <a:gd name="T4" fmla="*/ 2244 w 64"/>
                <a:gd name="T5" fmla="*/ 1 h 168"/>
                <a:gd name="T6" fmla="*/ 2480 w 64"/>
                <a:gd name="T7" fmla="*/ 1 h 168"/>
                <a:gd name="T8" fmla="*/ 2629 w 64"/>
                <a:gd name="T9" fmla="*/ 1 h 168"/>
                <a:gd name="T10" fmla="*/ 2775 w 64"/>
                <a:gd name="T11" fmla="*/ 2 h 168"/>
                <a:gd name="T12" fmla="*/ 2912 w 64"/>
                <a:gd name="T13" fmla="*/ 2 h 168"/>
                <a:gd name="T14" fmla="*/ 3013 w 64"/>
                <a:gd name="T15" fmla="*/ 3 h 168"/>
                <a:gd name="T16" fmla="*/ 3060 w 64"/>
                <a:gd name="T17" fmla="*/ 3 h 168"/>
                <a:gd name="T18" fmla="*/ 3060 w 64"/>
                <a:gd name="T19" fmla="*/ 3 h 168"/>
                <a:gd name="T20" fmla="*/ 3060 w 64"/>
                <a:gd name="T21" fmla="*/ 4 h 168"/>
                <a:gd name="T22" fmla="*/ 3013 w 64"/>
                <a:gd name="T23" fmla="*/ 4 h 168"/>
                <a:gd name="T24" fmla="*/ 2912 w 64"/>
                <a:gd name="T25" fmla="*/ 4 h 168"/>
                <a:gd name="T26" fmla="*/ 2823 w 64"/>
                <a:gd name="T27" fmla="*/ 5 h 168"/>
                <a:gd name="T28" fmla="*/ 2720 w 64"/>
                <a:gd name="T29" fmla="*/ 5 h 168"/>
                <a:gd name="T30" fmla="*/ 1069 w 64"/>
                <a:gd name="T31" fmla="*/ 5 h 168"/>
                <a:gd name="T32" fmla="*/ 1103 w 64"/>
                <a:gd name="T33" fmla="*/ 5 h 168"/>
                <a:gd name="T34" fmla="*/ 1250 w 64"/>
                <a:gd name="T35" fmla="*/ 5 h 168"/>
                <a:gd name="T36" fmla="*/ 1305 w 64"/>
                <a:gd name="T37" fmla="*/ 4 h 168"/>
                <a:gd name="T38" fmla="*/ 1394 w 64"/>
                <a:gd name="T39" fmla="*/ 4 h 168"/>
                <a:gd name="T40" fmla="*/ 1394 w 64"/>
                <a:gd name="T41" fmla="*/ 3 h 168"/>
                <a:gd name="T42" fmla="*/ 1305 w 64"/>
                <a:gd name="T43" fmla="*/ 3 h 168"/>
                <a:gd name="T44" fmla="*/ 1305 w 64"/>
                <a:gd name="T45" fmla="*/ 3 h 168"/>
                <a:gd name="T46" fmla="*/ 1235 w 64"/>
                <a:gd name="T47" fmla="*/ 2 h 168"/>
                <a:gd name="T48" fmla="*/ 1069 w 64"/>
                <a:gd name="T49" fmla="*/ 2 h 168"/>
                <a:gd name="T50" fmla="*/ 858 w 64"/>
                <a:gd name="T51" fmla="*/ 2 h 168"/>
                <a:gd name="T52" fmla="*/ 679 w 64"/>
                <a:gd name="T53" fmla="*/ 1 h 168"/>
                <a:gd name="T54" fmla="*/ 383 w 64"/>
                <a:gd name="T55" fmla="*/ 1 h 168"/>
                <a:gd name="T56" fmla="*/ 0 w 64"/>
                <a:gd name="T57" fmla="*/ 1 h 168"/>
                <a:gd name="T58" fmla="*/ 1643 w 64"/>
                <a:gd name="T59" fmla="*/ 0 h 16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64"/>
                <a:gd name="T91" fmla="*/ 0 h 168"/>
                <a:gd name="T92" fmla="*/ 64 w 64"/>
                <a:gd name="T93" fmla="*/ 168 h 16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64" h="168">
                  <a:moveTo>
                    <a:pt x="34" y="0"/>
                  </a:moveTo>
                  <a:lnTo>
                    <a:pt x="40" y="7"/>
                  </a:lnTo>
                  <a:lnTo>
                    <a:pt x="46" y="19"/>
                  </a:lnTo>
                  <a:lnTo>
                    <a:pt x="51" y="30"/>
                  </a:lnTo>
                  <a:lnTo>
                    <a:pt x="54" y="42"/>
                  </a:lnTo>
                  <a:lnTo>
                    <a:pt x="57" y="54"/>
                  </a:lnTo>
                  <a:lnTo>
                    <a:pt x="60" y="66"/>
                  </a:lnTo>
                  <a:lnTo>
                    <a:pt x="62" y="81"/>
                  </a:lnTo>
                  <a:lnTo>
                    <a:pt x="63" y="96"/>
                  </a:lnTo>
                  <a:lnTo>
                    <a:pt x="63" y="107"/>
                  </a:lnTo>
                  <a:lnTo>
                    <a:pt x="63" y="118"/>
                  </a:lnTo>
                  <a:lnTo>
                    <a:pt x="62" y="131"/>
                  </a:lnTo>
                  <a:lnTo>
                    <a:pt x="60" y="143"/>
                  </a:lnTo>
                  <a:lnTo>
                    <a:pt x="58" y="157"/>
                  </a:lnTo>
                  <a:lnTo>
                    <a:pt x="56" y="165"/>
                  </a:lnTo>
                  <a:lnTo>
                    <a:pt x="22" y="167"/>
                  </a:lnTo>
                  <a:lnTo>
                    <a:pt x="23" y="163"/>
                  </a:lnTo>
                  <a:lnTo>
                    <a:pt x="26" y="151"/>
                  </a:lnTo>
                  <a:lnTo>
                    <a:pt x="27" y="136"/>
                  </a:lnTo>
                  <a:lnTo>
                    <a:pt x="29" y="122"/>
                  </a:lnTo>
                  <a:lnTo>
                    <a:pt x="29" y="110"/>
                  </a:lnTo>
                  <a:lnTo>
                    <a:pt x="27" y="97"/>
                  </a:lnTo>
                  <a:lnTo>
                    <a:pt x="27" y="87"/>
                  </a:lnTo>
                  <a:lnTo>
                    <a:pt x="25" y="73"/>
                  </a:lnTo>
                  <a:lnTo>
                    <a:pt x="22" y="60"/>
                  </a:lnTo>
                  <a:lnTo>
                    <a:pt x="18" y="49"/>
                  </a:lnTo>
                  <a:lnTo>
                    <a:pt x="14" y="36"/>
                  </a:lnTo>
                  <a:lnTo>
                    <a:pt x="8" y="23"/>
                  </a:lnTo>
                  <a:lnTo>
                    <a:pt x="0" y="15"/>
                  </a:lnTo>
                  <a:lnTo>
                    <a:pt x="34" y="0"/>
                  </a:lnTo>
                </a:path>
              </a:pathLst>
            </a:custGeom>
            <a:solidFill>
              <a:srgbClr val="288398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Freeform 793"/>
            <p:cNvSpPr>
              <a:spLocks/>
            </p:cNvSpPr>
            <p:nvPr/>
          </p:nvSpPr>
          <p:spPr bwMode="auto">
            <a:xfrm rot="-213435">
              <a:off x="2089" y="2362"/>
              <a:ext cx="91" cy="94"/>
            </a:xfrm>
            <a:custGeom>
              <a:avLst/>
              <a:gdLst>
                <a:gd name="T0" fmla="*/ 1618 w 56"/>
                <a:gd name="T1" fmla="*/ 0 h 146"/>
                <a:gd name="T2" fmla="*/ 1862 w 56"/>
                <a:gd name="T3" fmla="*/ 1 h 146"/>
                <a:gd name="T4" fmla="*/ 2041 w 56"/>
                <a:gd name="T5" fmla="*/ 1 h 146"/>
                <a:gd name="T6" fmla="*/ 2244 w 56"/>
                <a:gd name="T7" fmla="*/ 1 h 146"/>
                <a:gd name="T8" fmla="*/ 2390 w 56"/>
                <a:gd name="T9" fmla="*/ 1 h 146"/>
                <a:gd name="T10" fmla="*/ 2540 w 56"/>
                <a:gd name="T11" fmla="*/ 2 h 146"/>
                <a:gd name="T12" fmla="*/ 2581 w 56"/>
                <a:gd name="T13" fmla="*/ 2 h 146"/>
                <a:gd name="T14" fmla="*/ 2629 w 56"/>
                <a:gd name="T15" fmla="*/ 3 h 146"/>
                <a:gd name="T16" fmla="*/ 2629 w 56"/>
                <a:gd name="T17" fmla="*/ 3 h 146"/>
                <a:gd name="T18" fmla="*/ 2670 w 56"/>
                <a:gd name="T19" fmla="*/ 3 h 146"/>
                <a:gd name="T20" fmla="*/ 2581 w 56"/>
                <a:gd name="T21" fmla="*/ 3 h 146"/>
                <a:gd name="T22" fmla="*/ 2540 w 56"/>
                <a:gd name="T23" fmla="*/ 4 h 146"/>
                <a:gd name="T24" fmla="*/ 2390 w 56"/>
                <a:gd name="T25" fmla="*/ 4 h 146"/>
                <a:gd name="T26" fmla="*/ 622 w 56"/>
                <a:gd name="T27" fmla="*/ 4 h 146"/>
                <a:gd name="T28" fmla="*/ 773 w 56"/>
                <a:gd name="T29" fmla="*/ 4 h 146"/>
                <a:gd name="T30" fmla="*/ 863 w 56"/>
                <a:gd name="T31" fmla="*/ 4 h 146"/>
                <a:gd name="T32" fmla="*/ 921 w 56"/>
                <a:gd name="T33" fmla="*/ 3 h 146"/>
                <a:gd name="T34" fmla="*/ 921 w 56"/>
                <a:gd name="T35" fmla="*/ 3 h 146"/>
                <a:gd name="T36" fmla="*/ 921 w 56"/>
                <a:gd name="T37" fmla="*/ 3 h 146"/>
                <a:gd name="T38" fmla="*/ 921 w 56"/>
                <a:gd name="T39" fmla="*/ 2 h 146"/>
                <a:gd name="T40" fmla="*/ 713 w 56"/>
                <a:gd name="T41" fmla="*/ 2 h 146"/>
                <a:gd name="T42" fmla="*/ 622 w 56"/>
                <a:gd name="T43" fmla="*/ 1 h 146"/>
                <a:gd name="T44" fmla="*/ 476 w 56"/>
                <a:gd name="T45" fmla="*/ 1 h 146"/>
                <a:gd name="T46" fmla="*/ 201 w 56"/>
                <a:gd name="T47" fmla="*/ 1 h 146"/>
                <a:gd name="T48" fmla="*/ 0 w 56"/>
                <a:gd name="T49" fmla="*/ 1 h 146"/>
                <a:gd name="T50" fmla="*/ 1618 w 56"/>
                <a:gd name="T51" fmla="*/ 0 h 14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146"/>
                <a:gd name="T80" fmla="*/ 56 w 56"/>
                <a:gd name="T81" fmla="*/ 146 h 14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146">
                  <a:moveTo>
                    <a:pt x="33" y="0"/>
                  </a:moveTo>
                  <a:lnTo>
                    <a:pt x="38" y="6"/>
                  </a:lnTo>
                  <a:lnTo>
                    <a:pt x="42" y="15"/>
                  </a:lnTo>
                  <a:lnTo>
                    <a:pt x="46" y="29"/>
                  </a:lnTo>
                  <a:lnTo>
                    <a:pt x="49" y="39"/>
                  </a:lnTo>
                  <a:lnTo>
                    <a:pt x="52" y="52"/>
                  </a:lnTo>
                  <a:lnTo>
                    <a:pt x="53" y="67"/>
                  </a:lnTo>
                  <a:lnTo>
                    <a:pt x="54" y="83"/>
                  </a:lnTo>
                  <a:lnTo>
                    <a:pt x="54" y="93"/>
                  </a:lnTo>
                  <a:lnTo>
                    <a:pt x="55" y="104"/>
                  </a:lnTo>
                  <a:lnTo>
                    <a:pt x="53" y="117"/>
                  </a:lnTo>
                  <a:lnTo>
                    <a:pt x="52" y="130"/>
                  </a:lnTo>
                  <a:lnTo>
                    <a:pt x="49" y="144"/>
                  </a:lnTo>
                  <a:lnTo>
                    <a:pt x="13" y="145"/>
                  </a:lnTo>
                  <a:lnTo>
                    <a:pt x="16" y="137"/>
                  </a:lnTo>
                  <a:lnTo>
                    <a:pt x="18" y="122"/>
                  </a:lnTo>
                  <a:lnTo>
                    <a:pt x="19" y="109"/>
                  </a:lnTo>
                  <a:lnTo>
                    <a:pt x="19" y="96"/>
                  </a:lnTo>
                  <a:lnTo>
                    <a:pt x="19" y="83"/>
                  </a:lnTo>
                  <a:lnTo>
                    <a:pt x="19" y="73"/>
                  </a:lnTo>
                  <a:lnTo>
                    <a:pt x="15" y="60"/>
                  </a:lnTo>
                  <a:lnTo>
                    <a:pt x="13" y="46"/>
                  </a:lnTo>
                  <a:lnTo>
                    <a:pt x="10" y="33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33" y="0"/>
                  </a:lnTo>
                </a:path>
              </a:pathLst>
            </a:custGeom>
            <a:solidFill>
              <a:srgbClr val="277899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Freeform 794"/>
            <p:cNvSpPr>
              <a:spLocks/>
            </p:cNvSpPr>
            <p:nvPr/>
          </p:nvSpPr>
          <p:spPr bwMode="auto">
            <a:xfrm rot="-213435">
              <a:off x="1971" y="2401"/>
              <a:ext cx="84" cy="71"/>
            </a:xfrm>
            <a:custGeom>
              <a:avLst/>
              <a:gdLst>
                <a:gd name="T0" fmla="*/ 1530 w 52"/>
                <a:gd name="T1" fmla="*/ 0 h 111"/>
                <a:gd name="T2" fmla="*/ 1759 w 52"/>
                <a:gd name="T3" fmla="*/ 1 h 111"/>
                <a:gd name="T4" fmla="*/ 1903 w 52"/>
                <a:gd name="T5" fmla="*/ 1 h 111"/>
                <a:gd name="T6" fmla="*/ 2043 w 52"/>
                <a:gd name="T7" fmla="*/ 1 h 111"/>
                <a:gd name="T8" fmla="*/ 2187 w 52"/>
                <a:gd name="T9" fmla="*/ 1 h 111"/>
                <a:gd name="T10" fmla="*/ 2247 w 52"/>
                <a:gd name="T11" fmla="*/ 2 h 111"/>
                <a:gd name="T12" fmla="*/ 2328 w 52"/>
                <a:gd name="T13" fmla="*/ 2 h 111"/>
                <a:gd name="T14" fmla="*/ 2328 w 52"/>
                <a:gd name="T15" fmla="*/ 2 h 111"/>
                <a:gd name="T16" fmla="*/ 2328 w 52"/>
                <a:gd name="T17" fmla="*/ 3 h 111"/>
                <a:gd name="T18" fmla="*/ 2344 w 52"/>
                <a:gd name="T19" fmla="*/ 3 h 111"/>
                <a:gd name="T20" fmla="*/ 2328 w 52"/>
                <a:gd name="T21" fmla="*/ 3 h 111"/>
                <a:gd name="T22" fmla="*/ 607 w 52"/>
                <a:gd name="T23" fmla="*/ 3 h 111"/>
                <a:gd name="T24" fmla="*/ 696 w 52"/>
                <a:gd name="T25" fmla="*/ 3 h 111"/>
                <a:gd name="T26" fmla="*/ 696 w 52"/>
                <a:gd name="T27" fmla="*/ 3 h 111"/>
                <a:gd name="T28" fmla="*/ 662 w 52"/>
                <a:gd name="T29" fmla="*/ 2 h 111"/>
                <a:gd name="T30" fmla="*/ 662 w 52"/>
                <a:gd name="T31" fmla="*/ 2 h 111"/>
                <a:gd name="T32" fmla="*/ 552 w 52"/>
                <a:gd name="T33" fmla="*/ 1 h 111"/>
                <a:gd name="T34" fmla="*/ 431 w 52"/>
                <a:gd name="T35" fmla="*/ 1 h 111"/>
                <a:gd name="T36" fmla="*/ 178 w 52"/>
                <a:gd name="T37" fmla="*/ 1 h 111"/>
                <a:gd name="T38" fmla="*/ 0 w 52"/>
                <a:gd name="T39" fmla="*/ 1 h 111"/>
                <a:gd name="T40" fmla="*/ 1530 w 52"/>
                <a:gd name="T41" fmla="*/ 0 h 1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2"/>
                <a:gd name="T64" fmla="*/ 0 h 111"/>
                <a:gd name="T65" fmla="*/ 52 w 52"/>
                <a:gd name="T66" fmla="*/ 111 h 11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2" h="111">
                  <a:moveTo>
                    <a:pt x="33" y="0"/>
                  </a:moveTo>
                  <a:lnTo>
                    <a:pt x="38" y="9"/>
                  </a:lnTo>
                  <a:lnTo>
                    <a:pt x="41" y="18"/>
                  </a:lnTo>
                  <a:lnTo>
                    <a:pt x="44" y="30"/>
                  </a:lnTo>
                  <a:lnTo>
                    <a:pt x="47" y="43"/>
                  </a:lnTo>
                  <a:lnTo>
                    <a:pt x="48" y="57"/>
                  </a:lnTo>
                  <a:lnTo>
                    <a:pt x="50" y="72"/>
                  </a:lnTo>
                  <a:lnTo>
                    <a:pt x="50" y="82"/>
                  </a:lnTo>
                  <a:lnTo>
                    <a:pt x="50" y="93"/>
                  </a:lnTo>
                  <a:lnTo>
                    <a:pt x="51" y="104"/>
                  </a:lnTo>
                  <a:lnTo>
                    <a:pt x="50" y="109"/>
                  </a:lnTo>
                  <a:lnTo>
                    <a:pt x="13" y="110"/>
                  </a:lnTo>
                  <a:lnTo>
                    <a:pt x="15" y="98"/>
                  </a:lnTo>
                  <a:lnTo>
                    <a:pt x="15" y="86"/>
                  </a:lnTo>
                  <a:lnTo>
                    <a:pt x="14" y="73"/>
                  </a:lnTo>
                  <a:lnTo>
                    <a:pt x="14" y="62"/>
                  </a:lnTo>
                  <a:lnTo>
                    <a:pt x="12" y="47"/>
                  </a:lnTo>
                  <a:lnTo>
                    <a:pt x="9" y="37"/>
                  </a:lnTo>
                  <a:lnTo>
                    <a:pt x="4" y="24"/>
                  </a:lnTo>
                  <a:lnTo>
                    <a:pt x="0" y="15"/>
                  </a:lnTo>
                  <a:lnTo>
                    <a:pt x="33" y="0"/>
                  </a:lnTo>
                </a:path>
              </a:pathLst>
            </a:custGeom>
            <a:solidFill>
              <a:srgbClr val="194CA7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Freeform 795"/>
            <p:cNvSpPr>
              <a:spLocks/>
            </p:cNvSpPr>
            <p:nvPr/>
          </p:nvSpPr>
          <p:spPr bwMode="auto">
            <a:xfrm rot="-213435">
              <a:off x="1856" y="2440"/>
              <a:ext cx="71" cy="53"/>
            </a:xfrm>
            <a:custGeom>
              <a:avLst/>
              <a:gdLst>
                <a:gd name="T0" fmla="*/ 1430 w 44"/>
                <a:gd name="T1" fmla="*/ 0 h 82"/>
                <a:gd name="T2" fmla="*/ 1659 w 44"/>
                <a:gd name="T3" fmla="*/ 1 h 82"/>
                <a:gd name="T4" fmla="*/ 1802 w 44"/>
                <a:gd name="T5" fmla="*/ 1 h 82"/>
                <a:gd name="T6" fmla="*/ 1854 w 44"/>
                <a:gd name="T7" fmla="*/ 1 h 82"/>
                <a:gd name="T8" fmla="*/ 1940 w 44"/>
                <a:gd name="T9" fmla="*/ 2 h 82"/>
                <a:gd name="T10" fmla="*/ 1957 w 44"/>
                <a:gd name="T11" fmla="*/ 2 h 82"/>
                <a:gd name="T12" fmla="*/ 1890 w 44"/>
                <a:gd name="T13" fmla="*/ 3 h 82"/>
                <a:gd name="T14" fmla="*/ 374 w 44"/>
                <a:gd name="T15" fmla="*/ 3 h 82"/>
                <a:gd name="T16" fmla="*/ 462 w 44"/>
                <a:gd name="T17" fmla="*/ 2 h 82"/>
                <a:gd name="T18" fmla="*/ 429 w 44"/>
                <a:gd name="T19" fmla="*/ 2 h 82"/>
                <a:gd name="T20" fmla="*/ 374 w 44"/>
                <a:gd name="T21" fmla="*/ 1 h 82"/>
                <a:gd name="T22" fmla="*/ 232 w 44"/>
                <a:gd name="T23" fmla="*/ 1 h 82"/>
                <a:gd name="T24" fmla="*/ 144 w 44"/>
                <a:gd name="T25" fmla="*/ 1 h 82"/>
                <a:gd name="T26" fmla="*/ 0 w 44"/>
                <a:gd name="T27" fmla="*/ 1 h 82"/>
                <a:gd name="T28" fmla="*/ 1430 w 44"/>
                <a:gd name="T29" fmla="*/ 0 h 8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4"/>
                <a:gd name="T46" fmla="*/ 0 h 82"/>
                <a:gd name="T47" fmla="*/ 44 w 44"/>
                <a:gd name="T48" fmla="*/ 82 h 8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4" h="82">
                  <a:moveTo>
                    <a:pt x="31" y="0"/>
                  </a:moveTo>
                  <a:lnTo>
                    <a:pt x="36" y="14"/>
                  </a:lnTo>
                  <a:lnTo>
                    <a:pt x="39" y="27"/>
                  </a:lnTo>
                  <a:lnTo>
                    <a:pt x="40" y="41"/>
                  </a:lnTo>
                  <a:lnTo>
                    <a:pt x="42" y="56"/>
                  </a:lnTo>
                  <a:lnTo>
                    <a:pt x="43" y="68"/>
                  </a:lnTo>
                  <a:lnTo>
                    <a:pt x="41" y="81"/>
                  </a:lnTo>
                  <a:lnTo>
                    <a:pt x="8" y="81"/>
                  </a:lnTo>
                  <a:lnTo>
                    <a:pt x="10" y="70"/>
                  </a:lnTo>
                  <a:lnTo>
                    <a:pt x="9" y="57"/>
                  </a:lnTo>
                  <a:lnTo>
                    <a:pt x="8" y="47"/>
                  </a:lnTo>
                  <a:lnTo>
                    <a:pt x="5" y="32"/>
                  </a:lnTo>
                  <a:lnTo>
                    <a:pt x="3" y="21"/>
                  </a:lnTo>
                  <a:lnTo>
                    <a:pt x="0" y="15"/>
                  </a:lnTo>
                  <a:lnTo>
                    <a:pt x="31" y="0"/>
                  </a:lnTo>
                </a:path>
              </a:pathLst>
            </a:custGeom>
            <a:solidFill>
              <a:srgbClr val="1E0F91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Freeform 796"/>
            <p:cNvSpPr>
              <a:spLocks/>
            </p:cNvSpPr>
            <p:nvPr/>
          </p:nvSpPr>
          <p:spPr bwMode="auto">
            <a:xfrm rot="-213435">
              <a:off x="1745" y="2477"/>
              <a:ext cx="63" cy="36"/>
            </a:xfrm>
            <a:custGeom>
              <a:avLst/>
              <a:gdLst>
                <a:gd name="T0" fmla="*/ 1585 w 39"/>
                <a:gd name="T1" fmla="*/ 1 h 56"/>
                <a:gd name="T2" fmla="*/ 1672 w 39"/>
                <a:gd name="T3" fmla="*/ 1 h 56"/>
                <a:gd name="T4" fmla="*/ 1759 w 39"/>
                <a:gd name="T5" fmla="*/ 1 h 56"/>
                <a:gd name="T6" fmla="*/ 1759 w 39"/>
                <a:gd name="T7" fmla="*/ 1 h 56"/>
                <a:gd name="T8" fmla="*/ 1759 w 39"/>
                <a:gd name="T9" fmla="*/ 2 h 56"/>
                <a:gd name="T10" fmla="*/ 144 w 39"/>
                <a:gd name="T11" fmla="*/ 2 h 56"/>
                <a:gd name="T12" fmla="*/ 144 w 39"/>
                <a:gd name="T13" fmla="*/ 1 h 56"/>
                <a:gd name="T14" fmla="*/ 89 w 39"/>
                <a:gd name="T15" fmla="*/ 1 h 56"/>
                <a:gd name="T16" fmla="*/ 0 w 39"/>
                <a:gd name="T17" fmla="*/ 1 h 56"/>
                <a:gd name="T18" fmla="*/ 1441 w 39"/>
                <a:gd name="T19" fmla="*/ 0 h 56"/>
                <a:gd name="T20" fmla="*/ 1585 w 39"/>
                <a:gd name="T21" fmla="*/ 1 h 5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56"/>
                <a:gd name="T35" fmla="*/ 39 w 39"/>
                <a:gd name="T36" fmla="*/ 56 h 5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56">
                  <a:moveTo>
                    <a:pt x="34" y="6"/>
                  </a:moveTo>
                  <a:lnTo>
                    <a:pt x="36" y="20"/>
                  </a:lnTo>
                  <a:lnTo>
                    <a:pt x="38" y="34"/>
                  </a:lnTo>
                  <a:lnTo>
                    <a:pt x="38" y="46"/>
                  </a:lnTo>
                  <a:lnTo>
                    <a:pt x="38" y="52"/>
                  </a:lnTo>
                  <a:lnTo>
                    <a:pt x="3" y="55"/>
                  </a:lnTo>
                  <a:lnTo>
                    <a:pt x="3" y="41"/>
                  </a:lnTo>
                  <a:lnTo>
                    <a:pt x="2" y="27"/>
                  </a:lnTo>
                  <a:lnTo>
                    <a:pt x="0" y="14"/>
                  </a:lnTo>
                  <a:lnTo>
                    <a:pt x="31" y="0"/>
                  </a:lnTo>
                  <a:lnTo>
                    <a:pt x="34" y="6"/>
                  </a:lnTo>
                </a:path>
              </a:pathLst>
            </a:custGeom>
            <a:solidFill>
              <a:srgbClr val="00038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Freeform 797"/>
            <p:cNvSpPr>
              <a:spLocks/>
            </p:cNvSpPr>
            <p:nvPr/>
          </p:nvSpPr>
          <p:spPr bwMode="auto">
            <a:xfrm rot="-213435">
              <a:off x="2688" y="2161"/>
              <a:ext cx="175" cy="192"/>
            </a:xfrm>
            <a:custGeom>
              <a:avLst/>
              <a:gdLst>
                <a:gd name="T0" fmla="*/ 1609 w 108"/>
                <a:gd name="T1" fmla="*/ 0 h 297"/>
                <a:gd name="T2" fmla="*/ 1899 w 108"/>
                <a:gd name="T3" fmla="*/ 1 h 297"/>
                <a:gd name="T4" fmla="*/ 2311 w 108"/>
                <a:gd name="T5" fmla="*/ 1 h 297"/>
                <a:gd name="T6" fmla="*/ 2696 w 108"/>
                <a:gd name="T7" fmla="*/ 1 h 297"/>
                <a:gd name="T8" fmla="*/ 3059 w 108"/>
                <a:gd name="T9" fmla="*/ 1 h 297"/>
                <a:gd name="T10" fmla="*/ 3366 w 108"/>
                <a:gd name="T11" fmla="*/ 1 h 297"/>
                <a:gd name="T12" fmla="*/ 3696 w 108"/>
                <a:gd name="T13" fmla="*/ 2 h 297"/>
                <a:gd name="T14" fmla="*/ 3978 w 108"/>
                <a:gd name="T15" fmla="*/ 2 h 297"/>
                <a:gd name="T16" fmla="*/ 4288 w 108"/>
                <a:gd name="T17" fmla="*/ 2 h 297"/>
                <a:gd name="T18" fmla="*/ 4458 w 108"/>
                <a:gd name="T19" fmla="*/ 3 h 297"/>
                <a:gd name="T20" fmla="*/ 4668 w 108"/>
                <a:gd name="T21" fmla="*/ 3 h 297"/>
                <a:gd name="T22" fmla="*/ 4813 w 108"/>
                <a:gd name="T23" fmla="*/ 3 h 297"/>
                <a:gd name="T24" fmla="*/ 4957 w 108"/>
                <a:gd name="T25" fmla="*/ 4 h 297"/>
                <a:gd name="T26" fmla="*/ 5046 w 108"/>
                <a:gd name="T27" fmla="*/ 4 h 297"/>
                <a:gd name="T28" fmla="*/ 5075 w 108"/>
                <a:gd name="T29" fmla="*/ 5 h 297"/>
                <a:gd name="T30" fmla="*/ 5075 w 108"/>
                <a:gd name="T31" fmla="*/ 5 h 297"/>
                <a:gd name="T32" fmla="*/ 5075 w 108"/>
                <a:gd name="T33" fmla="*/ 5 h 297"/>
                <a:gd name="T34" fmla="*/ 4986 w 108"/>
                <a:gd name="T35" fmla="*/ 6 h 297"/>
                <a:gd name="T36" fmla="*/ 4957 w 108"/>
                <a:gd name="T37" fmla="*/ 6 h 297"/>
                <a:gd name="T38" fmla="*/ 4813 w 108"/>
                <a:gd name="T39" fmla="*/ 6 h 297"/>
                <a:gd name="T40" fmla="*/ 4603 w 108"/>
                <a:gd name="T41" fmla="*/ 6 h 297"/>
                <a:gd name="T42" fmla="*/ 4432 w 108"/>
                <a:gd name="T43" fmla="*/ 7 h 297"/>
                <a:gd name="T44" fmla="*/ 4198 w 108"/>
                <a:gd name="T45" fmla="*/ 8 h 297"/>
                <a:gd name="T46" fmla="*/ 3910 w 108"/>
                <a:gd name="T47" fmla="*/ 8 h 297"/>
                <a:gd name="T48" fmla="*/ 3510 w 108"/>
                <a:gd name="T49" fmla="*/ 8 h 297"/>
                <a:gd name="T50" fmla="*/ 3077 w 108"/>
                <a:gd name="T51" fmla="*/ 9 h 297"/>
                <a:gd name="T52" fmla="*/ 2988 w 108"/>
                <a:gd name="T53" fmla="*/ 9 h 297"/>
                <a:gd name="T54" fmla="*/ 1282 w 108"/>
                <a:gd name="T55" fmla="*/ 9 h 297"/>
                <a:gd name="T56" fmla="*/ 1753 w 108"/>
                <a:gd name="T57" fmla="*/ 9 h 297"/>
                <a:gd name="T58" fmla="*/ 2132 w 108"/>
                <a:gd name="T59" fmla="*/ 8 h 297"/>
                <a:gd name="T60" fmla="*/ 2426 w 108"/>
                <a:gd name="T61" fmla="*/ 8 h 297"/>
                <a:gd name="T62" fmla="*/ 2696 w 108"/>
                <a:gd name="T63" fmla="*/ 8 h 297"/>
                <a:gd name="T64" fmla="*/ 2936 w 108"/>
                <a:gd name="T65" fmla="*/ 7 h 297"/>
                <a:gd name="T66" fmla="*/ 3132 w 108"/>
                <a:gd name="T67" fmla="*/ 6 h 297"/>
                <a:gd name="T68" fmla="*/ 3276 w 108"/>
                <a:gd name="T69" fmla="*/ 6 h 297"/>
                <a:gd name="T70" fmla="*/ 3314 w 108"/>
                <a:gd name="T71" fmla="*/ 6 h 297"/>
                <a:gd name="T72" fmla="*/ 3442 w 108"/>
                <a:gd name="T73" fmla="*/ 5 h 297"/>
                <a:gd name="T74" fmla="*/ 3442 w 108"/>
                <a:gd name="T75" fmla="*/ 5 h 297"/>
                <a:gd name="T76" fmla="*/ 3366 w 108"/>
                <a:gd name="T77" fmla="*/ 5 h 297"/>
                <a:gd name="T78" fmla="*/ 3366 w 108"/>
                <a:gd name="T79" fmla="*/ 4 h 297"/>
                <a:gd name="T80" fmla="*/ 3221 w 108"/>
                <a:gd name="T81" fmla="*/ 4 h 297"/>
                <a:gd name="T82" fmla="*/ 3077 w 108"/>
                <a:gd name="T83" fmla="*/ 3 h 297"/>
                <a:gd name="T84" fmla="*/ 2896 w 108"/>
                <a:gd name="T85" fmla="*/ 3 h 297"/>
                <a:gd name="T86" fmla="*/ 2751 w 108"/>
                <a:gd name="T87" fmla="*/ 3 h 297"/>
                <a:gd name="T88" fmla="*/ 2426 w 108"/>
                <a:gd name="T89" fmla="*/ 3 h 297"/>
                <a:gd name="T90" fmla="*/ 2132 w 108"/>
                <a:gd name="T91" fmla="*/ 2 h 297"/>
                <a:gd name="T92" fmla="*/ 1812 w 108"/>
                <a:gd name="T93" fmla="*/ 2 h 297"/>
                <a:gd name="T94" fmla="*/ 1371 w 108"/>
                <a:gd name="T95" fmla="*/ 1 h 297"/>
                <a:gd name="T96" fmla="*/ 935 w 108"/>
                <a:gd name="T97" fmla="*/ 1 h 297"/>
                <a:gd name="T98" fmla="*/ 467 w 108"/>
                <a:gd name="T99" fmla="*/ 1 h 297"/>
                <a:gd name="T100" fmla="*/ 0 w 108"/>
                <a:gd name="T101" fmla="*/ 1 h 297"/>
                <a:gd name="T102" fmla="*/ 1609 w 108"/>
                <a:gd name="T103" fmla="*/ 0 h 29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8"/>
                <a:gd name="T157" fmla="*/ 0 h 297"/>
                <a:gd name="T158" fmla="*/ 108 w 108"/>
                <a:gd name="T159" fmla="*/ 297 h 29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8" h="297">
                  <a:moveTo>
                    <a:pt x="34" y="0"/>
                  </a:moveTo>
                  <a:lnTo>
                    <a:pt x="40" y="6"/>
                  </a:lnTo>
                  <a:lnTo>
                    <a:pt x="49" y="15"/>
                  </a:lnTo>
                  <a:lnTo>
                    <a:pt x="57" y="22"/>
                  </a:lnTo>
                  <a:lnTo>
                    <a:pt x="64" y="31"/>
                  </a:lnTo>
                  <a:lnTo>
                    <a:pt x="71" y="41"/>
                  </a:lnTo>
                  <a:lnTo>
                    <a:pt x="78" y="52"/>
                  </a:lnTo>
                  <a:lnTo>
                    <a:pt x="84" y="61"/>
                  </a:lnTo>
                  <a:lnTo>
                    <a:pt x="90" y="74"/>
                  </a:lnTo>
                  <a:lnTo>
                    <a:pt x="94" y="84"/>
                  </a:lnTo>
                  <a:lnTo>
                    <a:pt x="98" y="97"/>
                  </a:lnTo>
                  <a:lnTo>
                    <a:pt x="101" y="108"/>
                  </a:lnTo>
                  <a:lnTo>
                    <a:pt x="104" y="121"/>
                  </a:lnTo>
                  <a:lnTo>
                    <a:pt x="106" y="136"/>
                  </a:lnTo>
                  <a:lnTo>
                    <a:pt x="107" y="151"/>
                  </a:lnTo>
                  <a:lnTo>
                    <a:pt x="107" y="162"/>
                  </a:lnTo>
                  <a:lnTo>
                    <a:pt x="107" y="173"/>
                  </a:lnTo>
                  <a:lnTo>
                    <a:pt x="105" y="187"/>
                  </a:lnTo>
                  <a:lnTo>
                    <a:pt x="104" y="199"/>
                  </a:lnTo>
                  <a:lnTo>
                    <a:pt x="101" y="212"/>
                  </a:lnTo>
                  <a:lnTo>
                    <a:pt x="97" y="226"/>
                  </a:lnTo>
                  <a:lnTo>
                    <a:pt x="93" y="239"/>
                  </a:lnTo>
                  <a:lnTo>
                    <a:pt x="88" y="252"/>
                  </a:lnTo>
                  <a:lnTo>
                    <a:pt x="82" y="264"/>
                  </a:lnTo>
                  <a:lnTo>
                    <a:pt x="74" y="277"/>
                  </a:lnTo>
                  <a:lnTo>
                    <a:pt x="65" y="292"/>
                  </a:lnTo>
                  <a:lnTo>
                    <a:pt x="63" y="294"/>
                  </a:lnTo>
                  <a:lnTo>
                    <a:pt x="27" y="296"/>
                  </a:lnTo>
                  <a:lnTo>
                    <a:pt x="37" y="285"/>
                  </a:lnTo>
                  <a:lnTo>
                    <a:pt x="45" y="272"/>
                  </a:lnTo>
                  <a:lnTo>
                    <a:pt x="51" y="260"/>
                  </a:lnTo>
                  <a:lnTo>
                    <a:pt x="57" y="247"/>
                  </a:lnTo>
                  <a:lnTo>
                    <a:pt x="62" y="232"/>
                  </a:lnTo>
                  <a:lnTo>
                    <a:pt x="66" y="219"/>
                  </a:lnTo>
                  <a:lnTo>
                    <a:pt x="69" y="206"/>
                  </a:lnTo>
                  <a:lnTo>
                    <a:pt x="70" y="191"/>
                  </a:lnTo>
                  <a:lnTo>
                    <a:pt x="72" y="177"/>
                  </a:lnTo>
                  <a:lnTo>
                    <a:pt x="72" y="165"/>
                  </a:lnTo>
                  <a:lnTo>
                    <a:pt x="71" y="152"/>
                  </a:lnTo>
                  <a:lnTo>
                    <a:pt x="71" y="141"/>
                  </a:lnTo>
                  <a:lnTo>
                    <a:pt x="68" y="128"/>
                  </a:lnTo>
                  <a:lnTo>
                    <a:pt x="65" y="116"/>
                  </a:lnTo>
                  <a:lnTo>
                    <a:pt x="61" y="103"/>
                  </a:lnTo>
                  <a:lnTo>
                    <a:pt x="58" y="91"/>
                  </a:lnTo>
                  <a:lnTo>
                    <a:pt x="51" y="77"/>
                  </a:lnTo>
                  <a:lnTo>
                    <a:pt x="45" y="67"/>
                  </a:lnTo>
                  <a:lnTo>
                    <a:pt x="38" y="55"/>
                  </a:lnTo>
                  <a:lnTo>
                    <a:pt x="29" y="44"/>
                  </a:lnTo>
                  <a:lnTo>
                    <a:pt x="20" y="34"/>
                  </a:lnTo>
                  <a:lnTo>
                    <a:pt x="10" y="25"/>
                  </a:lnTo>
                  <a:lnTo>
                    <a:pt x="0" y="17"/>
                  </a:lnTo>
                  <a:lnTo>
                    <a:pt x="34" y="0"/>
                  </a:lnTo>
                </a:path>
              </a:pathLst>
            </a:custGeom>
            <a:solidFill>
              <a:srgbClr val="B0D9EA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Freeform 798"/>
            <p:cNvSpPr>
              <a:spLocks/>
            </p:cNvSpPr>
            <p:nvPr/>
          </p:nvSpPr>
          <p:spPr bwMode="auto">
            <a:xfrm rot="-213435">
              <a:off x="2558" y="2204"/>
              <a:ext cx="155" cy="169"/>
            </a:xfrm>
            <a:custGeom>
              <a:avLst/>
              <a:gdLst>
                <a:gd name="T0" fmla="*/ 1637 w 96"/>
                <a:gd name="T1" fmla="*/ 0 h 262"/>
                <a:gd name="T2" fmla="*/ 2091 w 96"/>
                <a:gd name="T3" fmla="*/ 1 h 262"/>
                <a:gd name="T4" fmla="*/ 2459 w 96"/>
                <a:gd name="T5" fmla="*/ 1 h 262"/>
                <a:gd name="T6" fmla="*/ 2774 w 96"/>
                <a:gd name="T7" fmla="*/ 1 h 262"/>
                <a:gd name="T8" fmla="*/ 3061 w 96"/>
                <a:gd name="T9" fmla="*/ 1 h 262"/>
                <a:gd name="T10" fmla="*/ 3316 w 96"/>
                <a:gd name="T11" fmla="*/ 1 h 262"/>
                <a:gd name="T12" fmla="*/ 3602 w 96"/>
                <a:gd name="T13" fmla="*/ 2 h 262"/>
                <a:gd name="T14" fmla="*/ 3772 w 96"/>
                <a:gd name="T15" fmla="*/ 2 h 262"/>
                <a:gd name="T16" fmla="*/ 3970 w 96"/>
                <a:gd name="T17" fmla="*/ 3 h 262"/>
                <a:gd name="T18" fmla="*/ 4124 w 96"/>
                <a:gd name="T19" fmla="*/ 3 h 262"/>
                <a:gd name="T20" fmla="*/ 4267 w 96"/>
                <a:gd name="T21" fmla="*/ 3 h 262"/>
                <a:gd name="T22" fmla="*/ 4343 w 96"/>
                <a:gd name="T23" fmla="*/ 4 h 262"/>
                <a:gd name="T24" fmla="*/ 4377 w 96"/>
                <a:gd name="T25" fmla="*/ 4 h 262"/>
                <a:gd name="T26" fmla="*/ 4377 w 96"/>
                <a:gd name="T27" fmla="*/ 4 h 262"/>
                <a:gd name="T28" fmla="*/ 4377 w 96"/>
                <a:gd name="T29" fmla="*/ 5 h 262"/>
                <a:gd name="T30" fmla="*/ 4288 w 96"/>
                <a:gd name="T31" fmla="*/ 5 h 262"/>
                <a:gd name="T32" fmla="*/ 4267 w 96"/>
                <a:gd name="T33" fmla="*/ 6 h 262"/>
                <a:gd name="T34" fmla="*/ 4124 w 96"/>
                <a:gd name="T35" fmla="*/ 6 h 262"/>
                <a:gd name="T36" fmla="*/ 3915 w 96"/>
                <a:gd name="T37" fmla="*/ 6 h 262"/>
                <a:gd name="T38" fmla="*/ 3751 w 96"/>
                <a:gd name="T39" fmla="*/ 6 h 262"/>
                <a:gd name="T40" fmla="*/ 3520 w 96"/>
                <a:gd name="T41" fmla="*/ 7 h 262"/>
                <a:gd name="T42" fmla="*/ 3173 w 96"/>
                <a:gd name="T43" fmla="*/ 8 h 262"/>
                <a:gd name="T44" fmla="*/ 2943 w 96"/>
                <a:gd name="T45" fmla="*/ 8 h 262"/>
                <a:gd name="T46" fmla="*/ 1295 w 96"/>
                <a:gd name="T47" fmla="*/ 8 h 262"/>
                <a:gd name="T48" fmla="*/ 1523 w 96"/>
                <a:gd name="T49" fmla="*/ 8 h 262"/>
                <a:gd name="T50" fmla="*/ 1862 w 96"/>
                <a:gd name="T51" fmla="*/ 8 h 262"/>
                <a:gd name="T52" fmla="*/ 2091 w 96"/>
                <a:gd name="T53" fmla="*/ 7 h 262"/>
                <a:gd name="T54" fmla="*/ 2336 w 96"/>
                <a:gd name="T55" fmla="*/ 6 h 262"/>
                <a:gd name="T56" fmla="*/ 2459 w 96"/>
                <a:gd name="T57" fmla="*/ 6 h 262"/>
                <a:gd name="T58" fmla="*/ 2643 w 96"/>
                <a:gd name="T59" fmla="*/ 6 h 262"/>
                <a:gd name="T60" fmla="*/ 2690 w 96"/>
                <a:gd name="T61" fmla="*/ 5 h 262"/>
                <a:gd name="T62" fmla="*/ 2774 w 96"/>
                <a:gd name="T63" fmla="*/ 5 h 262"/>
                <a:gd name="T64" fmla="*/ 2774 w 96"/>
                <a:gd name="T65" fmla="*/ 5 h 262"/>
                <a:gd name="T66" fmla="*/ 2690 w 96"/>
                <a:gd name="T67" fmla="*/ 4 h 262"/>
                <a:gd name="T68" fmla="*/ 2690 w 96"/>
                <a:gd name="T69" fmla="*/ 4 h 262"/>
                <a:gd name="T70" fmla="*/ 2554 w 96"/>
                <a:gd name="T71" fmla="*/ 3 h 262"/>
                <a:gd name="T72" fmla="*/ 2459 w 96"/>
                <a:gd name="T73" fmla="*/ 3 h 262"/>
                <a:gd name="T74" fmla="*/ 2268 w 96"/>
                <a:gd name="T75" fmla="*/ 3 h 262"/>
                <a:gd name="T76" fmla="*/ 2091 w 96"/>
                <a:gd name="T77" fmla="*/ 3 h 262"/>
                <a:gd name="T78" fmla="*/ 1734 w 96"/>
                <a:gd name="T79" fmla="*/ 2 h 262"/>
                <a:gd name="T80" fmla="*/ 1493 w 96"/>
                <a:gd name="T81" fmla="*/ 2 h 262"/>
                <a:gd name="T82" fmla="*/ 1208 w 96"/>
                <a:gd name="T83" fmla="*/ 1 h 262"/>
                <a:gd name="T84" fmla="*/ 781 w 96"/>
                <a:gd name="T85" fmla="*/ 1 h 262"/>
                <a:gd name="T86" fmla="*/ 376 w 96"/>
                <a:gd name="T87" fmla="*/ 1 h 262"/>
                <a:gd name="T88" fmla="*/ 0 w 96"/>
                <a:gd name="T89" fmla="*/ 1 h 262"/>
                <a:gd name="T90" fmla="*/ 1637 w 96"/>
                <a:gd name="T91" fmla="*/ 0 h 26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6"/>
                <a:gd name="T139" fmla="*/ 0 h 262"/>
                <a:gd name="T140" fmla="*/ 96 w 96"/>
                <a:gd name="T141" fmla="*/ 262 h 26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6" h="262">
                  <a:moveTo>
                    <a:pt x="35" y="0"/>
                  </a:moveTo>
                  <a:lnTo>
                    <a:pt x="45" y="9"/>
                  </a:lnTo>
                  <a:lnTo>
                    <a:pt x="53" y="18"/>
                  </a:lnTo>
                  <a:lnTo>
                    <a:pt x="60" y="27"/>
                  </a:lnTo>
                  <a:lnTo>
                    <a:pt x="66" y="37"/>
                  </a:lnTo>
                  <a:lnTo>
                    <a:pt x="72" y="47"/>
                  </a:lnTo>
                  <a:lnTo>
                    <a:pt x="78" y="59"/>
                  </a:lnTo>
                  <a:lnTo>
                    <a:pt x="82" y="71"/>
                  </a:lnTo>
                  <a:lnTo>
                    <a:pt x="86" y="83"/>
                  </a:lnTo>
                  <a:lnTo>
                    <a:pt x="89" y="94"/>
                  </a:lnTo>
                  <a:lnTo>
                    <a:pt x="92" y="107"/>
                  </a:lnTo>
                  <a:lnTo>
                    <a:pt x="94" y="122"/>
                  </a:lnTo>
                  <a:lnTo>
                    <a:pt x="95" y="136"/>
                  </a:lnTo>
                  <a:lnTo>
                    <a:pt x="95" y="148"/>
                  </a:lnTo>
                  <a:lnTo>
                    <a:pt x="95" y="158"/>
                  </a:lnTo>
                  <a:lnTo>
                    <a:pt x="93" y="173"/>
                  </a:lnTo>
                  <a:lnTo>
                    <a:pt x="92" y="185"/>
                  </a:lnTo>
                  <a:lnTo>
                    <a:pt x="89" y="198"/>
                  </a:lnTo>
                  <a:lnTo>
                    <a:pt x="85" y="212"/>
                  </a:lnTo>
                  <a:lnTo>
                    <a:pt x="81" y="225"/>
                  </a:lnTo>
                  <a:lnTo>
                    <a:pt x="76" y="237"/>
                  </a:lnTo>
                  <a:lnTo>
                    <a:pt x="69" y="249"/>
                  </a:lnTo>
                  <a:lnTo>
                    <a:pt x="64" y="260"/>
                  </a:lnTo>
                  <a:lnTo>
                    <a:pt x="28" y="261"/>
                  </a:lnTo>
                  <a:lnTo>
                    <a:pt x="33" y="258"/>
                  </a:lnTo>
                  <a:lnTo>
                    <a:pt x="40" y="246"/>
                  </a:lnTo>
                  <a:lnTo>
                    <a:pt x="45" y="232"/>
                  </a:lnTo>
                  <a:lnTo>
                    <a:pt x="51" y="217"/>
                  </a:lnTo>
                  <a:lnTo>
                    <a:pt x="53" y="204"/>
                  </a:lnTo>
                  <a:lnTo>
                    <a:pt x="57" y="191"/>
                  </a:lnTo>
                  <a:lnTo>
                    <a:pt x="58" y="176"/>
                  </a:lnTo>
                  <a:lnTo>
                    <a:pt x="60" y="164"/>
                  </a:lnTo>
                  <a:lnTo>
                    <a:pt x="60" y="151"/>
                  </a:lnTo>
                  <a:lnTo>
                    <a:pt x="58" y="138"/>
                  </a:lnTo>
                  <a:lnTo>
                    <a:pt x="58" y="127"/>
                  </a:lnTo>
                  <a:lnTo>
                    <a:pt x="55" y="114"/>
                  </a:lnTo>
                  <a:lnTo>
                    <a:pt x="53" y="101"/>
                  </a:lnTo>
                  <a:lnTo>
                    <a:pt x="49" y="88"/>
                  </a:lnTo>
                  <a:lnTo>
                    <a:pt x="45" y="76"/>
                  </a:lnTo>
                  <a:lnTo>
                    <a:pt x="38" y="63"/>
                  </a:lnTo>
                  <a:lnTo>
                    <a:pt x="32" y="52"/>
                  </a:lnTo>
                  <a:lnTo>
                    <a:pt x="26" y="41"/>
                  </a:lnTo>
                  <a:lnTo>
                    <a:pt x="17" y="30"/>
                  </a:lnTo>
                  <a:lnTo>
                    <a:pt x="8" y="19"/>
                  </a:lnTo>
                  <a:lnTo>
                    <a:pt x="0" y="15"/>
                  </a:lnTo>
                  <a:lnTo>
                    <a:pt x="35" y="0"/>
                  </a:lnTo>
                </a:path>
              </a:pathLst>
            </a:custGeom>
            <a:solidFill>
              <a:srgbClr val="82C4DE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Freeform 799"/>
            <p:cNvSpPr>
              <a:spLocks/>
            </p:cNvSpPr>
            <p:nvPr/>
          </p:nvSpPr>
          <p:spPr bwMode="auto">
            <a:xfrm rot="-213435">
              <a:off x="2436" y="2245"/>
              <a:ext cx="130" cy="150"/>
            </a:xfrm>
            <a:custGeom>
              <a:avLst/>
              <a:gdLst>
                <a:gd name="T0" fmla="*/ 1792 w 80"/>
                <a:gd name="T1" fmla="*/ 1 h 231"/>
                <a:gd name="T2" fmla="*/ 2121 w 80"/>
                <a:gd name="T3" fmla="*/ 1 h 231"/>
                <a:gd name="T4" fmla="*/ 2390 w 80"/>
                <a:gd name="T5" fmla="*/ 1 h 231"/>
                <a:gd name="T6" fmla="*/ 2733 w 80"/>
                <a:gd name="T7" fmla="*/ 1 h 231"/>
                <a:gd name="T8" fmla="*/ 3013 w 80"/>
                <a:gd name="T9" fmla="*/ 1 h 231"/>
                <a:gd name="T10" fmla="*/ 3261 w 80"/>
                <a:gd name="T11" fmla="*/ 2 h 231"/>
                <a:gd name="T12" fmla="*/ 3411 w 80"/>
                <a:gd name="T13" fmla="*/ 2 h 231"/>
                <a:gd name="T14" fmla="*/ 3557 w 80"/>
                <a:gd name="T15" fmla="*/ 3 h 231"/>
                <a:gd name="T16" fmla="*/ 3702 w 80"/>
                <a:gd name="T17" fmla="*/ 3 h 231"/>
                <a:gd name="T18" fmla="*/ 3791 w 80"/>
                <a:gd name="T19" fmla="*/ 3 h 231"/>
                <a:gd name="T20" fmla="*/ 3827 w 80"/>
                <a:gd name="T21" fmla="*/ 4 h 231"/>
                <a:gd name="T22" fmla="*/ 3827 w 80"/>
                <a:gd name="T23" fmla="*/ 4 h 231"/>
                <a:gd name="T24" fmla="*/ 3827 w 80"/>
                <a:gd name="T25" fmla="*/ 5 h 231"/>
                <a:gd name="T26" fmla="*/ 3791 w 80"/>
                <a:gd name="T27" fmla="*/ 5 h 231"/>
                <a:gd name="T28" fmla="*/ 3702 w 80"/>
                <a:gd name="T29" fmla="*/ 5 h 231"/>
                <a:gd name="T30" fmla="*/ 3591 w 80"/>
                <a:gd name="T31" fmla="*/ 6 h 231"/>
                <a:gd name="T32" fmla="*/ 3356 w 80"/>
                <a:gd name="T33" fmla="*/ 6 h 231"/>
                <a:gd name="T34" fmla="*/ 3159 w 80"/>
                <a:gd name="T35" fmla="*/ 6 h 231"/>
                <a:gd name="T36" fmla="*/ 2969 w 80"/>
                <a:gd name="T37" fmla="*/ 7 h 231"/>
                <a:gd name="T38" fmla="*/ 2823 w 80"/>
                <a:gd name="T39" fmla="*/ 8 h 231"/>
                <a:gd name="T40" fmla="*/ 1159 w 80"/>
                <a:gd name="T41" fmla="*/ 8 h 231"/>
                <a:gd name="T42" fmla="*/ 1471 w 80"/>
                <a:gd name="T43" fmla="*/ 6 h 231"/>
                <a:gd name="T44" fmla="*/ 1771 w 80"/>
                <a:gd name="T45" fmla="*/ 6 h 231"/>
                <a:gd name="T46" fmla="*/ 1854 w 80"/>
                <a:gd name="T47" fmla="*/ 6 h 231"/>
                <a:gd name="T48" fmla="*/ 2038 w 80"/>
                <a:gd name="T49" fmla="*/ 6 h 231"/>
                <a:gd name="T50" fmla="*/ 2099 w 80"/>
                <a:gd name="T51" fmla="*/ 5 h 231"/>
                <a:gd name="T52" fmla="*/ 2189 w 80"/>
                <a:gd name="T53" fmla="*/ 5 h 231"/>
                <a:gd name="T54" fmla="*/ 2189 w 80"/>
                <a:gd name="T55" fmla="*/ 4 h 231"/>
                <a:gd name="T56" fmla="*/ 2099 w 80"/>
                <a:gd name="T57" fmla="*/ 4 h 231"/>
                <a:gd name="T58" fmla="*/ 2099 w 80"/>
                <a:gd name="T59" fmla="*/ 4 h 231"/>
                <a:gd name="T60" fmla="*/ 2007 w 80"/>
                <a:gd name="T61" fmla="*/ 3 h 231"/>
                <a:gd name="T62" fmla="*/ 1854 w 80"/>
                <a:gd name="T63" fmla="*/ 3 h 231"/>
                <a:gd name="T64" fmla="*/ 1643 w 80"/>
                <a:gd name="T65" fmla="*/ 3 h 231"/>
                <a:gd name="T66" fmla="*/ 1471 w 80"/>
                <a:gd name="T67" fmla="*/ 2 h 231"/>
                <a:gd name="T68" fmla="*/ 1103 w 80"/>
                <a:gd name="T69" fmla="*/ 2 h 231"/>
                <a:gd name="T70" fmla="*/ 829 w 80"/>
                <a:gd name="T71" fmla="*/ 1 h 231"/>
                <a:gd name="T72" fmla="*/ 475 w 80"/>
                <a:gd name="T73" fmla="*/ 1 h 231"/>
                <a:gd name="T74" fmla="*/ 89 w 80"/>
                <a:gd name="T75" fmla="*/ 1 h 231"/>
                <a:gd name="T76" fmla="*/ 0 w 80"/>
                <a:gd name="T77" fmla="*/ 1 h 231"/>
                <a:gd name="T78" fmla="*/ 1539 w 80"/>
                <a:gd name="T79" fmla="*/ 0 h 231"/>
                <a:gd name="T80" fmla="*/ 1792 w 80"/>
                <a:gd name="T81" fmla="*/ 1 h 23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80"/>
                <a:gd name="T124" fmla="*/ 0 h 231"/>
                <a:gd name="T125" fmla="*/ 80 w 80"/>
                <a:gd name="T126" fmla="*/ 231 h 23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80" h="231">
                  <a:moveTo>
                    <a:pt x="37" y="5"/>
                  </a:moveTo>
                  <a:lnTo>
                    <a:pt x="44" y="15"/>
                  </a:lnTo>
                  <a:lnTo>
                    <a:pt x="49" y="26"/>
                  </a:lnTo>
                  <a:lnTo>
                    <a:pt x="56" y="35"/>
                  </a:lnTo>
                  <a:lnTo>
                    <a:pt x="62" y="48"/>
                  </a:lnTo>
                  <a:lnTo>
                    <a:pt x="67" y="59"/>
                  </a:lnTo>
                  <a:lnTo>
                    <a:pt x="70" y="71"/>
                  </a:lnTo>
                  <a:lnTo>
                    <a:pt x="73" y="82"/>
                  </a:lnTo>
                  <a:lnTo>
                    <a:pt x="76" y="95"/>
                  </a:lnTo>
                  <a:lnTo>
                    <a:pt x="78" y="112"/>
                  </a:lnTo>
                  <a:lnTo>
                    <a:pt x="79" y="124"/>
                  </a:lnTo>
                  <a:lnTo>
                    <a:pt x="79" y="136"/>
                  </a:lnTo>
                  <a:lnTo>
                    <a:pt x="79" y="146"/>
                  </a:lnTo>
                  <a:lnTo>
                    <a:pt x="78" y="160"/>
                  </a:lnTo>
                  <a:lnTo>
                    <a:pt x="76" y="173"/>
                  </a:lnTo>
                  <a:lnTo>
                    <a:pt x="74" y="186"/>
                  </a:lnTo>
                  <a:lnTo>
                    <a:pt x="69" y="200"/>
                  </a:lnTo>
                  <a:lnTo>
                    <a:pt x="65" y="212"/>
                  </a:lnTo>
                  <a:lnTo>
                    <a:pt x="61" y="225"/>
                  </a:lnTo>
                  <a:lnTo>
                    <a:pt x="58" y="229"/>
                  </a:lnTo>
                  <a:lnTo>
                    <a:pt x="24" y="230"/>
                  </a:lnTo>
                  <a:lnTo>
                    <a:pt x="30" y="219"/>
                  </a:lnTo>
                  <a:lnTo>
                    <a:pt x="36" y="204"/>
                  </a:lnTo>
                  <a:lnTo>
                    <a:pt x="38" y="192"/>
                  </a:lnTo>
                  <a:lnTo>
                    <a:pt x="42" y="179"/>
                  </a:lnTo>
                  <a:lnTo>
                    <a:pt x="43" y="164"/>
                  </a:lnTo>
                  <a:lnTo>
                    <a:pt x="45" y="151"/>
                  </a:lnTo>
                  <a:lnTo>
                    <a:pt x="45" y="138"/>
                  </a:lnTo>
                  <a:lnTo>
                    <a:pt x="43" y="126"/>
                  </a:lnTo>
                  <a:lnTo>
                    <a:pt x="43" y="115"/>
                  </a:lnTo>
                  <a:lnTo>
                    <a:pt x="41" y="102"/>
                  </a:lnTo>
                  <a:lnTo>
                    <a:pt x="38" y="89"/>
                  </a:lnTo>
                  <a:lnTo>
                    <a:pt x="34" y="77"/>
                  </a:lnTo>
                  <a:lnTo>
                    <a:pt x="30" y="64"/>
                  </a:lnTo>
                  <a:lnTo>
                    <a:pt x="23" y="51"/>
                  </a:lnTo>
                  <a:lnTo>
                    <a:pt x="17" y="41"/>
                  </a:lnTo>
                  <a:lnTo>
                    <a:pt x="10" y="29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32" y="0"/>
                  </a:lnTo>
                  <a:lnTo>
                    <a:pt x="37" y="5"/>
                  </a:lnTo>
                </a:path>
              </a:pathLst>
            </a:custGeom>
            <a:solidFill>
              <a:srgbClr val="5EB2D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Freeform 800"/>
            <p:cNvSpPr>
              <a:spLocks/>
            </p:cNvSpPr>
            <p:nvPr/>
          </p:nvSpPr>
          <p:spPr bwMode="auto">
            <a:xfrm rot="-213435">
              <a:off x="2318" y="2285"/>
              <a:ext cx="115" cy="130"/>
            </a:xfrm>
            <a:custGeom>
              <a:avLst/>
              <a:gdLst>
                <a:gd name="T0" fmla="*/ 1604 w 71"/>
                <a:gd name="T1" fmla="*/ 0 h 200"/>
                <a:gd name="T2" fmla="*/ 1892 w 71"/>
                <a:gd name="T3" fmla="*/ 1 h 200"/>
                <a:gd name="T4" fmla="*/ 2217 w 71"/>
                <a:gd name="T5" fmla="*/ 1 h 200"/>
                <a:gd name="T6" fmla="*/ 2507 w 71"/>
                <a:gd name="T7" fmla="*/ 1 h 200"/>
                <a:gd name="T8" fmla="*/ 2687 w 71"/>
                <a:gd name="T9" fmla="*/ 1 h 200"/>
                <a:gd name="T10" fmla="*/ 2888 w 71"/>
                <a:gd name="T11" fmla="*/ 2 h 200"/>
                <a:gd name="T12" fmla="*/ 3032 w 71"/>
                <a:gd name="T13" fmla="*/ 2 h 200"/>
                <a:gd name="T14" fmla="*/ 3201 w 71"/>
                <a:gd name="T15" fmla="*/ 3 h 200"/>
                <a:gd name="T16" fmla="*/ 3209 w 71"/>
                <a:gd name="T17" fmla="*/ 3 h 200"/>
                <a:gd name="T18" fmla="*/ 3298 w 71"/>
                <a:gd name="T19" fmla="*/ 3 h 200"/>
                <a:gd name="T20" fmla="*/ 3298 w 71"/>
                <a:gd name="T21" fmla="*/ 4 h 200"/>
                <a:gd name="T22" fmla="*/ 3269 w 71"/>
                <a:gd name="T23" fmla="*/ 5 h 200"/>
                <a:gd name="T24" fmla="*/ 3209 w 71"/>
                <a:gd name="T25" fmla="*/ 5 h 200"/>
                <a:gd name="T26" fmla="*/ 3201 w 71"/>
                <a:gd name="T27" fmla="*/ 5 h 200"/>
                <a:gd name="T28" fmla="*/ 2975 w 71"/>
                <a:gd name="T29" fmla="*/ 5 h 200"/>
                <a:gd name="T30" fmla="*/ 2831 w 71"/>
                <a:gd name="T31" fmla="*/ 6 h 200"/>
                <a:gd name="T32" fmla="*/ 2653 w 71"/>
                <a:gd name="T33" fmla="*/ 7 h 200"/>
                <a:gd name="T34" fmla="*/ 990 w 71"/>
                <a:gd name="T35" fmla="*/ 7 h 200"/>
                <a:gd name="T36" fmla="*/ 1168 w 71"/>
                <a:gd name="T37" fmla="*/ 6 h 200"/>
                <a:gd name="T38" fmla="*/ 1369 w 71"/>
                <a:gd name="T39" fmla="*/ 6 h 200"/>
                <a:gd name="T40" fmla="*/ 1459 w 71"/>
                <a:gd name="T41" fmla="*/ 5 h 200"/>
                <a:gd name="T42" fmla="*/ 1548 w 71"/>
                <a:gd name="T43" fmla="*/ 5 h 200"/>
                <a:gd name="T44" fmla="*/ 1604 w 71"/>
                <a:gd name="T45" fmla="*/ 5 h 200"/>
                <a:gd name="T46" fmla="*/ 1659 w 71"/>
                <a:gd name="T47" fmla="*/ 4 h 200"/>
                <a:gd name="T48" fmla="*/ 1604 w 71"/>
                <a:gd name="T49" fmla="*/ 3 h 200"/>
                <a:gd name="T50" fmla="*/ 1604 w 71"/>
                <a:gd name="T51" fmla="*/ 3 h 200"/>
                <a:gd name="T52" fmla="*/ 1459 w 71"/>
                <a:gd name="T53" fmla="*/ 3 h 200"/>
                <a:gd name="T54" fmla="*/ 1312 w 71"/>
                <a:gd name="T55" fmla="*/ 2 h 200"/>
                <a:gd name="T56" fmla="*/ 1134 w 71"/>
                <a:gd name="T57" fmla="*/ 2 h 200"/>
                <a:gd name="T58" fmla="*/ 935 w 71"/>
                <a:gd name="T59" fmla="*/ 2 h 200"/>
                <a:gd name="T60" fmla="*/ 611 w 71"/>
                <a:gd name="T61" fmla="*/ 1 h 200"/>
                <a:gd name="T62" fmla="*/ 377 w 71"/>
                <a:gd name="T63" fmla="*/ 1 h 200"/>
                <a:gd name="T64" fmla="*/ 0 w 71"/>
                <a:gd name="T65" fmla="*/ 1 h 200"/>
                <a:gd name="T66" fmla="*/ 1604 w 71"/>
                <a:gd name="T67" fmla="*/ 0 h 2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1"/>
                <a:gd name="T103" fmla="*/ 0 h 200"/>
                <a:gd name="T104" fmla="*/ 71 w 71"/>
                <a:gd name="T105" fmla="*/ 200 h 2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1" h="200">
                  <a:moveTo>
                    <a:pt x="34" y="0"/>
                  </a:moveTo>
                  <a:lnTo>
                    <a:pt x="40" y="11"/>
                  </a:lnTo>
                  <a:lnTo>
                    <a:pt x="47" y="21"/>
                  </a:lnTo>
                  <a:lnTo>
                    <a:pt x="53" y="34"/>
                  </a:lnTo>
                  <a:lnTo>
                    <a:pt x="57" y="44"/>
                  </a:lnTo>
                  <a:lnTo>
                    <a:pt x="61" y="57"/>
                  </a:lnTo>
                  <a:lnTo>
                    <a:pt x="64" y="67"/>
                  </a:lnTo>
                  <a:lnTo>
                    <a:pt x="67" y="80"/>
                  </a:lnTo>
                  <a:lnTo>
                    <a:pt x="68" y="95"/>
                  </a:lnTo>
                  <a:lnTo>
                    <a:pt x="70" y="110"/>
                  </a:lnTo>
                  <a:lnTo>
                    <a:pt x="70" y="120"/>
                  </a:lnTo>
                  <a:lnTo>
                    <a:pt x="69" y="132"/>
                  </a:lnTo>
                  <a:lnTo>
                    <a:pt x="68" y="145"/>
                  </a:lnTo>
                  <a:lnTo>
                    <a:pt x="67" y="157"/>
                  </a:lnTo>
                  <a:lnTo>
                    <a:pt x="63" y="171"/>
                  </a:lnTo>
                  <a:lnTo>
                    <a:pt x="60" y="185"/>
                  </a:lnTo>
                  <a:lnTo>
                    <a:pt x="56" y="198"/>
                  </a:lnTo>
                  <a:lnTo>
                    <a:pt x="21" y="199"/>
                  </a:lnTo>
                  <a:lnTo>
                    <a:pt x="25" y="191"/>
                  </a:lnTo>
                  <a:lnTo>
                    <a:pt x="29" y="177"/>
                  </a:lnTo>
                  <a:lnTo>
                    <a:pt x="31" y="165"/>
                  </a:lnTo>
                  <a:lnTo>
                    <a:pt x="33" y="150"/>
                  </a:lnTo>
                  <a:lnTo>
                    <a:pt x="34" y="136"/>
                  </a:lnTo>
                  <a:lnTo>
                    <a:pt x="35" y="124"/>
                  </a:lnTo>
                  <a:lnTo>
                    <a:pt x="34" y="111"/>
                  </a:lnTo>
                  <a:lnTo>
                    <a:pt x="34" y="101"/>
                  </a:lnTo>
                  <a:lnTo>
                    <a:pt x="31" y="88"/>
                  </a:lnTo>
                  <a:lnTo>
                    <a:pt x="28" y="74"/>
                  </a:lnTo>
                  <a:lnTo>
                    <a:pt x="24" y="63"/>
                  </a:lnTo>
                  <a:lnTo>
                    <a:pt x="20" y="50"/>
                  </a:lnTo>
                  <a:lnTo>
                    <a:pt x="13" y="36"/>
                  </a:lnTo>
                  <a:lnTo>
                    <a:pt x="8" y="27"/>
                  </a:lnTo>
                  <a:lnTo>
                    <a:pt x="0" y="16"/>
                  </a:lnTo>
                  <a:lnTo>
                    <a:pt x="34" y="0"/>
                  </a:lnTo>
                </a:path>
              </a:pathLst>
            </a:custGeom>
            <a:solidFill>
              <a:srgbClr val="3BA2CB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062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내용</a:t>
            </a:r>
            <a:r>
              <a:rPr lang="en-US" altLang="ko-KR" dirty="0"/>
              <a:t>/</a:t>
            </a:r>
            <a:r>
              <a:rPr lang="ko-KR" altLang="en-US" dirty="0"/>
              <a:t>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OpenWRT</a:t>
            </a:r>
            <a:r>
              <a:rPr lang="ko-KR" altLang="en-US"/>
              <a:t>가 설치 된 </a:t>
            </a:r>
            <a:r>
              <a:rPr lang="en-US" altLang="ko-KR"/>
              <a:t>Embedded </a:t>
            </a:r>
            <a:r>
              <a:rPr lang="ko-KR" altLang="en-US"/>
              <a:t>장비를 활용하여 유무선 연동 망 구성할 수 있어야 한다</a:t>
            </a:r>
            <a:r>
              <a:rPr lang="en-US" altLang="ko-KR"/>
              <a:t>.</a:t>
            </a:r>
            <a:endParaRPr lang="en-US" altLang="ko-KR" dirty="0"/>
          </a:p>
          <a:p>
            <a:pPr lvl="1"/>
            <a:r>
              <a:rPr lang="en-US" altLang="ko-KR"/>
              <a:t>OpenWRT</a:t>
            </a:r>
            <a:r>
              <a:rPr lang="ko-KR" altLang="en-US"/>
              <a:t> 상에서의 각종 네트워크 설정 방법 이해</a:t>
            </a:r>
            <a:endParaRPr lang="en-US" altLang="ko-KR"/>
          </a:p>
          <a:p>
            <a:pPr lvl="1"/>
            <a:endParaRPr lang="en-US" altLang="ko-KR" dirty="0"/>
          </a:p>
          <a:p>
            <a:r>
              <a:rPr lang="en-US" altLang="ko-KR"/>
              <a:t>WDS</a:t>
            </a:r>
            <a:r>
              <a:rPr lang="ko-KR" altLang="en-US"/>
              <a:t>를 이용한 </a:t>
            </a:r>
            <a:r>
              <a:rPr lang="en-US" altLang="ko-KR"/>
              <a:t>Multi-Hop </a:t>
            </a:r>
            <a:r>
              <a:rPr lang="ko-KR" altLang="en-US"/>
              <a:t>링크를 구성할 수 있어야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IPerf</a:t>
            </a:r>
            <a:r>
              <a:rPr lang="ko-KR" altLang="en-US"/>
              <a:t>를 이용한 무선 구간 성능 평가를 할 수 있어야 한다</a:t>
            </a:r>
            <a:r>
              <a:rPr lang="en-US" altLang="ko-KR"/>
              <a:t>.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7CB0F77-3E9C-40A7-9E4E-20DB5A776D4F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무선 </a:t>
            </a:r>
            <a:r>
              <a:rPr lang="en-US" altLang="ko-KR" dirty="0"/>
              <a:t>Backbone </a:t>
            </a:r>
            <a:r>
              <a:rPr lang="ko-KR" altLang="en-US" dirty="0"/>
              <a:t>구성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이동통신연구실 무선 </a:t>
            </a:r>
            <a:r>
              <a:rPr lang="en-US" altLang="ko-KR" sz="1800" dirty="0"/>
              <a:t>Bridge </a:t>
            </a:r>
            <a:r>
              <a:rPr lang="en-US" altLang="ko-KR" sz="1800" dirty="0" err="1"/>
              <a:t>TestBed</a:t>
            </a:r>
            <a:endParaRPr lang="en-US" altLang="ko-KR" sz="1800" dirty="0"/>
          </a:p>
          <a:p>
            <a:pPr lvl="1"/>
            <a:r>
              <a:rPr lang="en-US" altLang="ko-KR" sz="1400" dirty="0"/>
              <a:t>①</a:t>
            </a:r>
            <a:r>
              <a:rPr lang="ko-KR" altLang="en-US" sz="1400" dirty="0"/>
              <a:t>부산대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②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금련산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③</a:t>
            </a:r>
            <a:r>
              <a:rPr lang="ko-KR" altLang="en-US" sz="1400" dirty="0"/>
              <a:t> 봉래산</a:t>
            </a:r>
            <a:endParaRPr lang="en-US" altLang="ko-KR" sz="1400" dirty="0"/>
          </a:p>
          <a:p>
            <a:pPr lvl="2"/>
            <a:r>
              <a:rPr lang="en-US" altLang="ko-KR" sz="1200" dirty="0"/>
              <a:t>①~②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8.5Km ①~③</a:t>
            </a:r>
            <a:r>
              <a:rPr lang="ko-KR" altLang="en-US" sz="1200" dirty="0"/>
              <a:t> </a:t>
            </a:r>
            <a:r>
              <a:rPr lang="en-US" altLang="ko-KR" sz="1200" dirty="0"/>
              <a:t>:  17Km</a:t>
            </a:r>
          </a:p>
          <a:p>
            <a:pPr lvl="1"/>
            <a:r>
              <a:rPr lang="ko-KR" altLang="en-US" dirty="0"/>
              <a:t>지향성 안테나를 사용하여</a:t>
            </a:r>
            <a:br>
              <a:rPr lang="en-US" altLang="ko-KR" dirty="0"/>
            </a:br>
            <a:r>
              <a:rPr lang="ko-KR" altLang="en-US" dirty="0"/>
              <a:t>장거리 무선 링크 실현</a:t>
            </a:r>
            <a:endParaRPr lang="en-US" altLang="ko-KR" dirty="0"/>
          </a:p>
          <a:p>
            <a:pPr lvl="1"/>
            <a:r>
              <a:rPr lang="ko-KR" altLang="en-US" dirty="0">
                <a:hlinkClick r:id="rId2"/>
              </a:rPr>
              <a:t>봉래산에 </a:t>
            </a:r>
            <a:r>
              <a:rPr lang="en-US" altLang="ko-KR" dirty="0">
                <a:hlinkClick r:id="rId2"/>
              </a:rPr>
              <a:t>IP </a:t>
            </a:r>
            <a:r>
              <a:rPr lang="ko-KR" altLang="en-US" dirty="0">
                <a:hlinkClick r:id="rId2"/>
              </a:rPr>
              <a:t>카메라</a:t>
            </a:r>
            <a:r>
              <a:rPr lang="ko-KR" altLang="en-US" dirty="0"/>
              <a:t>를 설치하여</a:t>
            </a:r>
            <a:br>
              <a:rPr lang="en-US" altLang="ko-KR" dirty="0"/>
            </a:br>
            <a:r>
              <a:rPr lang="ko-KR" altLang="en-US" dirty="0"/>
              <a:t>실시간 원격 모니터링 가능</a:t>
            </a:r>
            <a:endParaRPr lang="en-US" altLang="ko-KR" dirty="0"/>
          </a:p>
          <a:p>
            <a:pPr lvl="1"/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7CB0F77-3E9C-40A7-9E4E-20DB5A776D4F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865" y="260648"/>
            <a:ext cx="4331639" cy="6488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타원 5"/>
          <p:cNvSpPr/>
          <p:nvPr/>
        </p:nvSpPr>
        <p:spPr bwMode="auto">
          <a:xfrm>
            <a:off x="5796136" y="5522077"/>
            <a:ext cx="314863" cy="3148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charset="0"/>
                <a:ea typeface="HY중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Arial" charset="0"/>
              <a:ea typeface="HY중고딕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7076278" y="2996952"/>
            <a:ext cx="314863" cy="3148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HY중고딕" pitchFamily="18" charset="-127"/>
              </a:rPr>
              <a:t>2</a:t>
            </a:r>
            <a:endParaRPr lang="ko-KR" altLang="en-US" dirty="0">
              <a:ea typeface="HY중고딕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6372200" y="548680"/>
            <a:ext cx="314863" cy="3148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charset="0"/>
                <a:ea typeface="HY중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Arial" charset="0"/>
              <a:ea typeface="HY중고딕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6732240" y="764704"/>
            <a:ext cx="72008" cy="720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004270" y="3070244"/>
            <a:ext cx="72008" cy="720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336196" y="5448975"/>
            <a:ext cx="72008" cy="720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5" idx="4"/>
            <a:endCxn id="10" idx="0"/>
          </p:cNvCxnSpPr>
          <p:nvPr/>
        </p:nvCxnSpPr>
        <p:spPr>
          <a:xfrm>
            <a:off x="6768244" y="836712"/>
            <a:ext cx="272030" cy="2233532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0" idx="4"/>
            <a:endCxn id="11" idx="7"/>
          </p:cNvCxnSpPr>
          <p:nvPr/>
        </p:nvCxnSpPr>
        <p:spPr>
          <a:xfrm flipH="1">
            <a:off x="6397659" y="3142252"/>
            <a:ext cx="642615" cy="231726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5" idx="3"/>
            <a:endCxn id="11" idx="1"/>
          </p:cNvCxnSpPr>
          <p:nvPr/>
        </p:nvCxnSpPr>
        <p:spPr>
          <a:xfrm flipH="1">
            <a:off x="6346741" y="826167"/>
            <a:ext cx="396044" cy="463335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709" y="312570"/>
            <a:ext cx="1379722" cy="10271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687" y="5373216"/>
            <a:ext cx="1014043" cy="11440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562" y="3375166"/>
            <a:ext cx="1697926" cy="949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/>
          <p:cNvSpPr/>
          <p:nvPr/>
        </p:nvSpPr>
        <p:spPr bwMode="auto">
          <a:xfrm>
            <a:off x="7939442" y="620688"/>
            <a:ext cx="88942" cy="8894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중고딕" pitchFamily="18" charset="-127"/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8460432" y="3988130"/>
            <a:ext cx="88942" cy="8894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중고딕" pitchFamily="18" charset="-127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7291370" y="5788330"/>
            <a:ext cx="88942" cy="8894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중고딕" pitchFamily="18" charset="-127"/>
            </a:endParaRPr>
          </a:p>
        </p:txBody>
      </p:sp>
      <p:pic>
        <p:nvPicPr>
          <p:cNvPr id="29" name="Picture 5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40"/>
          <a:stretch/>
        </p:blipFill>
        <p:spPr bwMode="auto">
          <a:xfrm>
            <a:off x="7855152" y="980728"/>
            <a:ext cx="1210560" cy="108861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17032"/>
            <a:ext cx="3816424" cy="250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059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무선 </a:t>
            </a:r>
            <a:r>
              <a:rPr lang="en-US" altLang="ko-KR" dirty="0"/>
              <a:t>Backbone </a:t>
            </a:r>
            <a:r>
              <a:rPr lang="ko-KR" altLang="en-US" dirty="0"/>
              <a:t>구성 예</a:t>
            </a:r>
            <a:r>
              <a:rPr lang="en-US" altLang="ko-KR" dirty="0"/>
              <a:t>- </a:t>
            </a:r>
            <a:r>
              <a:rPr lang="ko-KR" altLang="en-US" dirty="0"/>
              <a:t>캄보디아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많은 개발도상국가들은 유선 통신 인프라가 부족</a:t>
            </a:r>
            <a:endParaRPr lang="en-US" altLang="ko-KR" sz="1800" dirty="0"/>
          </a:p>
          <a:p>
            <a:pPr lvl="1"/>
            <a:r>
              <a:rPr lang="ko-KR" altLang="en-US" sz="1400" dirty="0"/>
              <a:t>유선 통신 인프라 구축에는 많은 비용이 필요</a:t>
            </a:r>
            <a:endParaRPr lang="en-US" altLang="ko-KR" sz="1400" dirty="0"/>
          </a:p>
          <a:p>
            <a:pPr lvl="1"/>
            <a:r>
              <a:rPr lang="ko-KR" altLang="en-US" sz="1400" dirty="0"/>
              <a:t>이동통신연구실 개발 장비로 캄보디아 프놈펜에 무선 </a:t>
            </a:r>
            <a:r>
              <a:rPr lang="en-US" altLang="ko-KR" sz="1400" dirty="0"/>
              <a:t>Backbone</a:t>
            </a:r>
            <a:r>
              <a:rPr lang="ko-KR" altLang="en-US" sz="1400" dirty="0"/>
              <a:t> 구성하여 서비스 중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31327A5-2E4F-44C8-8FBA-C3A8AB274E12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0848"/>
            <a:ext cx="6888063" cy="423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8445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T2. WDS</a:t>
            </a:r>
            <a:r>
              <a:rPr lang="ko-KR" altLang="en-US" dirty="0"/>
              <a:t>를 이용한 </a:t>
            </a:r>
            <a:r>
              <a:rPr lang="en-US" altLang="ko-KR" dirty="0"/>
              <a:t>Multi-Hop </a:t>
            </a:r>
            <a:r>
              <a:rPr lang="ko-KR" altLang="en-US" dirty="0"/>
              <a:t>링크 구성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ko-KR" dirty="0"/>
              <a:t>Embedded </a:t>
            </a:r>
            <a:r>
              <a:rPr lang="ko-KR" altLang="en-US" dirty="0"/>
              <a:t>장비와 장비를 연결하여 </a:t>
            </a:r>
            <a:r>
              <a:rPr lang="en-US" altLang="ko-KR" dirty="0"/>
              <a:t>Multi-Hop </a:t>
            </a:r>
            <a:r>
              <a:rPr lang="ko-KR" altLang="en-US" dirty="0"/>
              <a:t>링크를 구성한다</a:t>
            </a:r>
            <a:endParaRPr lang="en-US" altLang="ko-KR" dirty="0"/>
          </a:p>
          <a:p>
            <a:pPr marL="0" indent="0"/>
            <a:endParaRPr lang="en-US" altLang="ko-KR" dirty="0"/>
          </a:p>
          <a:p>
            <a:pPr marL="0" indent="0"/>
            <a:endParaRPr lang="en-US" altLang="ko-KR" dirty="0"/>
          </a:p>
          <a:p>
            <a:pPr marL="0" indent="0"/>
            <a:endParaRPr lang="en-US" altLang="ko-KR" dirty="0"/>
          </a:p>
          <a:p>
            <a:pPr marL="0" indent="0"/>
            <a:endParaRPr lang="en-US" altLang="ko-KR" dirty="0"/>
          </a:p>
          <a:p>
            <a:pPr marL="0" indent="0"/>
            <a:endParaRPr lang="en-US" altLang="ko-KR" dirty="0"/>
          </a:p>
          <a:p>
            <a:pPr marL="0" indent="0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7CB0F77-3E9C-40A7-9E4E-20DB5A776D4F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  <p:grpSp>
        <p:nvGrpSpPr>
          <p:cNvPr id="21" name="그룹 20"/>
          <p:cNvGrpSpPr/>
          <p:nvPr/>
        </p:nvGrpSpPr>
        <p:grpSpPr>
          <a:xfrm>
            <a:off x="357158" y="1643050"/>
            <a:ext cx="8429684" cy="2512472"/>
            <a:chOff x="500034" y="2143116"/>
            <a:chExt cx="8429684" cy="2512472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3306" y="2428868"/>
              <a:ext cx="848332" cy="1339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3" descr="C:\Users\Inetguru\AppData\Local\Microsoft\Windows\Temporary Internet Files\Content.IE5\GEITYXH4\MC900428991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6050" y="3000372"/>
              <a:ext cx="1582193" cy="1143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143636" y="2357430"/>
              <a:ext cx="848332" cy="1339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7" name="직선 연결선 26"/>
            <p:cNvCxnSpPr/>
            <p:nvPr/>
          </p:nvCxnSpPr>
          <p:spPr>
            <a:xfrm flipV="1">
              <a:off x="4214810" y="3000372"/>
              <a:ext cx="2286016" cy="142876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071802" y="4286256"/>
              <a:ext cx="1124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  <a:ea typeface="+mn-ea"/>
                </a:rPr>
                <a:t>Device 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15074" y="4286256"/>
              <a:ext cx="1124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Device 2</a:t>
              </a:r>
            </a:p>
          </p:txBody>
        </p:sp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16" y="2571744"/>
              <a:ext cx="848332" cy="1339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1" name="Picture 3" descr="C:\Users\Inetguru\AppData\Local\Microsoft\Windows\Temporary Internet Files\Content.IE5\GEITYXH4\MC900428991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9322" y="3000372"/>
              <a:ext cx="1582193" cy="1143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구름 31"/>
            <p:cNvSpPr/>
            <p:nvPr/>
          </p:nvSpPr>
          <p:spPr>
            <a:xfrm>
              <a:off x="642910" y="3071810"/>
              <a:ext cx="1701711" cy="928695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0" dirty="0"/>
                <a:t>Internet</a:t>
              </a:r>
              <a:endParaRPr lang="ko-KR" altLang="en-US" sz="1600" b="0" dirty="0"/>
            </a:p>
          </p:txBody>
        </p:sp>
        <p:cxnSp>
          <p:nvCxnSpPr>
            <p:cNvPr id="33" name="직선 연결선 32"/>
            <p:cNvCxnSpPr>
              <a:stCxn id="23" idx="1"/>
              <a:endCxn id="32" idx="0"/>
            </p:cNvCxnSpPr>
            <p:nvPr/>
          </p:nvCxnSpPr>
          <p:spPr>
            <a:xfrm rot="10800000">
              <a:off x="2343204" y="3536158"/>
              <a:ext cx="442847" cy="357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2" descr="C:\Users\HOME\Desktop\4661fc68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286776" y="2285992"/>
              <a:ext cx="615502" cy="882647"/>
            </a:xfrm>
            <a:prstGeom prst="rect">
              <a:avLst/>
            </a:prstGeom>
            <a:noFill/>
          </p:spPr>
        </p:pic>
        <p:cxnSp>
          <p:nvCxnSpPr>
            <p:cNvPr id="35" name="직선 연결선 34"/>
            <p:cNvCxnSpPr>
              <a:endCxn id="34" idx="1"/>
            </p:cNvCxnSpPr>
            <p:nvPr/>
          </p:nvCxnSpPr>
          <p:spPr>
            <a:xfrm flipV="1">
              <a:off x="7429520" y="2727316"/>
              <a:ext cx="857256" cy="558808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모서리가 둥근 직사각형 35"/>
            <p:cNvSpPr/>
            <p:nvPr/>
          </p:nvSpPr>
          <p:spPr>
            <a:xfrm>
              <a:off x="500034" y="2143116"/>
              <a:ext cx="3143272" cy="210897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3714744" y="2143116"/>
              <a:ext cx="5214974" cy="2180412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00100" y="2571744"/>
              <a:ext cx="2323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n-ea"/>
                  <a:ea typeface="+mn-ea"/>
                </a:rPr>
                <a:t>164.125.69.X/24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86248" y="2143116"/>
              <a:ext cx="2323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n-ea"/>
                  <a:ea typeface="+mn-ea"/>
                </a:rPr>
                <a:t>192.168.1.X/24</a:t>
              </a:r>
              <a:endParaRPr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495306" y="5373216"/>
            <a:ext cx="1509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Bridge</a:t>
            </a:r>
            <a:r>
              <a:rPr lang="ko-KR" altLang="en-US" sz="1600" dirty="0">
                <a:solidFill>
                  <a:srgbClr val="FF0000"/>
                </a:solidFill>
                <a:latin typeface="+mn-ea"/>
                <a:ea typeface="+mn-ea"/>
              </a:rPr>
              <a:t>로 구성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58082" y="5723964"/>
            <a:ext cx="129335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>
                <a:latin typeface="+mn-ea"/>
                <a:ea typeface="+mn-ea"/>
              </a:rPr>
              <a:t>wlan1</a:t>
            </a:r>
            <a:endParaRPr lang="ko-KR" altLang="en-US" b="0" dirty="0">
              <a:latin typeface="+mn-ea"/>
              <a:ea typeface="+mn-ea"/>
            </a:endParaRPr>
          </a:p>
        </p:txBody>
      </p:sp>
      <p:cxnSp>
        <p:nvCxnSpPr>
          <p:cNvPr id="41" name="Shape 26"/>
          <p:cNvCxnSpPr>
            <a:stCxn id="44" idx="0"/>
            <a:endCxn id="43" idx="2"/>
          </p:cNvCxnSpPr>
          <p:nvPr/>
        </p:nvCxnSpPr>
        <p:spPr>
          <a:xfrm rot="5400000" flipH="1" flipV="1">
            <a:off x="6688886" y="5118736"/>
            <a:ext cx="424638" cy="7858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26"/>
          <p:cNvCxnSpPr>
            <a:stCxn id="40" idx="0"/>
            <a:endCxn id="43" idx="2"/>
          </p:cNvCxnSpPr>
          <p:nvPr/>
        </p:nvCxnSpPr>
        <p:spPr>
          <a:xfrm rot="16200000" flipV="1">
            <a:off x="7437118" y="5156322"/>
            <a:ext cx="424638" cy="7106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47437" y="4929994"/>
            <a:ext cx="12933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 err="1">
                <a:latin typeface="+mn-ea"/>
                <a:ea typeface="+mn-ea"/>
              </a:rPr>
              <a:t>lan</a:t>
            </a:r>
            <a:endParaRPr lang="ko-KR" altLang="en-US" b="0" dirty="0">
              <a:latin typeface="+mn-ea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61619" y="5723964"/>
            <a:ext cx="129335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>
                <a:latin typeface="+mn-ea"/>
                <a:ea typeface="+mn-ea"/>
              </a:rPr>
              <a:t>wlan0</a:t>
            </a:r>
            <a:endParaRPr lang="ko-KR" altLang="en-US" b="0" dirty="0"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18872" y="4917852"/>
            <a:ext cx="123248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 err="1">
                <a:latin typeface="+mn-ea"/>
                <a:ea typeface="+mn-ea"/>
              </a:rPr>
              <a:t>lan</a:t>
            </a:r>
            <a:endParaRPr lang="ko-KR" altLang="en-US" b="0" dirty="0">
              <a:latin typeface="+mn-ea"/>
              <a:ea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18872" y="5723964"/>
            <a:ext cx="123248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>
                <a:latin typeface="+mn-ea"/>
                <a:ea typeface="+mn-ea"/>
              </a:rPr>
              <a:t>wlan0</a:t>
            </a:r>
            <a:endParaRPr lang="ko-KR" altLang="en-US" b="0" dirty="0">
              <a:latin typeface="+mn-ea"/>
              <a:ea typeface="+mn-ea"/>
            </a:endParaRPr>
          </a:p>
        </p:txBody>
      </p:sp>
      <p:cxnSp>
        <p:nvCxnSpPr>
          <p:cNvPr id="60" name="직선 연결선 59"/>
          <p:cNvCxnSpPr>
            <a:stCxn id="53" idx="0"/>
            <a:endCxn id="52" idx="2"/>
          </p:cNvCxnSpPr>
          <p:nvPr/>
        </p:nvCxnSpPr>
        <p:spPr>
          <a:xfrm flipV="1">
            <a:off x="4035117" y="5287184"/>
            <a:ext cx="0" cy="436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52" idx="3"/>
            <a:endCxn id="43" idx="1"/>
          </p:cNvCxnSpPr>
          <p:nvPr/>
        </p:nvCxnSpPr>
        <p:spPr>
          <a:xfrm>
            <a:off x="4651364" y="5102518"/>
            <a:ext cx="1996073" cy="12142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66938" y="5719630"/>
            <a:ext cx="135732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>
                <a:latin typeface="+mn-ea"/>
                <a:ea typeface="+mn-ea"/>
              </a:rPr>
              <a:t>eth0</a:t>
            </a:r>
            <a:endParaRPr lang="ko-KR" altLang="en-US" b="0" dirty="0">
              <a:latin typeface="+mn-ea"/>
              <a:ea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66938" y="4928123"/>
            <a:ext cx="135732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>
                <a:latin typeface="+mn-ea"/>
                <a:ea typeface="+mn-ea"/>
              </a:rPr>
              <a:t>wan</a:t>
            </a:r>
            <a:endParaRPr lang="ko-KR" altLang="en-US" b="0" dirty="0">
              <a:latin typeface="+mn-ea"/>
              <a:ea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3568" y="4928123"/>
            <a:ext cx="93610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>
                <a:latin typeface="+mn-ea"/>
                <a:ea typeface="+mn-ea"/>
              </a:rPr>
              <a:t>NAT</a:t>
            </a:r>
            <a:endParaRPr lang="ko-KR" altLang="en-US" b="0" dirty="0">
              <a:latin typeface="+mn-ea"/>
              <a:ea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45598" y="4221088"/>
            <a:ext cx="135732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>
                <a:latin typeface="+mn-ea"/>
                <a:ea typeface="+mn-ea"/>
              </a:rPr>
              <a:t>Forward</a:t>
            </a:r>
            <a:endParaRPr lang="ko-KR" altLang="en-US" b="0" dirty="0">
              <a:latin typeface="+mn-ea"/>
              <a:ea typeface="+mn-ea"/>
            </a:endParaRPr>
          </a:p>
        </p:txBody>
      </p:sp>
      <p:cxnSp>
        <p:nvCxnSpPr>
          <p:cNvPr id="50" name="직선 연결선 49"/>
          <p:cNvCxnSpPr>
            <a:stCxn id="46" idx="1"/>
            <a:endCxn id="47" idx="3"/>
          </p:cNvCxnSpPr>
          <p:nvPr/>
        </p:nvCxnSpPr>
        <p:spPr>
          <a:xfrm flipH="1">
            <a:off x="1619672" y="5112789"/>
            <a:ext cx="247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2411760" y="4548609"/>
            <a:ext cx="637354" cy="392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23594" y="4678906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latin typeface="+mn-ea"/>
                <a:ea typeface="+mn-ea"/>
              </a:rPr>
              <a:t>WDS Link</a:t>
            </a:r>
            <a:endParaRPr lang="ko-KR" altLang="en-US" sz="1400" b="0" dirty="0">
              <a:latin typeface="+mn-ea"/>
              <a:ea typeface="+mn-ea"/>
            </a:endParaRPr>
          </a:p>
        </p:txBody>
      </p:sp>
      <p:cxnSp>
        <p:nvCxnSpPr>
          <p:cNvPr id="54" name="직선 화살표 연결선 53"/>
          <p:cNvCxnSpPr>
            <a:stCxn id="52" idx="0"/>
          </p:cNvCxnSpPr>
          <p:nvPr/>
        </p:nvCxnSpPr>
        <p:spPr>
          <a:xfrm flipH="1" flipV="1">
            <a:off x="3500430" y="4590420"/>
            <a:ext cx="534687" cy="327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335305" y="4411739"/>
            <a:ext cx="93610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>
                <a:latin typeface="+mn-ea"/>
                <a:ea typeface="+mn-ea"/>
              </a:rPr>
              <a:t>DHCP</a:t>
            </a:r>
            <a:endParaRPr lang="ko-KR" altLang="en-US" b="0" dirty="0">
              <a:latin typeface="+mn-ea"/>
              <a:ea typeface="+mn-ea"/>
            </a:endParaRPr>
          </a:p>
        </p:txBody>
      </p:sp>
      <p:cxnSp>
        <p:nvCxnSpPr>
          <p:cNvPr id="16" name="꺾인 연결선 15"/>
          <p:cNvCxnSpPr>
            <a:stCxn id="55" idx="2"/>
            <a:endCxn id="52" idx="3"/>
          </p:cNvCxnSpPr>
          <p:nvPr/>
        </p:nvCxnSpPr>
        <p:spPr>
          <a:xfrm rot="5400000">
            <a:off x="4566636" y="4865796"/>
            <a:ext cx="321447" cy="1519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47221" y="5301208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192.168.1.1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34791" y="4581128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192.168.1.2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7847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T2. </a:t>
            </a:r>
            <a:r>
              <a:rPr lang="ko-KR" altLang="en-US" dirty="0"/>
              <a:t>네트워크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T2. </a:t>
            </a:r>
            <a:r>
              <a:rPr lang="ko-KR" altLang="en-US" sz="1800" dirty="0" err="1"/>
              <a:t>실험망을</a:t>
            </a:r>
            <a:r>
              <a:rPr lang="ko-KR" altLang="en-US" sz="1800" dirty="0"/>
              <a:t> 구성하기 위해서는 추가적인 네트워크 설정이 필요</a:t>
            </a:r>
            <a:endParaRPr lang="en-US" altLang="ko-KR" sz="1800" dirty="0"/>
          </a:p>
          <a:p>
            <a:pPr lvl="1"/>
            <a:r>
              <a:rPr lang="ko-KR" altLang="en-US" sz="1400" dirty="0"/>
              <a:t>다양한 </a:t>
            </a:r>
            <a:r>
              <a:rPr lang="en-US" altLang="ko-KR" sz="1400" dirty="0"/>
              <a:t>Multi-Hop </a:t>
            </a:r>
            <a:r>
              <a:rPr lang="ko-KR" altLang="en-US" sz="1400" dirty="0"/>
              <a:t>네트워크 구성 방식이 있을 수 있으나 본 실험에서는 시간 제약 등을 고려하여 기존 </a:t>
            </a:r>
            <a:r>
              <a:rPr lang="en-US" altLang="ko-KR" sz="1400" dirty="0"/>
              <a:t>T1. </a:t>
            </a:r>
            <a:r>
              <a:rPr lang="ko-KR" altLang="en-US" sz="1400" dirty="0"/>
              <a:t>실험 설정에서 변경을 최소화하는 접근을 택했음</a:t>
            </a:r>
            <a:r>
              <a:rPr lang="en-US" altLang="ko-KR" sz="1400" dirty="0"/>
              <a:t>.</a:t>
            </a:r>
          </a:p>
          <a:p>
            <a:r>
              <a:rPr lang="ko-KR" altLang="en-US" sz="1800" dirty="0" err="1"/>
              <a:t>랜</a:t>
            </a:r>
            <a:r>
              <a:rPr lang="ko-KR" altLang="en-US" sz="1800" dirty="0"/>
              <a:t> 카드가 </a:t>
            </a:r>
            <a:r>
              <a:rPr lang="en-US" altLang="ko-KR" sz="1800" dirty="0"/>
              <a:t>1</a:t>
            </a:r>
            <a:r>
              <a:rPr lang="ko-KR" altLang="en-US" sz="1800" dirty="0"/>
              <a:t>개인 장비 </a:t>
            </a:r>
            <a:r>
              <a:rPr lang="en-US" altLang="ko-KR" sz="1800" dirty="0"/>
              <a:t>(Device 1)</a:t>
            </a:r>
          </a:p>
          <a:p>
            <a:pPr lvl="1"/>
            <a:r>
              <a:rPr lang="en-US" altLang="ko-KR" sz="1400" dirty="0"/>
              <a:t>Radio 0 : T1. </a:t>
            </a:r>
            <a:r>
              <a:rPr lang="ko-KR" altLang="en-US" sz="1400" dirty="0"/>
              <a:t>설정에서 장비간 링크를 형성하기 위해 </a:t>
            </a:r>
            <a:r>
              <a:rPr lang="en-US" altLang="ko-KR" sz="1400" dirty="0" err="1"/>
              <a:t>wds</a:t>
            </a:r>
            <a:r>
              <a:rPr lang="en-US" altLang="ko-KR" sz="1400" dirty="0"/>
              <a:t> </a:t>
            </a:r>
            <a:r>
              <a:rPr lang="ko-KR" altLang="en-US" sz="1400" dirty="0"/>
              <a:t>모드 설정</a:t>
            </a:r>
            <a:endParaRPr lang="en-US" altLang="ko-KR" sz="1400" dirty="0"/>
          </a:p>
          <a:p>
            <a:r>
              <a:rPr lang="ko-KR" altLang="en-US" sz="1800" dirty="0" err="1"/>
              <a:t>랜</a:t>
            </a:r>
            <a:r>
              <a:rPr lang="ko-KR" altLang="en-US" sz="1800" dirty="0"/>
              <a:t> 카드가 </a:t>
            </a:r>
            <a:r>
              <a:rPr lang="en-US" altLang="ko-KR" sz="1800" dirty="0"/>
              <a:t>2</a:t>
            </a:r>
            <a:r>
              <a:rPr lang="ko-KR" altLang="en-US" sz="1800" dirty="0"/>
              <a:t>개인 장비 </a:t>
            </a:r>
            <a:r>
              <a:rPr lang="en-US" altLang="ko-KR" sz="1800" dirty="0"/>
              <a:t>(Device 2)</a:t>
            </a:r>
          </a:p>
          <a:p>
            <a:pPr lvl="1"/>
            <a:r>
              <a:rPr lang="en-US" altLang="ko-KR" sz="1400" dirty="0"/>
              <a:t>wlan0</a:t>
            </a:r>
            <a:r>
              <a:rPr lang="ko-KR" altLang="en-US" sz="1400" dirty="0"/>
              <a:t>와 </a:t>
            </a:r>
            <a:r>
              <a:rPr lang="en-US" altLang="ko-KR" sz="1400" dirty="0"/>
              <a:t>wlan1 bridging</a:t>
            </a:r>
          </a:p>
          <a:p>
            <a:pPr lvl="1"/>
            <a:r>
              <a:rPr lang="en-US" altLang="ko-KR" sz="1400" dirty="0"/>
              <a:t>Radio 0 : T1. </a:t>
            </a:r>
            <a:r>
              <a:rPr lang="en-US" altLang="ko-KR" sz="1400" dirty="0" err="1"/>
              <a:t>WiFi</a:t>
            </a:r>
            <a:r>
              <a:rPr lang="en-US" altLang="ko-KR" sz="1400" dirty="0"/>
              <a:t> AP</a:t>
            </a:r>
            <a:r>
              <a:rPr lang="ko-KR" altLang="en-US" sz="1400" dirty="0"/>
              <a:t>서비스를 하는 </a:t>
            </a:r>
            <a:r>
              <a:rPr lang="en-US" altLang="ko-KR" sz="1400" dirty="0"/>
              <a:t>interface</a:t>
            </a:r>
            <a:r>
              <a:rPr lang="ko-KR" altLang="en-US" sz="1400" dirty="0"/>
              <a:t>설정</a:t>
            </a:r>
            <a:endParaRPr lang="en-US" altLang="ko-KR" sz="1400" dirty="0"/>
          </a:p>
          <a:p>
            <a:pPr lvl="1"/>
            <a:r>
              <a:rPr lang="en-US" altLang="ko-KR" sz="1400" dirty="0"/>
              <a:t>Radio 1 : </a:t>
            </a:r>
            <a:r>
              <a:rPr lang="ko-KR" altLang="en-US" sz="1400" dirty="0"/>
              <a:t>추가적으로 장비간 링크를 형성할 </a:t>
            </a:r>
            <a:r>
              <a:rPr lang="en-US" altLang="ko-KR" sz="1400" dirty="0"/>
              <a:t>interface </a:t>
            </a:r>
            <a:r>
              <a:rPr lang="ko-KR" altLang="en-US" sz="1400" dirty="0"/>
              <a:t>설정 </a:t>
            </a:r>
            <a:endParaRPr lang="en-US" altLang="ko-KR" sz="1400" dirty="0"/>
          </a:p>
          <a:p>
            <a:r>
              <a:rPr lang="ko-KR" altLang="en-US" sz="1800" dirty="0"/>
              <a:t>두 장비를 연결하기 위해서 각 장비는 </a:t>
            </a:r>
            <a:r>
              <a:rPr lang="en-US" altLang="ko-KR" sz="1800" dirty="0" err="1"/>
              <a:t>wds-ap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wds-sta</a:t>
            </a:r>
            <a:r>
              <a:rPr lang="ko-KR" altLang="en-US" sz="1800" dirty="0"/>
              <a:t>으로 설정</a:t>
            </a:r>
            <a:endParaRPr lang="en-US" altLang="ko-KR" sz="1800" dirty="0"/>
          </a:p>
          <a:p>
            <a:r>
              <a:rPr lang="ko-KR" altLang="en-US" sz="1800" dirty="0"/>
              <a:t>장비간 링크는 </a:t>
            </a:r>
            <a:r>
              <a:rPr lang="en-US" altLang="ko-KR" sz="1800" dirty="0" err="1"/>
              <a:t>ssid</a:t>
            </a:r>
            <a:r>
              <a:rPr lang="ko-KR" altLang="en-US" sz="1800" dirty="0"/>
              <a:t>를 기준으로 자동으로 연결</a:t>
            </a:r>
            <a:endParaRPr lang="en-US" altLang="ko-KR" sz="1800" dirty="0"/>
          </a:p>
          <a:p>
            <a:pPr lvl="1"/>
            <a:r>
              <a:rPr lang="ko-KR" altLang="en-US" sz="1400" dirty="0"/>
              <a:t>각 장비의 동일한 </a:t>
            </a:r>
            <a:r>
              <a:rPr lang="en-US" altLang="ko-KR" sz="1400" dirty="0" err="1"/>
              <a:t>ssid</a:t>
            </a:r>
            <a:r>
              <a:rPr lang="ko-KR" altLang="en-US" sz="1400" dirty="0"/>
              <a:t>를 지정하면 링크가 형성됨</a:t>
            </a:r>
            <a:endParaRPr lang="en-US" altLang="ko-KR" sz="1400" dirty="0"/>
          </a:p>
          <a:p>
            <a:pPr lvl="1"/>
            <a:r>
              <a:rPr lang="ko-KR" altLang="en-US" sz="1400" dirty="0"/>
              <a:t>다른 조</a:t>
            </a:r>
            <a:r>
              <a:rPr lang="en-US" altLang="ko-KR" sz="1400" dirty="0"/>
              <a:t>(pair </a:t>
            </a:r>
            <a:r>
              <a:rPr lang="ko-KR" altLang="en-US" sz="1400" dirty="0"/>
              <a:t>조 이외의 조</a:t>
            </a:r>
            <a:r>
              <a:rPr lang="en-US" altLang="ko-KR" sz="1400" dirty="0"/>
              <a:t>)</a:t>
            </a:r>
            <a:r>
              <a:rPr lang="ko-KR" altLang="en-US" sz="1400" dirty="0"/>
              <a:t>들과 다른 유니크 한 </a:t>
            </a:r>
            <a:r>
              <a:rPr lang="en-US" altLang="ko-KR" sz="1400" dirty="0" err="1"/>
              <a:t>ssid</a:t>
            </a:r>
            <a:r>
              <a:rPr lang="ko-KR" altLang="en-US" sz="1400" dirty="0"/>
              <a:t>를 지정할 것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7CB0F77-3E9C-40A7-9E4E-20DB5A776D4F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3073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T2. </a:t>
            </a:r>
            <a:r>
              <a:rPr lang="ko-KR" altLang="en-US" dirty="0"/>
              <a:t>네트워크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T2</a:t>
            </a:r>
            <a:r>
              <a:rPr lang="en-US" altLang="ko-KR"/>
              <a:t>. Network </a:t>
            </a:r>
            <a:r>
              <a:rPr lang="ko-KR" altLang="en-US" dirty="0"/>
              <a:t>설정 </a:t>
            </a:r>
            <a:r>
              <a:rPr lang="en-US" altLang="ko-KR" dirty="0"/>
              <a:t>(Device 1, Device 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7CB0F77-3E9C-40A7-9E4E-20DB5A776D4F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56792"/>
            <a:ext cx="3267075" cy="35242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5" y="1543070"/>
            <a:ext cx="34099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61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T2. </a:t>
            </a:r>
            <a:r>
              <a:rPr lang="ko-KR" altLang="en-US" dirty="0"/>
              <a:t>네트워크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T2. Wireless </a:t>
            </a:r>
            <a:r>
              <a:rPr lang="ko-KR" altLang="en-US" dirty="0"/>
              <a:t>설정 </a:t>
            </a:r>
            <a:r>
              <a:rPr lang="en-US" altLang="ko-KR" dirty="0"/>
              <a:t>(Device 1, Device 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7CB0F77-3E9C-40A7-9E4E-20DB5A776D4F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500174"/>
            <a:ext cx="367665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500174"/>
            <a:ext cx="36385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40177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T2. </a:t>
            </a:r>
            <a:r>
              <a:rPr lang="ko-KR" altLang="en-US" dirty="0" err="1"/>
              <a:t>실험망</a:t>
            </a:r>
            <a:r>
              <a:rPr lang="ko-KR" altLang="en-US" dirty="0"/>
              <a:t> 구성 </a:t>
            </a:r>
            <a:r>
              <a:rPr lang="en-US" altLang="ko-KR" dirty="0"/>
              <a:t>–</a:t>
            </a:r>
            <a:r>
              <a:rPr lang="ko-KR" altLang="en-US" dirty="0"/>
              <a:t> 구성 결과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실험 망 구성을 완료한 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한쪽 </a:t>
            </a:r>
            <a:r>
              <a:rPr lang="en-US" altLang="ko-KR" dirty="0"/>
              <a:t>Embedded </a:t>
            </a:r>
            <a:r>
              <a:rPr lang="ko-KR" altLang="en-US" dirty="0"/>
              <a:t>장비에서 링크를 형성한 다른 장비로 </a:t>
            </a:r>
            <a:r>
              <a:rPr lang="en-US" altLang="ko-KR" dirty="0"/>
              <a:t>ping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r>
              <a:rPr lang="ko-KR" altLang="en-US" dirty="0"/>
              <a:t>를 수행하라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랜카드가</a:t>
            </a:r>
            <a:r>
              <a:rPr lang="ko-KR" altLang="en-US" dirty="0"/>
              <a:t> 두 개 장착된 장비에 무선 단말</a:t>
            </a:r>
            <a:r>
              <a:rPr lang="en-US" altLang="ko-KR" dirty="0"/>
              <a:t>(ex. </a:t>
            </a:r>
            <a:r>
              <a:rPr lang="ko-KR" altLang="en-US" dirty="0" err="1"/>
              <a:t>스마트폰</a:t>
            </a:r>
            <a:r>
              <a:rPr lang="en-US" altLang="ko-KR" dirty="0"/>
              <a:t>, </a:t>
            </a:r>
            <a:r>
              <a:rPr lang="ko-KR" altLang="en-US" dirty="0"/>
              <a:t>노트북</a:t>
            </a:r>
            <a:r>
              <a:rPr lang="en-US" altLang="ko-KR" dirty="0"/>
              <a:t>)</a:t>
            </a:r>
            <a:r>
              <a:rPr lang="ko-KR" altLang="en-US" dirty="0"/>
              <a:t>이 접속하여 인터넷 동작 여부를 확인하라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7CB0F77-3E9C-40A7-9E4E-20DB5A776D4F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4273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T3. IPerf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Iperf</a:t>
            </a:r>
            <a:r>
              <a:rPr lang="en-US" altLang="ko-KR"/>
              <a:t> is a commonly used </a:t>
            </a:r>
            <a:r>
              <a:rPr lang="en-US" altLang="ko-KR" b="1"/>
              <a:t>network testing tool</a:t>
            </a:r>
            <a:r>
              <a:rPr lang="en-US" altLang="ko-KR"/>
              <a:t> that can create TCP and UDP data streams and </a:t>
            </a:r>
            <a:r>
              <a:rPr lang="en-US" altLang="ko-KR" b="1"/>
              <a:t>measure the throughput of a network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7CB0F77-3E9C-40A7-9E4E-20DB5A776D4F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598" y="2227388"/>
            <a:ext cx="2232248" cy="39684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72" y="2883313"/>
            <a:ext cx="5111237" cy="333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92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T3. </a:t>
            </a:r>
            <a:r>
              <a:rPr lang="en-US" altLang="ko-KR" dirty="0" err="1"/>
              <a:t>IPerf</a:t>
            </a:r>
            <a:r>
              <a:rPr lang="ko-KR" altLang="en-US" dirty="0"/>
              <a:t>를 이용한 무선 구간 성능 평가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같이 실험 망을 구성한 후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IPerf</a:t>
            </a:r>
            <a:r>
              <a:rPr lang="ko-KR" altLang="en-US" dirty="0"/>
              <a:t>를 이용한 무선 구간 성능 평가를 수행한다</a:t>
            </a:r>
            <a:endParaRPr lang="en-US" altLang="ko-KR" dirty="0"/>
          </a:p>
          <a:p>
            <a:pPr lvl="1"/>
            <a:r>
              <a:rPr lang="en-US" altLang="ko-KR" dirty="0"/>
              <a:t>Server </a:t>
            </a:r>
            <a:r>
              <a:rPr lang="ko-KR" altLang="en-US" dirty="0"/>
              <a:t>측 </a:t>
            </a:r>
            <a:r>
              <a:rPr lang="en-US" altLang="ko-KR" dirty="0" err="1"/>
              <a:t>iperf</a:t>
            </a:r>
            <a:r>
              <a:rPr lang="en-US" altLang="ko-KR" dirty="0"/>
              <a:t> –s</a:t>
            </a:r>
          </a:p>
          <a:p>
            <a:pPr lvl="1"/>
            <a:r>
              <a:rPr lang="en-US" altLang="ko-KR" dirty="0"/>
              <a:t>Client </a:t>
            </a:r>
            <a:r>
              <a:rPr lang="ko-KR" altLang="en-US" dirty="0"/>
              <a:t>측 </a:t>
            </a:r>
            <a:r>
              <a:rPr lang="en-US" altLang="ko-KR" dirty="0" err="1"/>
              <a:t>iperf</a:t>
            </a:r>
            <a:r>
              <a:rPr lang="en-US" altLang="ko-KR" dirty="0"/>
              <a:t> –c </a:t>
            </a:r>
            <a:r>
              <a:rPr lang="ko-KR" altLang="en-US" dirty="0"/>
              <a:t>상대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7CB0F77-3E9C-40A7-9E4E-20DB5A776D4F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3357562"/>
            <a:ext cx="848332" cy="133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 descr="C:\Users\Inetguru\AppData\Local\Microsoft\Windows\Temporary Internet Files\Content.IE5\GEITYXH4\MC90042899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32" y="3929066"/>
            <a:ext cx="1582193" cy="114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>
            <a:stCxn id="11" idx="3"/>
            <a:endCxn id="14" idx="1"/>
          </p:cNvCxnSpPr>
          <p:nvPr/>
        </p:nvCxnSpPr>
        <p:spPr>
          <a:xfrm>
            <a:off x="3582425" y="4500570"/>
            <a:ext cx="1561079" cy="158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3500438"/>
            <a:ext cx="848332" cy="133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 descr="C:\Users\Inetguru\AppData\Local\Microsoft\Windows\Temporary Internet Files\Content.IE5\GEITYXH4\MC90042899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4" y="3929066"/>
            <a:ext cx="1582193" cy="114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28860" y="5072074"/>
            <a:ext cx="88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Server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43570" y="5072074"/>
            <a:ext cx="81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Client</a:t>
            </a:r>
            <a:endParaRPr lang="ko-KR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수행할 세부 실험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T1 :</a:t>
            </a:r>
            <a:r>
              <a:rPr lang="ko-KR" altLang="en-US" dirty="0"/>
              <a:t> </a:t>
            </a:r>
            <a:r>
              <a:rPr lang="en-US" altLang="ko-KR" dirty="0" err="1"/>
              <a:t>OpenWRT</a:t>
            </a:r>
            <a:r>
              <a:rPr lang="en-US" altLang="ko-KR" dirty="0"/>
              <a:t> </a:t>
            </a:r>
            <a:r>
              <a:rPr lang="ko-KR" altLang="en-US" dirty="0"/>
              <a:t>상에서의 각종 네트워크 설정 방법 이해</a:t>
            </a:r>
            <a:endParaRPr lang="en-US" altLang="ko-KR" dirty="0"/>
          </a:p>
          <a:p>
            <a:r>
              <a:rPr lang="en-US" altLang="ko-KR" dirty="0"/>
              <a:t>T2 : WDS</a:t>
            </a:r>
            <a:r>
              <a:rPr lang="ko-KR" altLang="en-US" dirty="0"/>
              <a:t>를 이용한 </a:t>
            </a:r>
            <a:r>
              <a:rPr lang="en-US" altLang="ko-KR" dirty="0"/>
              <a:t>Multi-Hop </a:t>
            </a:r>
            <a:r>
              <a:rPr lang="ko-KR" altLang="en-US" dirty="0"/>
              <a:t>링크 구성</a:t>
            </a:r>
            <a:endParaRPr lang="en-US" altLang="ko-KR" dirty="0"/>
          </a:p>
          <a:p>
            <a:r>
              <a:rPr lang="en-US" altLang="ko-KR" dirty="0"/>
              <a:t>T3 : </a:t>
            </a:r>
            <a:r>
              <a:rPr lang="en-US" altLang="ko-KR" dirty="0" err="1"/>
              <a:t>IPerf</a:t>
            </a:r>
            <a:r>
              <a:rPr lang="ko-KR" altLang="en-US" dirty="0"/>
              <a:t>를 이용한 무선 구간 성능 평가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CB0F77-3E9C-40A7-9E4E-20DB5A776D4F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r>
              <a:rPr lang="en-US" altLang="ko-KR"/>
              <a:t>. </a:t>
            </a:r>
            <a:r>
              <a:rPr lang="ko-KR" altLang="en-US"/>
              <a:t>실험망 구성 </a:t>
            </a:r>
            <a:r>
              <a:rPr lang="en-US" altLang="ko-KR"/>
              <a:t>–</a:t>
            </a:r>
            <a:r>
              <a:rPr lang="ko-KR" altLang="en-US"/>
              <a:t> 장비 준비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인이 </a:t>
            </a:r>
            <a:r>
              <a:rPr lang="en-US" altLang="ko-KR" dirty="0"/>
              <a:t>1</a:t>
            </a:r>
            <a:r>
              <a:rPr lang="ko-KR" altLang="en-US" dirty="0"/>
              <a:t>개의 실험 조 구성</a:t>
            </a:r>
            <a:endParaRPr lang="en-US" altLang="ko-KR" dirty="0"/>
          </a:p>
          <a:p>
            <a:pPr lvl="1"/>
            <a:r>
              <a:rPr lang="ko-KR" altLang="en-US" dirty="0"/>
              <a:t>실험 조와 </a:t>
            </a:r>
            <a:r>
              <a:rPr lang="en-US" altLang="ko-KR" dirty="0"/>
              <a:t>Term Project </a:t>
            </a:r>
            <a:r>
              <a:rPr lang="ko-KR" altLang="en-US" dirty="0"/>
              <a:t>조와는 무관함</a:t>
            </a:r>
            <a:endParaRPr lang="en-US" altLang="ko-KR" dirty="0"/>
          </a:p>
          <a:p>
            <a:pPr lvl="1"/>
            <a:r>
              <a:rPr lang="en-US" altLang="ko-KR" dirty="0"/>
              <a:t>T2, T3</a:t>
            </a:r>
            <a:r>
              <a:rPr lang="ko-KR" altLang="en-US" dirty="0"/>
              <a:t>의 경우 두 조가 함께 수행</a:t>
            </a:r>
            <a:endParaRPr lang="en-US" altLang="ko-KR" dirty="0"/>
          </a:p>
          <a:p>
            <a:r>
              <a:rPr lang="ko-KR" altLang="en-US" dirty="0"/>
              <a:t>실험 조 마다 다음의 장비 수령</a:t>
            </a:r>
            <a:endParaRPr lang="en-US" altLang="ko-KR" dirty="0"/>
          </a:p>
          <a:p>
            <a:pPr lvl="1"/>
            <a:r>
              <a:rPr lang="en-US" altLang="ko-KR" dirty="0" err="1"/>
              <a:t>OpenWRT</a:t>
            </a:r>
            <a:r>
              <a:rPr lang="ko-KR" altLang="en-US" dirty="0"/>
              <a:t>가 설치 된 </a:t>
            </a:r>
            <a:r>
              <a:rPr lang="en-US" altLang="ko-KR" dirty="0"/>
              <a:t>Embedded </a:t>
            </a:r>
            <a:r>
              <a:rPr lang="ko-KR" altLang="en-US" dirty="0"/>
              <a:t>장비 </a:t>
            </a:r>
            <a:r>
              <a:rPr lang="en-US" altLang="ko-KR" dirty="0"/>
              <a:t>1</a:t>
            </a:r>
            <a:r>
              <a:rPr lang="ko-KR" altLang="en-US" dirty="0"/>
              <a:t>대</a:t>
            </a:r>
            <a:endParaRPr lang="en-US" altLang="ko-KR" dirty="0"/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홀수 조 </a:t>
            </a:r>
            <a:r>
              <a:rPr lang="ko-KR" altLang="en-US" dirty="0" err="1"/>
              <a:t>랜카드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짝수 조 </a:t>
            </a:r>
            <a:r>
              <a:rPr lang="ko-KR" altLang="en-US" dirty="0" err="1"/>
              <a:t>랜카드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LAN</a:t>
            </a:r>
            <a:r>
              <a:rPr lang="ko-KR" altLang="en-US" dirty="0"/>
              <a:t>선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r>
              <a:rPr lang="ko-KR" altLang="en-US" dirty="0"/>
              <a:t>실험 종료 직후 반납이 기본</a:t>
            </a:r>
            <a:r>
              <a:rPr lang="en-US" altLang="ko-KR" dirty="0"/>
              <a:t>,</a:t>
            </a:r>
            <a:r>
              <a:rPr lang="ko-KR" altLang="en-US" dirty="0"/>
              <a:t> 단 대여가 필요할 경우 기록을 남기고 대여 가능</a:t>
            </a:r>
            <a:endParaRPr lang="en-US" altLang="ko-KR" dirty="0"/>
          </a:p>
          <a:p>
            <a:r>
              <a:rPr lang="ko-KR" altLang="en-US" dirty="0"/>
              <a:t>실험에 사용할 </a:t>
            </a:r>
            <a:r>
              <a:rPr lang="en-US" altLang="ko-KR" dirty="0"/>
              <a:t>PC</a:t>
            </a:r>
            <a:r>
              <a:rPr lang="ko-KR" altLang="en-US" dirty="0"/>
              <a:t>를 확보하고 해당 </a:t>
            </a:r>
            <a:r>
              <a:rPr lang="en-US" altLang="ko-KR" dirty="0"/>
              <a:t>PC</a:t>
            </a:r>
            <a:r>
              <a:rPr lang="ko-KR" altLang="en-US" dirty="0"/>
              <a:t>의 </a:t>
            </a:r>
            <a:r>
              <a:rPr lang="en-US" altLang="ko-KR" dirty="0"/>
              <a:t>IP </a:t>
            </a:r>
            <a:r>
              <a:rPr lang="ko-KR" altLang="en-US" dirty="0"/>
              <a:t>주소를 확인한다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전산실 </a:t>
            </a:r>
            <a:r>
              <a:rPr lang="en-US" altLang="ko-KR" dirty="0"/>
              <a:t>PC</a:t>
            </a:r>
            <a:r>
              <a:rPr lang="ko-KR" altLang="en-US" dirty="0"/>
              <a:t>의 경우가 </a:t>
            </a:r>
            <a:r>
              <a:rPr lang="en-US" altLang="ko-KR" dirty="0"/>
              <a:t>IP</a:t>
            </a:r>
            <a:r>
              <a:rPr lang="ko-KR" altLang="en-US" dirty="0"/>
              <a:t>가 </a:t>
            </a:r>
            <a:r>
              <a:rPr lang="en-US" altLang="ko-KR" dirty="0"/>
              <a:t>Static</a:t>
            </a:r>
            <a:r>
              <a:rPr lang="ko-KR" altLang="en-US" dirty="0"/>
              <a:t>하게 할당되어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7CB0F77-3E9C-40A7-9E4E-20DB5A776D4F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937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T1. </a:t>
            </a:r>
            <a:r>
              <a:rPr lang="ko-KR" altLang="en-US" dirty="0" err="1"/>
              <a:t>실험망</a:t>
            </a:r>
            <a:r>
              <a:rPr lang="ko-KR" altLang="en-US" dirty="0"/>
              <a:t> 구성 </a:t>
            </a:r>
            <a:r>
              <a:rPr lang="en-US" altLang="ko-KR"/>
              <a:t>–</a:t>
            </a:r>
            <a:r>
              <a:rPr lang="ko-KR" altLang="en-US"/>
              <a:t> 장비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실험에서 사용할 장비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7CB0F77-3E9C-40A7-9E4E-20DB5A776D4F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3074" name="AutoShape 2" descr="https://docs.google.com/a/mobile.re.kr/drawings/d/sjv-8ruf4s2J6jc8vcJ8ehQ/image?w=425&amp;h=197&amp;rev=355&amp;ac=1"/>
          <p:cNvSpPr>
            <a:spLocks noChangeAspect="1" noChangeArrowheads="1"/>
          </p:cNvSpPr>
          <p:nvPr/>
        </p:nvSpPr>
        <p:spPr bwMode="auto">
          <a:xfrm>
            <a:off x="1682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6" name="AutoShape 4" descr="https://docs.google.com/a/mobile.re.kr/drawings/d/sjv-8ruf4s2J6jc8vcJ8ehQ/image?w=425&amp;h=197&amp;rev=355&amp;ac=1"/>
          <p:cNvSpPr>
            <a:spLocks noChangeAspect="1" noChangeArrowheads="1"/>
          </p:cNvSpPr>
          <p:nvPr/>
        </p:nvSpPr>
        <p:spPr bwMode="auto">
          <a:xfrm>
            <a:off x="1682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HOME\Desktop\20130923_18452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-256479" y="2256687"/>
            <a:ext cx="3766087" cy="2824565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1785926"/>
            <a:ext cx="2857520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5074" y="1758088"/>
            <a:ext cx="2744564" cy="381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14348" y="4572008"/>
            <a:ext cx="1027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latin typeface="+mn-ea"/>
                <a:ea typeface="+mn-ea"/>
              </a:rPr>
              <a:t>Antenna 1</a:t>
            </a:r>
            <a:endParaRPr lang="ko-KR" altLang="en-US" sz="1400" b="0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43042" y="4429132"/>
            <a:ext cx="1027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latin typeface="+mn-ea"/>
              </a:rPr>
              <a:t>Antenna </a:t>
            </a:r>
            <a:r>
              <a:rPr lang="en-US" altLang="ko-KR" sz="1400" b="0" dirty="0">
                <a:latin typeface="+mn-ea"/>
                <a:ea typeface="+mn-ea"/>
              </a:rPr>
              <a:t>2</a:t>
            </a:r>
            <a:endParaRPr lang="ko-KR" altLang="en-US" sz="1400" b="0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2976" y="3929066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latin typeface="+mn-ea"/>
                <a:ea typeface="+mn-ea"/>
              </a:rPr>
              <a:t>eth0</a:t>
            </a:r>
            <a:endParaRPr lang="ko-KR" altLang="en-US" sz="1400" b="0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28794" y="3786190"/>
            <a:ext cx="1035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latin typeface="+mn-ea"/>
                <a:ea typeface="+mn-ea"/>
              </a:rPr>
              <a:t>Serial port</a:t>
            </a:r>
            <a:endParaRPr lang="ko-KR" altLang="en-US" sz="1400" b="0" dirty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86182" y="4214818"/>
            <a:ext cx="1104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ea"/>
                <a:ea typeface="+mn-ea"/>
              </a:rPr>
              <a:t>LAN card 2</a:t>
            </a:r>
            <a:endParaRPr lang="ko-KR" altLang="en-US" sz="14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57686" y="2714620"/>
            <a:ext cx="1281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ea"/>
                <a:ea typeface="+mn-ea"/>
              </a:rPr>
              <a:t>Memory card</a:t>
            </a:r>
            <a:endParaRPr lang="ko-KR" altLang="en-US" sz="14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86644" y="3714752"/>
            <a:ext cx="1104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ea"/>
                <a:ea typeface="+mn-ea"/>
              </a:rPr>
              <a:t>LAN card 1</a:t>
            </a:r>
            <a:endParaRPr lang="ko-KR" altLang="en-US" sz="14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T1. </a:t>
            </a:r>
            <a:r>
              <a:rPr lang="ko-KR" altLang="en-US" dirty="0" err="1"/>
              <a:t>실험망</a:t>
            </a:r>
            <a:r>
              <a:rPr lang="ko-KR" altLang="en-US" dirty="0"/>
              <a:t> 구성 </a:t>
            </a:r>
            <a:r>
              <a:rPr lang="en-US" altLang="ko-KR"/>
              <a:t>–</a:t>
            </a:r>
            <a:r>
              <a:rPr lang="ko-KR" altLang="en-US"/>
              <a:t> 장비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OpenWRT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무선랜</a:t>
            </a:r>
            <a:r>
              <a:rPr lang="ko-KR" altLang="en-US" dirty="0"/>
              <a:t> </a:t>
            </a:r>
            <a:r>
              <a:rPr lang="ko-KR" altLang="en-US" dirty="0" err="1"/>
              <a:t>라우터를</a:t>
            </a:r>
            <a:r>
              <a:rPr lang="ko-KR" altLang="en-US" dirty="0"/>
              <a:t> 위한 </a:t>
            </a:r>
            <a:r>
              <a:rPr lang="ko-KR" altLang="en-US" dirty="0" err="1"/>
              <a:t>리눅스</a:t>
            </a:r>
            <a:r>
              <a:rPr lang="ko-KR" altLang="en-US" dirty="0"/>
              <a:t> 기반의 오픈 소스 운영 체제</a:t>
            </a:r>
            <a:endParaRPr lang="en-US" altLang="ko-KR" dirty="0"/>
          </a:p>
          <a:p>
            <a:pPr lvl="1"/>
            <a:r>
              <a:rPr lang="ko-KR" altLang="en-US" dirty="0"/>
              <a:t>일반 </a:t>
            </a:r>
            <a:r>
              <a:rPr lang="ko-KR" altLang="en-US" dirty="0" err="1"/>
              <a:t>게이트웨이</a:t>
            </a:r>
            <a:r>
              <a:rPr lang="ko-KR" altLang="en-US" dirty="0"/>
              <a:t> 장비에 내장된 </a:t>
            </a:r>
            <a:r>
              <a:rPr lang="ko-KR" altLang="en-US" dirty="0" err="1"/>
              <a:t>펌웨어가</a:t>
            </a:r>
            <a:r>
              <a:rPr lang="ko-KR" altLang="en-US" dirty="0"/>
              <a:t> 제공하는 여러 기능들을 제공</a:t>
            </a:r>
            <a:endParaRPr lang="en-US" altLang="ko-KR" dirty="0"/>
          </a:p>
          <a:p>
            <a:pPr lvl="2"/>
            <a:r>
              <a:rPr lang="en-US" altLang="ko-KR" dirty="0"/>
              <a:t>DHCP,  NAT …</a:t>
            </a:r>
          </a:p>
          <a:p>
            <a:pPr lvl="1"/>
            <a:r>
              <a:rPr lang="ko-KR" altLang="en-US" dirty="0"/>
              <a:t>웹 인터페이스 제공</a:t>
            </a:r>
            <a:endParaRPr lang="en-US" altLang="ko-KR" dirty="0"/>
          </a:p>
          <a:p>
            <a:pPr lvl="1"/>
            <a:r>
              <a:rPr lang="ko-KR" altLang="en-US" dirty="0"/>
              <a:t>관련 홈페이지</a:t>
            </a:r>
            <a:endParaRPr lang="en-US" altLang="ko-KR" dirty="0"/>
          </a:p>
          <a:p>
            <a:pPr lvl="2"/>
            <a:r>
              <a:rPr lang="en-US" dirty="0">
                <a:hlinkClick r:id="rId2"/>
              </a:rPr>
              <a:t>https://openwrt.org/</a:t>
            </a:r>
            <a:endParaRPr lang="en-US" altLang="ko-KR" dirty="0"/>
          </a:p>
          <a:p>
            <a:pPr lvl="2"/>
            <a:endParaRPr lang="en-US" altLang="ko-KR" b="1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7CB0F77-3E9C-40A7-9E4E-20DB5A776D4F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3074" name="AutoShape 2" descr="https://docs.google.com/a/mobile.re.kr/drawings/d/sjv-8ruf4s2J6jc8vcJ8ehQ/image?w=425&amp;h=197&amp;rev=355&amp;ac=1"/>
          <p:cNvSpPr>
            <a:spLocks noChangeAspect="1" noChangeArrowheads="1"/>
          </p:cNvSpPr>
          <p:nvPr/>
        </p:nvSpPr>
        <p:spPr bwMode="auto">
          <a:xfrm>
            <a:off x="1682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6" name="AutoShape 4" descr="https://docs.google.com/a/mobile.re.kr/drawings/d/sjv-8ruf4s2J6jc8vcJ8ehQ/image?w=425&amp;h=197&amp;rev=355&amp;ac=1"/>
          <p:cNvSpPr>
            <a:spLocks noChangeAspect="1" noChangeArrowheads="1"/>
          </p:cNvSpPr>
          <p:nvPr/>
        </p:nvSpPr>
        <p:spPr bwMode="auto">
          <a:xfrm>
            <a:off x="1682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2571744"/>
            <a:ext cx="4971597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T1. </a:t>
            </a:r>
            <a:r>
              <a:rPr lang="ko-KR" altLang="en-US" dirty="0" err="1"/>
              <a:t>실험망</a:t>
            </a:r>
            <a:r>
              <a:rPr lang="ko-KR" altLang="en-US" dirty="0"/>
              <a:t> 구성 </a:t>
            </a:r>
            <a:r>
              <a:rPr lang="en-US" altLang="ko-KR" dirty="0"/>
              <a:t>–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설정에 사용할 </a:t>
            </a:r>
            <a:r>
              <a:rPr lang="en-US" altLang="ko-KR" dirty="0"/>
              <a:t>PC</a:t>
            </a:r>
            <a:r>
              <a:rPr lang="ko-KR" altLang="en-US" dirty="0"/>
              <a:t>를 장비의 </a:t>
            </a:r>
            <a:r>
              <a:rPr lang="en-US" altLang="ko-KR" dirty="0"/>
              <a:t>eth0</a:t>
            </a:r>
            <a:r>
              <a:rPr lang="ko-KR" altLang="en-US" dirty="0"/>
              <a:t>에 </a:t>
            </a:r>
            <a:r>
              <a:rPr lang="en-US" altLang="ko-KR" dirty="0"/>
              <a:t>LAN</a:t>
            </a:r>
            <a:r>
              <a:rPr lang="ko-KR" altLang="en-US" dirty="0"/>
              <a:t>선으로 연결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tx2"/>
                </a:solidFill>
              </a:rPr>
              <a:t>PC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>
                <a:solidFill>
                  <a:schemeClr val="tx2"/>
                </a:solidFill>
              </a:rPr>
              <a:t>IP </a:t>
            </a:r>
            <a:r>
              <a:rPr lang="ko-KR" altLang="en-US" dirty="0">
                <a:solidFill>
                  <a:schemeClr val="tx2"/>
                </a:solidFill>
              </a:rPr>
              <a:t>주소 설정 </a:t>
            </a:r>
            <a:r>
              <a:rPr lang="en-US" altLang="ko-KR" dirty="0">
                <a:solidFill>
                  <a:schemeClr val="tx2"/>
                </a:solidFill>
              </a:rPr>
              <a:t>: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>
                <a:solidFill>
                  <a:schemeClr val="tx2"/>
                </a:solidFill>
              </a:rPr>
              <a:t>1)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>
                <a:solidFill>
                  <a:schemeClr val="tx2"/>
                </a:solidFill>
              </a:rPr>
              <a:t>DHCP,  </a:t>
            </a:r>
            <a:r>
              <a:rPr lang="ko-KR" altLang="en-US" dirty="0">
                <a:solidFill>
                  <a:schemeClr val="tx2"/>
                </a:solidFill>
              </a:rPr>
              <a:t>또는</a:t>
            </a:r>
            <a:r>
              <a:rPr lang="en-US" altLang="ko-KR" dirty="0">
                <a:solidFill>
                  <a:schemeClr val="tx2"/>
                </a:solidFill>
              </a:rPr>
              <a:t> 2) 192.168.1.X (X : 3~10) </a:t>
            </a:r>
          </a:p>
          <a:p>
            <a:r>
              <a:rPr lang="en-US" altLang="ko-KR" dirty="0"/>
              <a:t>PC</a:t>
            </a:r>
            <a:r>
              <a:rPr lang="ko-KR" altLang="en-US" dirty="0"/>
              <a:t>에서 원격 </a:t>
            </a:r>
            <a:r>
              <a:rPr lang="en-US" altLang="ko-KR" dirty="0"/>
              <a:t>Terminal </a:t>
            </a:r>
            <a:r>
              <a:rPr lang="ko-KR" altLang="en-US" dirty="0"/>
              <a:t>응용인 </a:t>
            </a:r>
            <a:r>
              <a:rPr lang="en-US" altLang="ko-KR" dirty="0"/>
              <a:t>Putty</a:t>
            </a:r>
            <a:r>
              <a:rPr lang="ko-KR" altLang="en-US" dirty="0"/>
              <a:t>를 이용 장비에 접속</a:t>
            </a:r>
            <a:endParaRPr lang="en-US" altLang="ko-KR" dirty="0"/>
          </a:p>
          <a:p>
            <a:pPr lvl="1"/>
            <a:r>
              <a:rPr lang="en-US" altLang="ko-KR" dirty="0"/>
              <a:t>SSH (Secure Shell)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접속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/>
              <a:t>ip</a:t>
            </a:r>
            <a:r>
              <a:rPr lang="en-US" altLang="ko-KR" dirty="0"/>
              <a:t> : 192.168.1.1 port : 22</a:t>
            </a:r>
          </a:p>
          <a:p>
            <a:pPr lvl="1"/>
            <a:r>
              <a:rPr lang="en-US" altLang="ko-KR" dirty="0"/>
              <a:t>ID : root , Passwd : root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7CB0F77-3E9C-40A7-9E4E-20DB5A776D4F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308924"/>
            <a:ext cx="4812011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 descr="C:\Users\HOME\Desktop\20130923_18452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5560226" y="3725645"/>
            <a:ext cx="2952771" cy="2214578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6715140" y="5088604"/>
            <a:ext cx="428628" cy="42862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43702" y="4921423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latin typeface="+mn-ea"/>
                <a:ea typeface="+mn-ea"/>
              </a:rPr>
              <a:t>eth0</a:t>
            </a:r>
            <a:endParaRPr lang="ko-KR" altLang="en-US" sz="1400" b="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T1.</a:t>
            </a:r>
            <a:r>
              <a:rPr lang="ko-KR" altLang="en-US"/>
              <a:t> 실험망 구성 </a:t>
            </a:r>
            <a:r>
              <a:rPr lang="en-US" altLang="ko-KR"/>
              <a:t>-</a:t>
            </a:r>
            <a:r>
              <a:rPr lang="ko-KR" altLang="en-US"/>
              <a:t>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UCI (Unified Configuration Interface)</a:t>
            </a:r>
          </a:p>
          <a:p>
            <a:pPr lvl="1"/>
            <a:r>
              <a:rPr lang="ko-KR" altLang="en-US" sz="1200" dirty="0"/>
              <a:t>실제 </a:t>
            </a:r>
            <a:r>
              <a:rPr lang="en-US" altLang="ko-KR" sz="1200" dirty="0"/>
              <a:t>Linux</a:t>
            </a:r>
            <a:r>
              <a:rPr lang="ko-KR" altLang="en-US" sz="1200" dirty="0"/>
              <a:t>에서는 다양한 네트워킹 모듈이 있고 이들 각각의 설정 방법 등이 서로 달라 이를 이해하고 적절히 네트워크 모듈을 설정하는 것이 상당히 어렵고 복잡함</a:t>
            </a:r>
            <a:endParaRPr lang="en-US" altLang="ko-KR" sz="1200" dirty="0"/>
          </a:p>
          <a:p>
            <a:pPr lvl="1"/>
            <a:r>
              <a:rPr lang="en-US" altLang="ko-KR" sz="1200" dirty="0"/>
              <a:t>UCI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OpenWrt</a:t>
            </a:r>
            <a:r>
              <a:rPr lang="en-US" altLang="ko-KR" sz="1200" dirty="0"/>
              <a:t> </a:t>
            </a:r>
            <a:r>
              <a:rPr lang="ko-KR" altLang="en-US" sz="1200" dirty="0"/>
              <a:t>사용자가 다양한 네트워크 관련 설정을 일관되고 통일된 방식으로 할 수 있도록 지원하기 위해 정의되고 개발된 인터페이스</a:t>
            </a:r>
            <a:endParaRPr lang="en-US" altLang="ko-KR" sz="1200" dirty="0"/>
          </a:p>
          <a:p>
            <a:pPr lvl="1"/>
            <a:r>
              <a:rPr lang="en-US" altLang="ko-KR" sz="1200" dirty="0"/>
              <a:t>UCI</a:t>
            </a:r>
            <a:r>
              <a:rPr lang="ko-KR" altLang="en-US" sz="1200" dirty="0"/>
              <a:t>는 통일적이고 일관적인 형식의 네트워크 관련 설정 파일 작성 방법과 </a:t>
            </a:r>
            <a:r>
              <a:rPr lang="en-US" altLang="ko-KR" sz="1200" dirty="0"/>
              <a:t>Command Line Utility</a:t>
            </a:r>
            <a:r>
              <a:rPr lang="ko-KR" altLang="en-US" sz="1200" dirty="0"/>
              <a:t>를 제공</a:t>
            </a:r>
            <a:endParaRPr lang="en-US" altLang="ko-KR" sz="1200" dirty="0"/>
          </a:p>
          <a:p>
            <a:pPr lvl="1"/>
            <a:r>
              <a:rPr lang="ko-KR" altLang="en-US" sz="1200" dirty="0"/>
              <a:t>본 실험에서는 </a:t>
            </a:r>
            <a:r>
              <a:rPr lang="en-US" altLang="ko-KR" sz="1200" dirty="0"/>
              <a:t>UCI</a:t>
            </a:r>
            <a:r>
              <a:rPr lang="ko-KR" altLang="en-US" sz="1200" dirty="0"/>
              <a:t> 기반 </a:t>
            </a:r>
            <a:r>
              <a:rPr lang="en-US" altLang="ko-KR" sz="1200" dirty="0"/>
              <a:t>Configuration File </a:t>
            </a:r>
            <a:r>
              <a:rPr lang="ko-KR" altLang="en-US" sz="1200" dirty="0"/>
              <a:t>들을 이해하고 적절하게 설정 파일을 수정하여 목표로 하는 네트워크를 구성할 것임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lvl="1"/>
            <a:r>
              <a:rPr lang="en-US" altLang="ko-KR" sz="1200" dirty="0"/>
              <a:t>UCI</a:t>
            </a:r>
            <a:r>
              <a:rPr lang="ko-KR" altLang="en-US" sz="1200" dirty="0"/>
              <a:t>의 세부적 내용은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sz="1200" dirty="0">
                <a:hlinkClick r:id="rId2"/>
              </a:rPr>
              <a:t>http://wiki.openwrt.org/doc/uci</a:t>
            </a:r>
            <a:r>
              <a:rPr lang="en-US" sz="1200" dirty="0"/>
              <a:t>)</a:t>
            </a:r>
            <a:endParaRPr lang="en-US" altLang="ko-KR" sz="1200" dirty="0"/>
          </a:p>
          <a:p>
            <a:r>
              <a:rPr lang="ko-KR" altLang="en-US" sz="1600" dirty="0"/>
              <a:t>본 실험에서 다룰 설정 파일들 </a:t>
            </a:r>
            <a:endParaRPr lang="en-US" altLang="ko-KR" sz="1600" dirty="0"/>
          </a:p>
          <a:p>
            <a:pPr lvl="1"/>
            <a:r>
              <a:rPr lang="en-US" altLang="ko-KR" sz="1200" dirty="0"/>
              <a:t>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config</a:t>
            </a:r>
            <a:r>
              <a:rPr lang="en-US" altLang="ko-KR" sz="1200" dirty="0"/>
              <a:t> </a:t>
            </a:r>
            <a:r>
              <a:rPr lang="ko-KR" altLang="en-US" sz="1200" dirty="0"/>
              <a:t>폴더 아래에 존재</a:t>
            </a:r>
            <a:endParaRPr lang="en-US" altLang="ko-KR" sz="1200" dirty="0"/>
          </a:p>
          <a:p>
            <a:pPr lvl="1"/>
            <a:r>
              <a:rPr lang="en-US" altLang="ko-KR" b="1" dirty="0">
                <a:solidFill>
                  <a:schemeClr val="accent2"/>
                </a:solidFill>
              </a:rPr>
              <a:t>network</a:t>
            </a:r>
            <a:r>
              <a:rPr lang="en-US" altLang="ko-KR" sz="1100" dirty="0"/>
              <a:t> </a:t>
            </a:r>
            <a:r>
              <a:rPr lang="en-US" altLang="ko-KR" sz="1200" dirty="0"/>
              <a:t>: interface and route configuration</a:t>
            </a:r>
            <a:r>
              <a:rPr lang="ko-KR" altLang="en-US" sz="1200" dirty="0"/>
              <a:t> </a:t>
            </a:r>
            <a:r>
              <a:rPr lang="en-US" altLang="ko-KR" sz="1200" dirty="0">
                <a:sym typeface="Wingdings" panose="05000000000000000000" pitchFamily="2" charset="2"/>
              </a:rPr>
              <a:t> </a:t>
            </a:r>
            <a:r>
              <a:rPr lang="en-US" altLang="ko-KR" sz="1200" dirty="0">
                <a:sym typeface="Wingdings" panose="05000000000000000000" pitchFamily="2" charset="2"/>
                <a:hlinkClick r:id="rId3"/>
              </a:rPr>
              <a:t>http://wiki.openwrt.org/doc/uci/network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endParaRPr lang="en-US" altLang="ko-KR" sz="1200" dirty="0"/>
          </a:p>
          <a:p>
            <a:pPr lvl="1"/>
            <a:r>
              <a:rPr lang="en-US" altLang="ko-KR" b="1" dirty="0">
                <a:solidFill>
                  <a:schemeClr val="accent2"/>
                </a:solidFill>
              </a:rPr>
              <a:t>wireless</a:t>
            </a:r>
            <a:r>
              <a:rPr lang="en-US" altLang="ko-KR" sz="1200" dirty="0"/>
              <a:t> : Wireless </a:t>
            </a:r>
            <a:r>
              <a:rPr lang="en-US" altLang="ko-KR" sz="1200" dirty="0" err="1"/>
              <a:t>sttting</a:t>
            </a:r>
            <a:r>
              <a:rPr lang="en-US" altLang="ko-KR" sz="1200" dirty="0"/>
              <a:t> and </a:t>
            </a:r>
            <a:r>
              <a:rPr lang="en-US" altLang="ko-KR" sz="1200" dirty="0" err="1"/>
              <a:t>wifi</a:t>
            </a:r>
            <a:r>
              <a:rPr lang="en-US" altLang="ko-KR" sz="1200" dirty="0"/>
              <a:t> network definition </a:t>
            </a:r>
            <a:r>
              <a:rPr lang="en-US" altLang="ko-KR" sz="1200" dirty="0">
                <a:sym typeface="Wingdings" panose="05000000000000000000" pitchFamily="2" charset="2"/>
              </a:rPr>
              <a:t> </a:t>
            </a:r>
            <a:r>
              <a:rPr lang="en-US" altLang="ko-KR" sz="1200" dirty="0">
                <a:sym typeface="Wingdings" panose="05000000000000000000" pitchFamily="2" charset="2"/>
                <a:hlinkClick r:id="rId4"/>
              </a:rPr>
              <a:t>http://wiki.openwrt.org/doc/uci/wireless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endParaRPr lang="en-US" altLang="ko-KR" sz="1200" dirty="0"/>
          </a:p>
          <a:p>
            <a:pPr lvl="1"/>
            <a:r>
              <a:rPr lang="en-US" altLang="ko-KR" b="1" dirty="0" err="1">
                <a:solidFill>
                  <a:schemeClr val="accent2"/>
                </a:solidFill>
              </a:rPr>
              <a:t>dhcp</a:t>
            </a:r>
            <a:r>
              <a:rPr lang="en-US" altLang="ko-KR" sz="1200" dirty="0"/>
              <a:t> : DNS configuration and DHCP setting </a:t>
            </a:r>
            <a:r>
              <a:rPr lang="en-US" altLang="ko-KR" sz="1200" dirty="0">
                <a:sym typeface="Wingdings" panose="05000000000000000000" pitchFamily="2" charset="2"/>
              </a:rPr>
              <a:t> </a:t>
            </a:r>
            <a:r>
              <a:rPr lang="en-US" altLang="ko-KR" sz="1200" dirty="0">
                <a:sym typeface="Wingdings" panose="05000000000000000000" pitchFamily="2" charset="2"/>
                <a:hlinkClick r:id="rId5"/>
              </a:rPr>
              <a:t>http://wiki.openwrt.org/doc/uci/dhcp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endParaRPr lang="en-US" altLang="ko-KR" sz="1200" dirty="0"/>
          </a:p>
          <a:p>
            <a:pPr lvl="1"/>
            <a:r>
              <a:rPr lang="en-US" altLang="ko-KR" b="1" dirty="0">
                <a:solidFill>
                  <a:schemeClr val="accent2"/>
                </a:solidFill>
              </a:rPr>
              <a:t>firewall</a:t>
            </a:r>
            <a:r>
              <a:rPr lang="en-US" altLang="ko-KR" sz="1200" dirty="0"/>
              <a:t> : </a:t>
            </a:r>
            <a:r>
              <a:rPr lang="en-US" altLang="ko-KR" b="1" dirty="0"/>
              <a:t>NAT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packtet</a:t>
            </a:r>
            <a:r>
              <a:rPr lang="en-US" altLang="ko-KR" sz="1200" dirty="0"/>
              <a:t> filter, port forwarding, etc. </a:t>
            </a:r>
            <a:r>
              <a:rPr lang="en-US" altLang="ko-KR" sz="1200" dirty="0">
                <a:sym typeface="Wingdings" panose="05000000000000000000" pitchFamily="2" charset="2"/>
              </a:rPr>
              <a:t> </a:t>
            </a:r>
            <a:r>
              <a:rPr lang="en-US" altLang="ko-KR" sz="1200" dirty="0">
                <a:sym typeface="Wingdings" panose="05000000000000000000" pitchFamily="2" charset="2"/>
                <a:hlinkClick r:id="rId6"/>
              </a:rPr>
              <a:t>http://wiki.openwrt.org/doc/uci/firewall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endParaRPr lang="en-US" altLang="ko-KR" sz="1200" dirty="0"/>
          </a:p>
          <a:p>
            <a:pPr lvl="1"/>
            <a:r>
              <a:rPr lang="ko-KR" altLang="en-US" sz="1200" dirty="0"/>
              <a:t>수정을 하기 전에 위 </a:t>
            </a:r>
            <a:r>
              <a:rPr lang="en-US" altLang="ko-KR" sz="1200" dirty="0"/>
              <a:t>4</a:t>
            </a:r>
            <a:r>
              <a:rPr lang="ko-KR" altLang="en-US" sz="1200" dirty="0"/>
              <a:t>가지 설정 파일의 내용을 확인하고 이해하려는 노력이 필요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CB0F77-3E9C-40A7-9E4E-20DB5A776D4F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0002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T1.</a:t>
            </a:r>
            <a:r>
              <a:rPr lang="ko-KR" altLang="en-US" dirty="0"/>
              <a:t> </a:t>
            </a:r>
            <a:r>
              <a:rPr lang="ko-KR" altLang="en-US" dirty="0" err="1"/>
              <a:t>실험망</a:t>
            </a:r>
            <a:r>
              <a:rPr lang="ko-KR" altLang="en-US" dirty="0"/>
              <a:t> 구성 </a:t>
            </a:r>
            <a:r>
              <a:rPr lang="en-US" altLang="ko-KR" dirty="0"/>
              <a:t>–</a:t>
            </a:r>
            <a:r>
              <a:rPr lang="ko-KR" altLang="en-US" dirty="0"/>
              <a:t> 최초 장비 설정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Network </a:t>
            </a:r>
            <a:r>
              <a:rPr lang="ko-KR" altLang="en-US" sz="1800" dirty="0"/>
              <a:t>설정 </a:t>
            </a:r>
            <a:r>
              <a:rPr lang="en-US" altLang="ko-KR" sz="1800" dirty="0"/>
              <a:t>(/</a:t>
            </a:r>
            <a:r>
              <a:rPr lang="en-US" altLang="ko-KR" sz="1800" dirty="0" err="1"/>
              <a:t>etc</a:t>
            </a:r>
            <a:r>
              <a:rPr lang="en-US" altLang="ko-KR" sz="1800" dirty="0"/>
              <a:t>/</a:t>
            </a:r>
            <a:r>
              <a:rPr lang="en-US" altLang="ko-KR" sz="1800" dirty="0" err="1"/>
              <a:t>config</a:t>
            </a:r>
            <a:r>
              <a:rPr lang="en-US" altLang="ko-KR" sz="1800" dirty="0"/>
              <a:t>/network)</a:t>
            </a:r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r>
              <a:rPr lang="en-US" altLang="ko-KR" sz="1800" dirty="0"/>
              <a:t>DHCP </a:t>
            </a:r>
            <a:r>
              <a:rPr lang="ko-KR" altLang="en-US" sz="1800" dirty="0"/>
              <a:t>설정 </a:t>
            </a:r>
            <a:r>
              <a:rPr lang="en-US" altLang="ko-KR" sz="1800" dirty="0"/>
              <a:t>(etch/</a:t>
            </a:r>
            <a:r>
              <a:rPr lang="en-US" altLang="ko-KR" sz="1800" dirty="0" err="1"/>
              <a:t>config</a:t>
            </a:r>
            <a:r>
              <a:rPr lang="en-US" altLang="ko-KR" sz="1800" dirty="0"/>
              <a:t>/</a:t>
            </a:r>
            <a:r>
              <a:rPr lang="en-US" altLang="ko-KR" sz="1800" dirty="0" err="1"/>
              <a:t>dhcp</a:t>
            </a:r>
            <a:r>
              <a:rPr lang="en-US" altLang="ko-KR" sz="1800" dirty="0"/>
              <a:t>)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초기 장비 </a:t>
            </a:r>
            <a:r>
              <a:rPr lang="en-US" altLang="ko-KR" sz="1800" dirty="0"/>
              <a:t>Network </a:t>
            </a:r>
            <a:r>
              <a:rPr lang="ko-KR" altLang="en-US" sz="1800" dirty="0"/>
              <a:t>설정의 논리적 구성</a:t>
            </a:r>
            <a:endParaRPr lang="en-US" altLang="ko-KR" sz="1800" dirty="0"/>
          </a:p>
          <a:p>
            <a:pPr>
              <a:buNone/>
            </a:pP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7CB0F77-3E9C-40A7-9E4E-20DB5A776D4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15" name="TextBox 14"/>
          <p:cNvSpPr txBox="1"/>
          <p:nvPr/>
        </p:nvSpPr>
        <p:spPr>
          <a:xfrm>
            <a:off x="522621" y="1268760"/>
            <a:ext cx="4652894" cy="13849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sz="1400" b="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config</a:t>
            </a:r>
            <a:r>
              <a:rPr lang="en-US" altLang="ko-KR" sz="14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interface </a:t>
            </a:r>
            <a:r>
              <a:rPr lang="en-US" altLang="ko-KR" sz="1400" b="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lan</a:t>
            </a:r>
            <a:endParaRPr lang="en-US" altLang="ko-KR" sz="14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l"/>
            <a:r>
              <a:rPr lang="en-US" altLang="ko-KR" sz="14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option </a:t>
            </a:r>
            <a:r>
              <a:rPr lang="en-US" altLang="ko-KR" sz="1400" b="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ifname</a:t>
            </a:r>
            <a:r>
              <a:rPr lang="en-US" altLang="ko-KR" sz="14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	</a:t>
            </a:r>
            <a:r>
              <a:rPr lang="en-US" altLang="ko-KR" sz="1400" b="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etho</a:t>
            </a:r>
            <a:endParaRPr lang="en-US" altLang="ko-KR" sz="14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l"/>
            <a:r>
              <a:rPr lang="en-US" altLang="ko-KR" sz="14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option proto 	static</a:t>
            </a:r>
          </a:p>
          <a:p>
            <a:pPr algn="l"/>
            <a:r>
              <a:rPr lang="en-US" altLang="ko-KR" sz="14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option </a:t>
            </a:r>
            <a:r>
              <a:rPr lang="en-US" altLang="ko-KR" sz="1400" b="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ipaddr</a:t>
            </a:r>
            <a:r>
              <a:rPr lang="en-US" altLang="ko-KR" sz="14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	192.168.1.1</a:t>
            </a:r>
          </a:p>
          <a:p>
            <a:pPr algn="l"/>
            <a:r>
              <a:rPr lang="en-US" altLang="ko-KR" sz="14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option </a:t>
            </a:r>
            <a:r>
              <a:rPr lang="en-US" altLang="ko-KR" sz="1400" b="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netmask</a:t>
            </a:r>
            <a:r>
              <a:rPr lang="en-US" altLang="ko-KR" sz="14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255.255.255.0</a:t>
            </a:r>
          </a:p>
          <a:p>
            <a:pPr algn="l"/>
            <a:r>
              <a:rPr lang="en-US" altLang="ko-KR" sz="14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option </a:t>
            </a:r>
            <a:r>
              <a:rPr lang="en-US" altLang="ko-KR" sz="1400" b="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dns</a:t>
            </a:r>
            <a:r>
              <a:rPr lang="en-US" altLang="ko-KR" sz="14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	164.125.9.2</a:t>
            </a:r>
            <a:endParaRPr lang="ko-KR" altLang="en-US" sz="14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6" name="오른쪽 중괄호 15"/>
          <p:cNvSpPr/>
          <p:nvPr/>
        </p:nvSpPr>
        <p:spPr>
          <a:xfrm>
            <a:off x="4737383" y="1772816"/>
            <a:ext cx="144017" cy="792088"/>
          </a:xfrm>
          <a:prstGeom prst="rightBrace">
            <a:avLst>
              <a:gd name="adj1" fmla="val 491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737383" y="1628800"/>
            <a:ext cx="6035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716016" y="1412776"/>
            <a:ext cx="6248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40898" y="1277940"/>
            <a:ext cx="3614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0" dirty="0">
                <a:latin typeface="+mn-ea"/>
                <a:ea typeface="+mn-ea"/>
              </a:rPr>
              <a:t>“</a:t>
            </a:r>
            <a:r>
              <a:rPr lang="en-US" altLang="ko-KR" sz="1200" b="0" dirty="0" err="1">
                <a:latin typeface="+mn-ea"/>
                <a:ea typeface="+mn-ea"/>
              </a:rPr>
              <a:t>lan</a:t>
            </a:r>
            <a:r>
              <a:rPr lang="en-US" altLang="ko-KR" sz="1200" b="0" dirty="0">
                <a:latin typeface="+mn-ea"/>
                <a:ea typeface="+mn-ea"/>
              </a:rPr>
              <a:t>”</a:t>
            </a:r>
            <a:r>
              <a:rPr lang="ko-KR" altLang="en-US" sz="1200" b="0" dirty="0">
                <a:latin typeface="+mn-ea"/>
                <a:ea typeface="+mn-ea"/>
              </a:rPr>
              <a:t>이라는 논리 인터페이스 구성</a:t>
            </a:r>
            <a:endParaRPr lang="en-US" altLang="ko-KR" sz="1200" b="0" dirty="0">
              <a:latin typeface="+mn-ea"/>
              <a:ea typeface="+mn-ea"/>
            </a:endParaRPr>
          </a:p>
          <a:p>
            <a:pPr algn="l"/>
            <a:r>
              <a:rPr lang="ko-KR" altLang="en-US" sz="1200" b="0" dirty="0">
                <a:latin typeface="+mn-ea"/>
                <a:ea typeface="+mn-ea"/>
              </a:rPr>
              <a:t>물리 인터페이스 </a:t>
            </a:r>
            <a:r>
              <a:rPr lang="en-US" altLang="ko-KR" sz="1200" b="0" dirty="0">
                <a:latin typeface="+mn-ea"/>
                <a:ea typeface="+mn-ea"/>
              </a:rPr>
              <a:t>eth0</a:t>
            </a:r>
            <a:r>
              <a:rPr lang="ko-KR" altLang="en-US" sz="1200" b="0" dirty="0">
                <a:latin typeface="+mn-ea"/>
                <a:ea typeface="+mn-ea"/>
              </a:rPr>
              <a:t>를 논리 인터페이스 </a:t>
            </a:r>
            <a:r>
              <a:rPr lang="en-US" altLang="ko-KR" sz="1200" b="0" dirty="0">
                <a:latin typeface="+mn-ea"/>
                <a:ea typeface="+mn-ea"/>
              </a:rPr>
              <a:t>“</a:t>
            </a:r>
            <a:r>
              <a:rPr lang="en-US" altLang="ko-KR" sz="1200" b="0" dirty="0" err="1">
                <a:latin typeface="+mn-ea"/>
                <a:ea typeface="+mn-ea"/>
              </a:rPr>
              <a:t>lan</a:t>
            </a:r>
            <a:r>
              <a:rPr lang="en-US" altLang="ko-KR" sz="1200" b="0" dirty="0">
                <a:latin typeface="+mn-ea"/>
                <a:ea typeface="+mn-ea"/>
              </a:rPr>
              <a:t>”</a:t>
            </a:r>
            <a:r>
              <a:rPr lang="ko-KR" altLang="en-US" sz="1200" b="0" dirty="0">
                <a:latin typeface="+mn-ea"/>
                <a:ea typeface="+mn-ea"/>
              </a:rPr>
              <a:t>에 </a:t>
            </a:r>
            <a:r>
              <a:rPr lang="en-US" altLang="ko-KR" sz="1200" b="0" dirty="0">
                <a:latin typeface="+mn-ea"/>
                <a:ea typeface="+mn-ea"/>
              </a:rPr>
              <a:t>assign</a:t>
            </a:r>
            <a:endParaRPr lang="ko-KR" altLang="en-US" sz="1200" b="0" dirty="0"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40898" y="2007425"/>
            <a:ext cx="3695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b="0" dirty="0">
                <a:latin typeface="+mn-ea"/>
                <a:ea typeface="+mn-ea"/>
              </a:rPr>
              <a:t>논리 인터페이스 </a:t>
            </a:r>
            <a:r>
              <a:rPr lang="en-US" altLang="ko-KR" sz="1200" b="0" dirty="0">
                <a:latin typeface="+mn-ea"/>
                <a:ea typeface="+mn-ea"/>
              </a:rPr>
              <a:t>static</a:t>
            </a:r>
            <a:r>
              <a:rPr lang="ko-KR" altLang="en-US" sz="1200" b="0" dirty="0">
                <a:latin typeface="+mn-ea"/>
                <a:ea typeface="+mn-ea"/>
              </a:rPr>
              <a:t>이라는 주소 설정 프로토콜을 적용하고 </a:t>
            </a:r>
            <a:r>
              <a:rPr lang="en-US" altLang="ko-KR" sz="1200" b="0" dirty="0" err="1">
                <a:latin typeface="+mn-ea"/>
                <a:ea typeface="+mn-ea"/>
              </a:rPr>
              <a:t>ipaddr</a:t>
            </a:r>
            <a:r>
              <a:rPr lang="en-US" altLang="ko-KR" sz="1200" b="0" dirty="0">
                <a:latin typeface="+mn-ea"/>
                <a:ea typeface="+mn-ea"/>
              </a:rPr>
              <a:t>, </a:t>
            </a:r>
            <a:r>
              <a:rPr lang="en-US" altLang="ko-KR" sz="1200" b="0" dirty="0" err="1">
                <a:latin typeface="+mn-ea"/>
                <a:ea typeface="+mn-ea"/>
              </a:rPr>
              <a:t>netmask</a:t>
            </a:r>
            <a:r>
              <a:rPr lang="en-US" altLang="ko-KR" sz="1200" b="0" dirty="0">
                <a:latin typeface="+mn-ea"/>
                <a:ea typeface="+mn-ea"/>
              </a:rPr>
              <a:t>, </a:t>
            </a:r>
            <a:r>
              <a:rPr lang="en-US" altLang="ko-KR" sz="1200" b="0" dirty="0" err="1">
                <a:latin typeface="+mn-ea"/>
                <a:ea typeface="+mn-ea"/>
              </a:rPr>
              <a:t>dns</a:t>
            </a:r>
            <a:r>
              <a:rPr lang="en-US" altLang="ko-KR" sz="1200" b="0" dirty="0">
                <a:latin typeface="+mn-ea"/>
                <a:ea typeface="+mn-ea"/>
              </a:rPr>
              <a:t> </a:t>
            </a:r>
            <a:r>
              <a:rPr lang="ko-KR" altLang="en-US" sz="1200" b="0" dirty="0">
                <a:latin typeface="+mn-ea"/>
                <a:ea typeface="+mn-ea"/>
              </a:rPr>
              <a:t>등을 설정</a:t>
            </a:r>
            <a:endParaRPr lang="en-US" altLang="ko-KR" sz="1200" b="0" dirty="0">
              <a:latin typeface="+mn-ea"/>
              <a:ea typeface="+mn-ea"/>
            </a:endParaRPr>
          </a:p>
          <a:p>
            <a:pPr algn="l"/>
            <a:r>
              <a:rPr lang="ko-KR" altLang="en-US" sz="1200" b="0" dirty="0">
                <a:latin typeface="+mn-ea"/>
                <a:ea typeface="+mn-ea"/>
              </a:rPr>
              <a:t>즉 이 인터페이스는 </a:t>
            </a:r>
            <a:r>
              <a:rPr lang="en-US" altLang="ko-KR" sz="1200" b="0" dirty="0">
                <a:latin typeface="+mn-ea"/>
                <a:ea typeface="+mn-ea"/>
              </a:rPr>
              <a:t>192.168.1.1</a:t>
            </a:r>
            <a:r>
              <a:rPr lang="ko-KR" altLang="en-US" sz="1200" b="0" dirty="0">
                <a:latin typeface="+mn-ea"/>
                <a:ea typeface="+mn-ea"/>
              </a:rPr>
              <a:t>이라는 주소 가짐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4980858" y="2190631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2620" y="3212976"/>
            <a:ext cx="4652896" cy="116955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sz="1400" b="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config</a:t>
            </a:r>
            <a:r>
              <a:rPr lang="en-US" altLang="ko-KR" sz="14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ko-KR" sz="1400" b="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dhcp</a:t>
            </a:r>
            <a:r>
              <a:rPr lang="en-US" altLang="ko-KR" sz="14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ko-KR" sz="1400" b="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lan</a:t>
            </a:r>
            <a:endParaRPr lang="en-US" altLang="ko-KR" sz="14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l"/>
            <a:r>
              <a:rPr lang="en-US" altLang="ko-KR" sz="14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option interface	</a:t>
            </a:r>
            <a:r>
              <a:rPr lang="en-US" altLang="ko-KR" sz="1400" b="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lan</a:t>
            </a:r>
            <a:endParaRPr lang="en-US" altLang="ko-KR" sz="14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l"/>
            <a:r>
              <a:rPr lang="en-US" altLang="ko-KR" sz="14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option start 	100</a:t>
            </a:r>
          </a:p>
          <a:p>
            <a:pPr algn="l"/>
            <a:r>
              <a:rPr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	option limit	150</a:t>
            </a:r>
          </a:p>
          <a:p>
            <a:pPr algn="l"/>
            <a:r>
              <a:rPr lang="en-US" altLang="ko-KR" sz="14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option </a:t>
            </a:r>
            <a:r>
              <a:rPr lang="en-US" altLang="ko-KR" sz="1400" b="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leasetime</a:t>
            </a:r>
            <a:r>
              <a:rPr lang="en-US" altLang="ko-KR" sz="14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12h</a:t>
            </a:r>
            <a:endParaRPr lang="ko-KR" altLang="en-US" sz="14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92080" y="3212976"/>
            <a:ext cx="3600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0" dirty="0">
                <a:latin typeface="+mn-ea"/>
                <a:ea typeface="+mn-ea"/>
              </a:rPr>
              <a:t>“</a:t>
            </a:r>
            <a:r>
              <a:rPr lang="en-US" altLang="ko-KR" sz="1200" b="0" dirty="0" err="1">
                <a:latin typeface="+mn-ea"/>
                <a:ea typeface="+mn-ea"/>
              </a:rPr>
              <a:t>lan</a:t>
            </a:r>
            <a:r>
              <a:rPr lang="en-US" altLang="ko-KR" sz="1200" b="0" dirty="0">
                <a:latin typeface="+mn-ea"/>
                <a:ea typeface="+mn-ea"/>
              </a:rPr>
              <a:t>”</a:t>
            </a:r>
            <a:r>
              <a:rPr lang="ko-KR" altLang="en-US" sz="1200" b="0" dirty="0">
                <a:latin typeface="+mn-ea"/>
                <a:ea typeface="+mn-ea"/>
              </a:rPr>
              <a:t>이라는 논리 인터페이스에 </a:t>
            </a:r>
            <a:r>
              <a:rPr lang="en-US" altLang="ko-KR" sz="1200" b="0" dirty="0" err="1">
                <a:latin typeface="+mn-ea"/>
                <a:ea typeface="+mn-ea"/>
              </a:rPr>
              <a:t>dhcp</a:t>
            </a:r>
            <a:r>
              <a:rPr lang="en-US" altLang="ko-KR" sz="1200" b="0" dirty="0">
                <a:latin typeface="+mn-ea"/>
                <a:ea typeface="+mn-ea"/>
              </a:rPr>
              <a:t> pool</a:t>
            </a:r>
            <a:r>
              <a:rPr lang="ko-KR" altLang="en-US" sz="1200" b="0" dirty="0">
                <a:latin typeface="+mn-ea"/>
                <a:ea typeface="+mn-ea"/>
              </a:rPr>
              <a:t>을 할당</a:t>
            </a:r>
            <a:endParaRPr lang="en-US" altLang="ko-KR" sz="1200" b="0" dirty="0">
              <a:latin typeface="+mn-ea"/>
              <a:ea typeface="+mn-ea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4739206" y="3717032"/>
            <a:ext cx="6035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739206" y="3356992"/>
            <a:ext cx="6248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63823" y="3578532"/>
            <a:ext cx="3672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b="0" dirty="0">
                <a:latin typeface="+mn-ea"/>
                <a:ea typeface="+mn-ea"/>
              </a:rPr>
              <a:t>인터페이스 </a:t>
            </a:r>
            <a:r>
              <a:rPr lang="en-US" altLang="ko-KR" sz="1200" b="0" dirty="0" err="1">
                <a:latin typeface="+mn-ea"/>
                <a:ea typeface="+mn-ea"/>
              </a:rPr>
              <a:t>lan</a:t>
            </a:r>
            <a:r>
              <a:rPr lang="ko-KR" altLang="en-US" sz="1200" b="0" dirty="0">
                <a:latin typeface="+mn-ea"/>
                <a:ea typeface="+mn-ea"/>
              </a:rPr>
              <a:t>의 </a:t>
            </a:r>
            <a:r>
              <a:rPr lang="en-US" altLang="ko-KR" sz="1200" b="0" dirty="0">
                <a:latin typeface="+mn-ea"/>
                <a:ea typeface="+mn-ea"/>
              </a:rPr>
              <a:t>network </a:t>
            </a:r>
            <a:r>
              <a:rPr lang="ko-KR" altLang="en-US" sz="1200" b="0" dirty="0">
                <a:latin typeface="+mn-ea"/>
                <a:ea typeface="+mn-ea"/>
              </a:rPr>
              <a:t>주소를 기준으로 </a:t>
            </a:r>
            <a:r>
              <a:rPr lang="en-US" altLang="ko-KR" sz="1200" b="0" dirty="0" err="1">
                <a:latin typeface="+mn-ea"/>
                <a:ea typeface="+mn-ea"/>
              </a:rPr>
              <a:t>dhcp</a:t>
            </a:r>
            <a:r>
              <a:rPr lang="ko-KR" altLang="en-US" sz="1200" b="0" dirty="0">
                <a:latin typeface="+mn-ea"/>
                <a:ea typeface="+mn-ea"/>
              </a:rPr>
              <a:t> </a:t>
            </a:r>
            <a:r>
              <a:rPr lang="en-US" altLang="ko-KR" sz="1200" b="0" dirty="0">
                <a:latin typeface="+mn-ea"/>
                <a:ea typeface="+mn-ea"/>
              </a:rPr>
              <a:t>pool</a:t>
            </a:r>
            <a:r>
              <a:rPr lang="ko-KR" altLang="en-US" sz="1200" b="0" dirty="0">
                <a:latin typeface="+mn-ea"/>
                <a:ea typeface="+mn-ea"/>
              </a:rPr>
              <a:t>의 시작 값</a:t>
            </a:r>
            <a:r>
              <a:rPr lang="en-US" altLang="ko-KR" sz="1200" b="0" dirty="0">
                <a:latin typeface="+mn-ea"/>
                <a:ea typeface="+mn-ea"/>
              </a:rPr>
              <a:t>(offset)</a:t>
            </a:r>
            <a:r>
              <a:rPr lang="ko-KR" altLang="en-US" sz="1200" b="0" dirty="0">
                <a:latin typeface="+mn-ea"/>
                <a:ea typeface="+mn-ea"/>
              </a:rPr>
              <a:t>은 </a:t>
            </a:r>
            <a:r>
              <a:rPr lang="en-US" altLang="ko-KR" sz="1200" b="0" dirty="0">
                <a:latin typeface="+mn-ea"/>
                <a:ea typeface="+mn-ea"/>
              </a:rPr>
              <a:t>100,</a:t>
            </a:r>
            <a:r>
              <a:rPr lang="ko-KR" altLang="en-US" sz="1200" b="0" dirty="0">
                <a:latin typeface="+mn-ea"/>
                <a:ea typeface="+mn-ea"/>
              </a:rPr>
              <a:t> 할당하는 주소 개수는 </a:t>
            </a:r>
            <a:r>
              <a:rPr lang="en-US" altLang="ko-KR" sz="1200" b="0" dirty="0">
                <a:latin typeface="+mn-ea"/>
                <a:ea typeface="+mn-ea"/>
              </a:rPr>
              <a:t>150</a:t>
            </a:r>
            <a:r>
              <a:rPr lang="ko-KR" altLang="en-US" sz="1200" b="0" dirty="0">
                <a:latin typeface="+mn-ea"/>
                <a:ea typeface="+mn-ea"/>
              </a:rPr>
              <a:t>개</a:t>
            </a:r>
            <a:r>
              <a:rPr lang="en-US" altLang="ko-KR" sz="1200" b="0" dirty="0">
                <a:latin typeface="+mn-ea"/>
                <a:ea typeface="+mn-ea"/>
              </a:rPr>
              <a:t>,</a:t>
            </a:r>
            <a:r>
              <a:rPr lang="ko-KR" altLang="en-US" sz="1200" b="0" dirty="0">
                <a:latin typeface="+mn-ea"/>
                <a:ea typeface="+mn-ea"/>
              </a:rPr>
              <a:t> 할당 시 대여 시간은 </a:t>
            </a:r>
            <a:r>
              <a:rPr lang="en-US" altLang="ko-KR" sz="1200" b="0" dirty="0">
                <a:latin typeface="+mn-ea"/>
                <a:ea typeface="+mn-ea"/>
              </a:rPr>
              <a:t>12</a:t>
            </a:r>
            <a:r>
              <a:rPr lang="ko-KR" altLang="en-US" sz="1200" b="0" dirty="0">
                <a:latin typeface="+mn-ea"/>
                <a:ea typeface="+mn-ea"/>
              </a:rPr>
              <a:t>시간을 의미</a:t>
            </a:r>
            <a:endParaRPr lang="en-US" altLang="ko-KR" sz="1200" b="0" dirty="0">
              <a:latin typeface="+mn-ea"/>
              <a:ea typeface="+mn-ea"/>
            </a:endParaRPr>
          </a:p>
          <a:p>
            <a:pPr algn="l"/>
            <a:r>
              <a:rPr lang="ko-KR" altLang="en-US" sz="1200" b="0" dirty="0">
                <a:latin typeface="+mn-ea"/>
                <a:ea typeface="+mn-ea"/>
              </a:rPr>
              <a:t>앞에서 </a:t>
            </a:r>
            <a:r>
              <a:rPr lang="en-US" altLang="ko-KR" sz="1200" b="0" dirty="0" err="1">
                <a:latin typeface="+mn-ea"/>
                <a:ea typeface="+mn-ea"/>
              </a:rPr>
              <a:t>lan</a:t>
            </a:r>
            <a:r>
              <a:rPr lang="ko-KR" altLang="en-US" sz="1200" b="0" dirty="0">
                <a:latin typeface="+mn-ea"/>
                <a:ea typeface="+mn-ea"/>
              </a:rPr>
              <a:t>의 네트워크 주소가 </a:t>
            </a:r>
            <a:r>
              <a:rPr lang="en-US" altLang="ko-KR" sz="1200" b="0" dirty="0">
                <a:latin typeface="+mn-ea"/>
                <a:ea typeface="+mn-ea"/>
              </a:rPr>
              <a:t>192.168.1.0</a:t>
            </a:r>
            <a:r>
              <a:rPr lang="ko-KR" altLang="en-US" sz="1200" b="0" dirty="0">
                <a:latin typeface="+mn-ea"/>
                <a:ea typeface="+mn-ea"/>
              </a:rPr>
              <a:t>이므로 </a:t>
            </a:r>
            <a:r>
              <a:rPr lang="en-US" altLang="ko-KR" sz="1200" b="0" dirty="0">
                <a:latin typeface="+mn-ea"/>
                <a:ea typeface="+mn-ea"/>
              </a:rPr>
              <a:t>192.168.1.100~192.168.1.249</a:t>
            </a:r>
            <a:r>
              <a:rPr lang="ko-KR" altLang="en-US" sz="1200" b="0" dirty="0">
                <a:latin typeface="+mn-ea"/>
                <a:ea typeface="+mn-ea"/>
              </a:rPr>
              <a:t>까지 할당</a:t>
            </a:r>
            <a:r>
              <a:rPr lang="en-US" altLang="ko-KR" sz="1200" b="0" dirty="0">
                <a:latin typeface="+mn-ea"/>
                <a:ea typeface="+mn-ea"/>
              </a:rPr>
              <a:t>.</a:t>
            </a:r>
            <a:r>
              <a:rPr lang="ko-KR" altLang="en-US" sz="1200" b="0" dirty="0">
                <a:latin typeface="+mn-ea"/>
                <a:ea typeface="+mn-ea"/>
              </a:rPr>
              <a:t> </a:t>
            </a:r>
            <a:endParaRPr lang="en-US" altLang="ko-KR" sz="1200" b="0" dirty="0">
              <a:latin typeface="+mn-ea"/>
              <a:ea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18157" y="6021288"/>
            <a:ext cx="135732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>
                <a:latin typeface="+mn-ea"/>
                <a:ea typeface="+mn-ea"/>
              </a:rPr>
              <a:t>eth0</a:t>
            </a:r>
            <a:endParaRPr lang="ko-KR" altLang="en-US" b="0" dirty="0">
              <a:latin typeface="+mn-ea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18157" y="5147900"/>
            <a:ext cx="135732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 err="1">
                <a:latin typeface="+mn-ea"/>
                <a:ea typeface="+mn-ea"/>
              </a:rPr>
              <a:t>lan</a:t>
            </a:r>
            <a:endParaRPr lang="ko-KR" altLang="en-US" b="0" dirty="0">
              <a:latin typeface="+mn-ea"/>
              <a:ea typeface="+mn-ea"/>
            </a:endParaRPr>
          </a:p>
        </p:txBody>
      </p:sp>
      <p:cxnSp>
        <p:nvCxnSpPr>
          <p:cNvPr id="36" name="직선 연결선 35"/>
          <p:cNvCxnSpPr>
            <a:stCxn id="34" idx="0"/>
            <a:endCxn id="35" idx="2"/>
          </p:cNvCxnSpPr>
          <p:nvPr/>
        </p:nvCxnSpPr>
        <p:spPr>
          <a:xfrm flipV="1">
            <a:off x="3196818" y="551723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67506" y="6021288"/>
            <a:ext cx="135732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>
                <a:latin typeface="+mn-ea"/>
                <a:ea typeface="+mn-ea"/>
              </a:rPr>
              <a:t>wlan0</a:t>
            </a:r>
            <a:endParaRPr lang="ko-KR" altLang="en-US" b="0" dirty="0">
              <a:latin typeface="+mn-ea"/>
              <a:ea typeface="+mn-ea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395536" y="5792920"/>
            <a:ext cx="72728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68462" y="6093296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 dirty="0">
                <a:latin typeface="+mn-ea"/>
                <a:ea typeface="+mn-ea"/>
              </a:rPr>
              <a:t>물리 인터페이스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40470" y="5184193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>
                <a:latin typeface="+mn-ea"/>
                <a:ea typeface="+mn-ea"/>
              </a:rPr>
              <a:t>논리 인터페이스</a:t>
            </a:r>
            <a:endParaRPr lang="ko-KR" altLang="en-US" sz="1400" b="0" dirty="0">
              <a:latin typeface="+mn-ea"/>
              <a:ea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3568" y="5147900"/>
            <a:ext cx="135732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 dirty="0" err="1">
                <a:latin typeface="+mn-ea"/>
                <a:ea typeface="+mn-ea"/>
              </a:rPr>
              <a:t>dhcp</a:t>
            </a:r>
            <a:endParaRPr lang="ko-KR" altLang="en-US" b="0" dirty="0">
              <a:latin typeface="+mn-ea"/>
              <a:ea typeface="+mn-ea"/>
            </a:endParaRPr>
          </a:p>
        </p:txBody>
      </p:sp>
      <p:cxnSp>
        <p:nvCxnSpPr>
          <p:cNvPr id="48" name="직선 연결선 47"/>
          <p:cNvCxnSpPr>
            <a:stCxn id="47" idx="3"/>
            <a:endCxn id="35" idx="1"/>
          </p:cNvCxnSpPr>
          <p:nvPr/>
        </p:nvCxnSpPr>
        <p:spPr>
          <a:xfrm>
            <a:off x="2040889" y="5332566"/>
            <a:ext cx="477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325487" y="5497487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latin typeface="+mn-ea"/>
                <a:ea typeface="+mn-ea"/>
              </a:rPr>
              <a:t>192.168.1.1</a:t>
            </a:r>
            <a:endParaRPr lang="ko-KR" altLang="en-US" sz="1400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12115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pYkUTD7qABHdSGfRxOu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p0CeeJ3WIuiGDniVcMLY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VoP2Vo7CYVx0tHvJlL3J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AT54vRevqjm8uuY88f2x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fXVS4VbR5rjPJcgF59p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bEfVRAWoJn4JJGiHEPM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BYOn956YP6sfx4V7ktuW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P6nTGsVpE5izGryIvQpU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tcCmzjmhfJDuZhLbpvT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aeufGMLZ6f4cdCbhkTB3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sVgDfMlUYA4jayhh1HOv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UZ1aehcUi40SGcZdvtNjk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fn6Dddxnb3ZhkjjcE5YBj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MptNdG5PQPwPviDAbIBF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HASLV8DkqHlLAHaqZQhm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uJHWqLJLnAfxPnXTyzraH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dgZhvw4kaHKW04jDD7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Igh02amh5rU9W33hDRMwC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494xvSoC5e7NwrW9fcG3p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5vugZEHeoqBFqFg1LcFU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BEE6PPIcYFyygyEFuCf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3O1ZtLbQ6ws8TBkxSpFd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ZR60s7xbh5z7HBQ4PmX1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T0b0ut33IctqPZSN3ceyf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6rwT9PlimtJAd7u2QtGM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ND6V6dAsqgbITKtAjdHpP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CTH7XAv7Fzeyd0mfJaxGu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pveKzgat5gZNXR8mUz6G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dC6AN5tzHVXdPhwyr5zon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QVV4ne9Nl3GhBDYs4Zwz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9DTBptqZV2uc8jFWqjFc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8pChlaXnULdSmJ4motl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p0CeeJ3WIuiGDniVcMLY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VoP2Vo7CYVx0tHvJlL3JR"/>
</p:tagLst>
</file>

<file path=ppt/theme/theme1.xml><?xml version="1.0" encoding="utf-8"?>
<a:theme xmlns:a="http://schemas.openxmlformats.org/drawingml/2006/main" name="MNC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NC2014" id="{BD46D08B-AE87-4673-8687-AF79F654001D}" vid="{9FCB5AC6-D3A7-459B-9A5D-52815DF1CFDC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5ECCF71B83E7E4D883F7ABFB895EEEB" ma:contentTypeVersion="0" ma:contentTypeDescription="새 문서를 만듭니다." ma:contentTypeScope="" ma:versionID="78b74752c5a7002e1b548c2acec82286">
  <xsd:schema xmlns:xsd="http://www.w3.org/2001/XMLSchema" xmlns:p="http://schemas.microsoft.com/office/2006/metadata/properties" targetNamespace="http://schemas.microsoft.com/office/2006/metadata/properties" ma:root="true" ma:fieldsID="6d1ee5c80bf69a1ee28e268965e8a72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 ma:readOnly="true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BC3EDB0B-D72A-4F1E-8284-EF08AD45DB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DAE6D3-A5C3-4E5C-AE5F-B0CFB9A8290F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D8BFA6FA-3140-40FD-9DD4-6D68F540D8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E89FBCE4-9434-4452-B088-3B786F7242BB}">
  <ds:schemaRefs>
    <ds:schemaRef ds:uri="http://purl.org/dc/terms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MNC2014</Template>
  <TotalTime>40946</TotalTime>
  <Words>1753</Words>
  <Application>Microsoft Office PowerPoint</Application>
  <PresentationFormat>화면 슬라이드 쇼(4:3)</PresentationFormat>
  <Paragraphs>310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굴림</vt:lpstr>
      <vt:lpstr>맑은 고딕</vt:lpstr>
      <vt:lpstr>Arial</vt:lpstr>
      <vt:lpstr>Courier New</vt:lpstr>
      <vt:lpstr>Tahoma</vt:lpstr>
      <vt:lpstr>Times New Roman</vt:lpstr>
      <vt:lpstr>Wingdings</vt:lpstr>
      <vt:lpstr>MNC2014</vt:lpstr>
      <vt:lpstr>LAB. 3 무선 Multi-Hop 네트워크 구성</vt:lpstr>
      <vt:lpstr>실험 내용/목적</vt:lpstr>
      <vt:lpstr>수행할 세부 실험</vt:lpstr>
      <vt:lpstr>T1. 실험망 구성 – 장비 준비</vt:lpstr>
      <vt:lpstr>T1. 실험망 구성 – 장비 설명</vt:lpstr>
      <vt:lpstr>T1. 실험망 구성 – 장비 설명</vt:lpstr>
      <vt:lpstr>T1. 실험망 구성 – 설정</vt:lpstr>
      <vt:lpstr>T1. 실험망 구성 - 설정</vt:lpstr>
      <vt:lpstr>T1. 실험망 구성 – 최초 장비 설정 확인</vt:lpstr>
      <vt:lpstr>T1. 실험망 구성 – 장비의 초기 네트워크 구성</vt:lpstr>
      <vt:lpstr>T1. 실험망 구성 – 목표 네트워크 구성</vt:lpstr>
      <vt:lpstr>T1. 실험망 구성</vt:lpstr>
      <vt:lpstr>T1. 실험망 구성 - Network</vt:lpstr>
      <vt:lpstr>T1. 실험망 구성 - Wireless</vt:lpstr>
      <vt:lpstr>T1. 실험망 구성 - DHCP</vt:lpstr>
      <vt:lpstr>T1. 실험망 구성 - Firewall</vt:lpstr>
      <vt:lpstr>T1. 실험망 구성 - Firewall</vt:lpstr>
      <vt:lpstr>T1. 실험망 구성 – 구성 결과 확인</vt:lpstr>
      <vt:lpstr>T2. WDS를 이용한 Multi-Hop 링크 구성</vt:lpstr>
      <vt:lpstr>무선 Backbone 구성 예</vt:lpstr>
      <vt:lpstr>무선 Backbone 구성 예- 캄보디아</vt:lpstr>
      <vt:lpstr>T2. WDS를 이용한 Multi-Hop 링크 구성</vt:lpstr>
      <vt:lpstr>T2. 네트워크 설정</vt:lpstr>
      <vt:lpstr>T2. 네트워크 설정</vt:lpstr>
      <vt:lpstr>T2. 네트워크 설정</vt:lpstr>
      <vt:lpstr>T2. 실험망 구성 – 구성 결과 확인</vt:lpstr>
      <vt:lpstr>T3. IPerf</vt:lpstr>
      <vt:lpstr>T3. IPerf를 이용한 무선 구간 성능 평가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High Speed Downlink Packet Access</dc:title>
  <dc:creator>tanyak</dc:creator>
  <cp:lastModifiedBy>최국철</cp:lastModifiedBy>
  <cp:revision>782</cp:revision>
  <cp:lastPrinted>2013-09-27T02:49:32Z</cp:lastPrinted>
  <dcterms:created xsi:type="dcterms:W3CDTF">2005-08-26T01:38:19Z</dcterms:created>
  <dcterms:modified xsi:type="dcterms:W3CDTF">2021-03-22T09:29:20Z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문서</vt:lpwstr>
  </property>
  <property fmtid="{D5CDD505-2E9C-101B-9397-08002B2CF9AE}" pid="3" name="Subject">
    <vt:lpwstr/>
  </property>
  <property fmtid="{D5CDD505-2E9C-101B-9397-08002B2CF9AE}" pid="4" name="Keywords">
    <vt:lpwstr/>
  </property>
  <property fmtid="{D5CDD505-2E9C-101B-9397-08002B2CF9AE}" pid="5" name="_Author">
    <vt:lpwstr>김종덕</vt:lpwstr>
  </property>
  <property fmtid="{D5CDD505-2E9C-101B-9397-08002B2CF9AE}" pid="6" name="_Category">
    <vt:lpwstr/>
  </property>
  <property fmtid="{D5CDD505-2E9C-101B-9397-08002B2CF9AE}" pid="7" name="Slides">
    <vt:lpwstr>24</vt:lpwstr>
  </property>
  <property fmtid="{D5CDD505-2E9C-101B-9397-08002B2CF9AE}" pid="8" name="Categories">
    <vt:lpwstr/>
  </property>
  <property fmtid="{D5CDD505-2E9C-101B-9397-08002B2CF9AE}" pid="9" name="Approval Level">
    <vt:lpwstr/>
  </property>
  <property fmtid="{D5CDD505-2E9C-101B-9397-08002B2CF9AE}" pid="10" name="_Comments">
    <vt:lpwstr/>
  </property>
  <property fmtid="{D5CDD505-2E9C-101B-9397-08002B2CF9AE}" pid="11" name="Assigned To">
    <vt:lpwstr/>
  </property>
  <property fmtid="{D5CDD505-2E9C-101B-9397-08002B2CF9AE}" pid="12" name="ContentTypeId">
    <vt:lpwstr>0x01010035ECCF71B83E7E4D883F7ABFB895EEEB</vt:lpwstr>
  </property>
</Properties>
</file>